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7" d="100"/>
          <a:sy n="77" d="100"/>
        </p:scale>
        <p:origin x="-1692" y="1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206527453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a:t>Modding is the creation of new game experiences created by the user. It includes a spectrum of possible changes, from the mere rearrangement of the game's art assets as seen in [Gabloob], to stripping the game down to nothing more than the game engine and using user-generated content.</a:t>
            </a:r>
          </a:p>
        </p:txBody>
      </p:sp>
      <p:sp>
        <p:nvSpPr>
          <p:cNvPr id="81" name="Shape 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4" name="Shape 1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0" name="Shape 1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6" name="Shape 1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9" name="Shape 1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5" name="Shape 1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1" name="Shape 1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US"/>
              <a:t>Examples</a:t>
            </a:r>
          </a:p>
          <a:p>
            <a:pPr rtl="0">
              <a:spcBef>
                <a:spcPts val="0"/>
              </a:spcBef>
              <a:buNone/>
            </a:pPr>
            <a:r>
              <a:rPr lang="en-US"/>
              <a:t>Second Life and Minecraft grants users rights in their creation</a:t>
            </a:r>
          </a:p>
          <a:p>
            <a:pPr>
              <a:spcBef>
                <a:spcPts val="0"/>
              </a:spcBef>
              <a:buNone/>
            </a:pPr>
            <a:r>
              <a:rPr lang="en-US"/>
              <a:t>Microsoft and Blizzard updated their EULAs and TOSs to recognize users’ rights with regard to machinima - users are granted licenses to use and display derivative works based on the game’s content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7" name="Shape 1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3" name="Shape 1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a:t>Mods can be categorized into user interface customizations, game conversions, machinima, and the hacking closed game system. User interface customizations are alterations to the user interface for convenience, display of more information, or better arrangements. Game conversions are the most common type of game mods, and entails changing either the game's assets or its rearrangements thereof. The creation of DotA from Warcraft or DayZ from ARMA II, as well as the common skin/voice/texture/lighting replacements fall into this category. Machinima is usually the creation of videos using in-game elements. The hacking of closed systems is the bypassing of game security and allowing non-authorized copies to be played.</a:t>
            </a:r>
          </a:p>
        </p:txBody>
      </p:sp>
      <p:sp>
        <p:nvSpPr>
          <p:cNvPr id="87" name="Shape 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5" name="Shape 2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9" name="Shape 2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6" name="Shape 2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3" name="Shape 2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8" name="Shape 2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94" name="Shape 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00" name="Shape 1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rtl="0">
              <a:spcBef>
                <a:spcPts val="0"/>
              </a:spcBef>
              <a:buNone/>
            </a:pPr>
            <a:r>
              <a:rPr lang="en-US"/>
              <a:t>The Berne Convention requires the basic recognition of the moral rights of the author, and most of the signatories allow for protection of the author’s moral rights in the public sphere. However, with the drastic changes in how content is becoming distributed, the divide between private creations and public publications is rapidly shrinking, and may allow claims against what would previously be protected as private activities.</a:t>
            </a:r>
          </a:p>
          <a:p>
            <a:pPr rtl="0">
              <a:spcBef>
                <a:spcPts val="0"/>
              </a:spcBef>
              <a:buNone/>
            </a:pPr>
            <a:endParaRPr/>
          </a:p>
          <a:p>
            <a:pPr>
              <a:spcBef>
                <a:spcPts val="0"/>
              </a:spcBef>
              <a:buNone/>
            </a:pPr>
            <a:endParaRPr/>
          </a:p>
        </p:txBody>
      </p:sp>
      <p:sp>
        <p:nvSpPr>
          <p:cNvPr id="109" name="Shape 1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r>
              <a:rPr lang="en-US"/>
              <a:t>Modding is the creation of new game experiences created by the user. It includes a spectrum of possible changes, from the mere rearrangement of the game's art assets as seen in [Gabloob], to stripping the game down to nothing more than the game engine and using user-generated content.</a:t>
            </a:r>
          </a:p>
        </p:txBody>
      </p:sp>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7" name="Shape 1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9" name="Shape 1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0"/>
        <p:cNvGrpSpPr/>
        <p:nvPr/>
      </p:nvGrpSpPr>
      <p:grpSpPr>
        <a:xfrm>
          <a:off x="0" y="0"/>
          <a:ext cx="0" cy="0"/>
          <a:chOff x="0" y="0"/>
          <a:chExt cx="0" cy="0"/>
        </a:xfrm>
      </p:grpSpPr>
      <p:sp>
        <p:nvSpPr>
          <p:cNvPr id="11" name="Shape 11"/>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buClr>
                <a:schemeClr val="lt1"/>
              </a:buClr>
              <a:buFont typeface="Calibri"/>
              <a:buNone/>
              <a:defRPr sz="4400" b="0" i="0" u="none" strike="noStrike" cap="none" baseline="0">
                <a:solidFill>
                  <a:schemeClr val="lt1"/>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2" name="Shape 12"/>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buClr>
                <a:schemeClr val="lt1"/>
              </a:buClr>
              <a:buFont typeface="Arial"/>
              <a:buNone/>
              <a:defRPr sz="3200" b="0" i="0" u="none" strike="noStrike" cap="none" baseline="0">
                <a:solidFill>
                  <a:schemeClr val="lt1"/>
                </a:solidFill>
                <a:latin typeface="Calibri"/>
                <a:ea typeface="Calibri"/>
                <a:cs typeface="Calibri"/>
                <a:sym typeface="Calibri"/>
              </a:defRPr>
            </a:lvl1pPr>
            <a:lvl2pPr marL="457200" marR="0" indent="0" algn="ctr" rtl="0">
              <a:spcBef>
                <a:spcPts val="560"/>
              </a:spcBef>
              <a:buClr>
                <a:schemeClr val="lt1"/>
              </a:buClr>
              <a:buFont typeface="Arial"/>
              <a:buNone/>
              <a:defRPr sz="2800" b="0" i="0" u="none" strike="noStrike" cap="none" baseline="0">
                <a:solidFill>
                  <a:schemeClr val="lt1"/>
                </a:solidFill>
                <a:latin typeface="Calibri"/>
                <a:ea typeface="Calibri"/>
                <a:cs typeface="Calibri"/>
                <a:sym typeface="Calibri"/>
              </a:defRPr>
            </a:lvl2pPr>
            <a:lvl3pPr marL="914400" marR="0" indent="0" algn="ctr" rtl="0">
              <a:spcBef>
                <a:spcPts val="480"/>
              </a:spcBef>
              <a:buClr>
                <a:schemeClr val="lt1"/>
              </a:buClr>
              <a:buFont typeface="Arial"/>
              <a:buNone/>
              <a:defRPr sz="2400" b="0" i="0" u="none" strike="noStrike" cap="none" baseline="0">
                <a:solidFill>
                  <a:schemeClr val="lt1"/>
                </a:solidFill>
                <a:latin typeface="Calibri"/>
                <a:ea typeface="Calibri"/>
                <a:cs typeface="Calibri"/>
                <a:sym typeface="Calibri"/>
              </a:defRPr>
            </a:lvl3pPr>
            <a:lvl4pPr marL="1371600" marR="0" indent="0" algn="ctr" rtl="0">
              <a:spcBef>
                <a:spcPts val="400"/>
              </a:spcBef>
              <a:buClr>
                <a:schemeClr val="lt1"/>
              </a:buClr>
              <a:buFont typeface="Arial"/>
              <a:buNone/>
              <a:defRPr sz="2000" b="0" i="0" u="none" strike="noStrike" cap="none" baseline="0">
                <a:solidFill>
                  <a:schemeClr val="lt1"/>
                </a:solidFill>
                <a:latin typeface="Calibri"/>
                <a:ea typeface="Calibri"/>
                <a:cs typeface="Calibri"/>
                <a:sym typeface="Calibri"/>
              </a:defRPr>
            </a:lvl4pPr>
            <a:lvl5pPr marL="1828800" marR="0" indent="0" algn="ctr" rtl="0">
              <a:spcBef>
                <a:spcPts val="400"/>
              </a:spcBef>
              <a:buClr>
                <a:schemeClr val="lt1"/>
              </a:buClr>
              <a:buFont typeface="Arial"/>
              <a:buNone/>
              <a:defRPr sz="2000" b="0" i="0" u="none" strike="noStrike" cap="none" baseline="0">
                <a:solidFill>
                  <a:schemeClr val="lt1"/>
                </a:solidFill>
                <a:latin typeface="Calibri"/>
                <a:ea typeface="Calibri"/>
                <a:cs typeface="Calibri"/>
                <a:sym typeface="Calibri"/>
              </a:defRPr>
            </a:lvl5pPr>
            <a:lvl6pPr marL="2286000" marR="0" indent="0" algn="ctr" rtl="0">
              <a:spcBef>
                <a:spcPts val="400"/>
              </a:spcBef>
              <a:buClr>
                <a:schemeClr val="lt1"/>
              </a:buClr>
              <a:buFont typeface="Arial"/>
              <a:buNone/>
              <a:defRPr sz="2000" b="0" i="0" u="none" strike="noStrike" cap="none" baseline="0">
                <a:solidFill>
                  <a:schemeClr val="lt1"/>
                </a:solidFill>
                <a:latin typeface="Calibri"/>
                <a:ea typeface="Calibri"/>
                <a:cs typeface="Calibri"/>
                <a:sym typeface="Calibri"/>
              </a:defRPr>
            </a:lvl6pPr>
            <a:lvl7pPr marL="2743200" marR="0" indent="0" algn="ctr" rtl="0">
              <a:spcBef>
                <a:spcPts val="400"/>
              </a:spcBef>
              <a:buClr>
                <a:schemeClr val="lt1"/>
              </a:buClr>
              <a:buFont typeface="Arial"/>
              <a:buNone/>
              <a:defRPr sz="2000" b="0" i="0" u="none" strike="noStrike" cap="none" baseline="0">
                <a:solidFill>
                  <a:schemeClr val="lt1"/>
                </a:solidFill>
                <a:latin typeface="Calibri"/>
                <a:ea typeface="Calibri"/>
                <a:cs typeface="Calibri"/>
                <a:sym typeface="Calibri"/>
              </a:defRPr>
            </a:lvl7pPr>
            <a:lvl8pPr marL="3200400" marR="0" indent="0" algn="ctr" rtl="0">
              <a:spcBef>
                <a:spcPts val="400"/>
              </a:spcBef>
              <a:buClr>
                <a:schemeClr val="lt1"/>
              </a:buClr>
              <a:buFont typeface="Arial"/>
              <a:buNone/>
              <a:defRPr sz="2000" b="0" i="0" u="none" strike="noStrike" cap="none" baseline="0">
                <a:solidFill>
                  <a:schemeClr val="lt1"/>
                </a:solidFill>
                <a:latin typeface="Calibri"/>
                <a:ea typeface="Calibri"/>
                <a:cs typeface="Calibri"/>
                <a:sym typeface="Calibri"/>
              </a:defRPr>
            </a:lvl8pPr>
            <a:lvl9pPr marL="3657600" marR="0" indent="0" algn="ctr" rtl="0">
              <a:spcBef>
                <a:spcPts val="400"/>
              </a:spcBef>
              <a:buClr>
                <a:schemeClr val="lt1"/>
              </a:buClr>
              <a:buFont typeface="Arial"/>
              <a:buNone/>
              <a:defRPr sz="2000" b="0" i="0" u="none" strike="noStrike" cap="none" baseline="0">
                <a:solidFill>
                  <a:schemeClr val="lt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14" name="Shape 1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15" name="Shape 1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lt1"/>
                </a:solidFill>
                <a:latin typeface="Calibri"/>
                <a:ea typeface="Calibri"/>
                <a:cs typeface="Calibri"/>
                <a:sym typeface="Calibri"/>
              </a:rPr>
              <a:t>‹#›</a:t>
            </a:fld>
            <a:endParaRPr lang="en-US" sz="1200" b="0" i="0" u="none" strike="noStrike" cap="none" baseline="0">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sz="4400">
                <a:solidFill>
                  <a:schemeClr val="lt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9" name="Shape 69"/>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indent="-139700" algn="l" rtl="0">
              <a:spcBef>
                <a:spcPts val="640"/>
              </a:spcBef>
              <a:buClr>
                <a:schemeClr val="lt1"/>
              </a:buClr>
              <a:buFont typeface="Arial"/>
              <a:buChar char="•"/>
              <a:defRPr sz="3200">
                <a:solidFill>
                  <a:schemeClr val="lt1"/>
                </a:solidFill>
                <a:latin typeface="Calibri"/>
                <a:ea typeface="Calibri"/>
                <a:cs typeface="Calibri"/>
                <a:sym typeface="Calibri"/>
              </a:defRPr>
            </a:lvl1pPr>
            <a:lvl2pPr marL="742950" indent="-107950" algn="l" rtl="0">
              <a:spcBef>
                <a:spcPts val="560"/>
              </a:spcBef>
              <a:buClr>
                <a:schemeClr val="lt1"/>
              </a:buClr>
              <a:buFont typeface="Arial"/>
              <a:buChar char="–"/>
              <a:defRPr sz="2800">
                <a:solidFill>
                  <a:schemeClr val="lt1"/>
                </a:solidFill>
                <a:latin typeface="Calibri"/>
                <a:ea typeface="Calibri"/>
                <a:cs typeface="Calibri"/>
                <a:sym typeface="Calibri"/>
              </a:defRPr>
            </a:lvl2pPr>
            <a:lvl3pPr marL="1143000" indent="-76200" algn="l" rtl="0">
              <a:spcBef>
                <a:spcPts val="480"/>
              </a:spcBef>
              <a:buClr>
                <a:schemeClr val="lt1"/>
              </a:buClr>
              <a:buFont typeface="Arial"/>
              <a:buChar char="•"/>
              <a:defRPr sz="2400">
                <a:solidFill>
                  <a:schemeClr val="lt1"/>
                </a:solidFill>
                <a:latin typeface="Calibri"/>
                <a:ea typeface="Calibri"/>
                <a:cs typeface="Calibri"/>
                <a:sym typeface="Calibri"/>
              </a:defRPr>
            </a:lvl3pPr>
            <a:lvl4pPr marL="1600200" indent="-101600" algn="l" rtl="0">
              <a:spcBef>
                <a:spcPts val="400"/>
              </a:spcBef>
              <a:buClr>
                <a:schemeClr val="lt1"/>
              </a:buClr>
              <a:buFont typeface="Arial"/>
              <a:buChar char="–"/>
              <a:defRPr sz="2000">
                <a:solidFill>
                  <a:schemeClr val="lt1"/>
                </a:solidFill>
                <a:latin typeface="Calibri"/>
                <a:ea typeface="Calibri"/>
                <a:cs typeface="Calibri"/>
                <a:sym typeface="Calibri"/>
              </a:defRPr>
            </a:lvl4pPr>
            <a:lvl5pPr marL="2057400" indent="-101600" algn="l" rtl="0">
              <a:spcBef>
                <a:spcPts val="400"/>
              </a:spcBef>
              <a:buClr>
                <a:schemeClr val="lt1"/>
              </a:buClr>
              <a:buFont typeface="Arial"/>
              <a:buChar char="»"/>
              <a:defRPr sz="2000">
                <a:solidFill>
                  <a:schemeClr val="lt1"/>
                </a:solidFill>
                <a:latin typeface="Calibri"/>
                <a:ea typeface="Calibri"/>
                <a:cs typeface="Calibri"/>
                <a:sym typeface="Calibri"/>
              </a:defRPr>
            </a:lvl5pPr>
            <a:lvl6pPr marL="2514600" indent="-101600" algn="l" rtl="0">
              <a:spcBef>
                <a:spcPts val="400"/>
              </a:spcBef>
              <a:buClr>
                <a:schemeClr val="lt1"/>
              </a:buClr>
              <a:buFont typeface="Arial"/>
              <a:buChar char="•"/>
              <a:defRPr sz="2000">
                <a:solidFill>
                  <a:schemeClr val="lt1"/>
                </a:solidFill>
                <a:latin typeface="Calibri"/>
                <a:ea typeface="Calibri"/>
                <a:cs typeface="Calibri"/>
                <a:sym typeface="Calibri"/>
              </a:defRPr>
            </a:lvl6pPr>
            <a:lvl7pPr marL="2971800" indent="-101600" algn="l" rtl="0">
              <a:spcBef>
                <a:spcPts val="400"/>
              </a:spcBef>
              <a:buClr>
                <a:schemeClr val="lt1"/>
              </a:buClr>
              <a:buFont typeface="Arial"/>
              <a:buChar char="•"/>
              <a:defRPr sz="2000">
                <a:solidFill>
                  <a:schemeClr val="lt1"/>
                </a:solidFill>
                <a:latin typeface="Calibri"/>
                <a:ea typeface="Calibri"/>
                <a:cs typeface="Calibri"/>
                <a:sym typeface="Calibri"/>
              </a:defRPr>
            </a:lvl7pPr>
            <a:lvl8pPr marL="3429000" indent="-101600" algn="l" rtl="0">
              <a:spcBef>
                <a:spcPts val="400"/>
              </a:spcBef>
              <a:buClr>
                <a:schemeClr val="lt1"/>
              </a:buClr>
              <a:buFont typeface="Arial"/>
              <a:buChar char="•"/>
              <a:defRPr sz="2000">
                <a:solidFill>
                  <a:schemeClr val="lt1"/>
                </a:solidFill>
                <a:latin typeface="Calibri"/>
                <a:ea typeface="Calibri"/>
                <a:cs typeface="Calibri"/>
                <a:sym typeface="Calibri"/>
              </a:defRPr>
            </a:lvl8pPr>
            <a:lvl9pPr marL="3886200" indent="-101600" algn="l" rtl="0">
              <a:spcBef>
                <a:spcPts val="400"/>
              </a:spcBef>
              <a:buClr>
                <a:schemeClr val="lt1"/>
              </a:buClr>
              <a:buFont typeface="Arial"/>
              <a:buChar char="•"/>
              <a:defRPr sz="2000">
                <a:solidFill>
                  <a:schemeClr val="lt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lt1"/>
                </a:solidFill>
                <a:latin typeface="Calibri"/>
                <a:ea typeface="Calibri"/>
                <a:cs typeface="Calibri"/>
                <a:sym typeface="Calibri"/>
              </a:rPr>
              <a:t>‹#›</a:t>
            </a:fld>
            <a:endParaRPr lang="en-US" sz="1200" b="0" i="0" u="none" strike="noStrike" cap="none" baseline="0">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sz="4400">
                <a:solidFill>
                  <a:schemeClr val="lt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5" name="Shape 75"/>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buClr>
                <a:schemeClr val="lt1"/>
              </a:buClr>
              <a:buFont typeface="Arial"/>
              <a:buChar char="•"/>
              <a:defRPr sz="3200">
                <a:solidFill>
                  <a:schemeClr val="lt1"/>
                </a:solidFill>
                <a:latin typeface="Calibri"/>
                <a:ea typeface="Calibri"/>
                <a:cs typeface="Calibri"/>
                <a:sym typeface="Calibri"/>
              </a:defRPr>
            </a:lvl1pPr>
            <a:lvl2pPr marL="742950" indent="-107950" algn="l" rtl="0">
              <a:spcBef>
                <a:spcPts val="560"/>
              </a:spcBef>
              <a:buClr>
                <a:schemeClr val="lt1"/>
              </a:buClr>
              <a:buFont typeface="Arial"/>
              <a:buChar char="–"/>
              <a:defRPr sz="2800">
                <a:solidFill>
                  <a:schemeClr val="lt1"/>
                </a:solidFill>
                <a:latin typeface="Calibri"/>
                <a:ea typeface="Calibri"/>
                <a:cs typeface="Calibri"/>
                <a:sym typeface="Calibri"/>
              </a:defRPr>
            </a:lvl2pPr>
            <a:lvl3pPr marL="1143000" indent="-76200" algn="l" rtl="0">
              <a:spcBef>
                <a:spcPts val="480"/>
              </a:spcBef>
              <a:buClr>
                <a:schemeClr val="lt1"/>
              </a:buClr>
              <a:buFont typeface="Arial"/>
              <a:buChar char="•"/>
              <a:defRPr sz="2400">
                <a:solidFill>
                  <a:schemeClr val="lt1"/>
                </a:solidFill>
                <a:latin typeface="Calibri"/>
                <a:ea typeface="Calibri"/>
                <a:cs typeface="Calibri"/>
                <a:sym typeface="Calibri"/>
              </a:defRPr>
            </a:lvl3pPr>
            <a:lvl4pPr marL="1600200" indent="-101600" algn="l" rtl="0">
              <a:spcBef>
                <a:spcPts val="400"/>
              </a:spcBef>
              <a:buClr>
                <a:schemeClr val="lt1"/>
              </a:buClr>
              <a:buFont typeface="Arial"/>
              <a:buChar char="–"/>
              <a:defRPr sz="2000">
                <a:solidFill>
                  <a:schemeClr val="lt1"/>
                </a:solidFill>
                <a:latin typeface="Calibri"/>
                <a:ea typeface="Calibri"/>
                <a:cs typeface="Calibri"/>
                <a:sym typeface="Calibri"/>
              </a:defRPr>
            </a:lvl4pPr>
            <a:lvl5pPr marL="2057400" indent="-101600" algn="l" rtl="0">
              <a:spcBef>
                <a:spcPts val="400"/>
              </a:spcBef>
              <a:buClr>
                <a:schemeClr val="lt1"/>
              </a:buClr>
              <a:buFont typeface="Arial"/>
              <a:buChar char="»"/>
              <a:defRPr sz="2000">
                <a:solidFill>
                  <a:schemeClr val="lt1"/>
                </a:solidFill>
                <a:latin typeface="Calibri"/>
                <a:ea typeface="Calibri"/>
                <a:cs typeface="Calibri"/>
                <a:sym typeface="Calibri"/>
              </a:defRPr>
            </a:lvl5pPr>
            <a:lvl6pPr marL="2514600" indent="-101600" algn="l" rtl="0">
              <a:spcBef>
                <a:spcPts val="400"/>
              </a:spcBef>
              <a:buClr>
                <a:schemeClr val="lt1"/>
              </a:buClr>
              <a:buFont typeface="Arial"/>
              <a:buChar char="•"/>
              <a:defRPr sz="2000">
                <a:solidFill>
                  <a:schemeClr val="lt1"/>
                </a:solidFill>
                <a:latin typeface="Calibri"/>
                <a:ea typeface="Calibri"/>
                <a:cs typeface="Calibri"/>
                <a:sym typeface="Calibri"/>
              </a:defRPr>
            </a:lvl6pPr>
            <a:lvl7pPr marL="2971800" indent="-101600" algn="l" rtl="0">
              <a:spcBef>
                <a:spcPts val="400"/>
              </a:spcBef>
              <a:buClr>
                <a:schemeClr val="lt1"/>
              </a:buClr>
              <a:buFont typeface="Arial"/>
              <a:buChar char="•"/>
              <a:defRPr sz="2000">
                <a:solidFill>
                  <a:schemeClr val="lt1"/>
                </a:solidFill>
                <a:latin typeface="Calibri"/>
                <a:ea typeface="Calibri"/>
                <a:cs typeface="Calibri"/>
                <a:sym typeface="Calibri"/>
              </a:defRPr>
            </a:lvl7pPr>
            <a:lvl8pPr marL="3429000" indent="-101600" algn="l" rtl="0">
              <a:spcBef>
                <a:spcPts val="400"/>
              </a:spcBef>
              <a:buClr>
                <a:schemeClr val="lt1"/>
              </a:buClr>
              <a:buFont typeface="Arial"/>
              <a:buChar char="•"/>
              <a:defRPr sz="2000">
                <a:solidFill>
                  <a:schemeClr val="lt1"/>
                </a:solidFill>
                <a:latin typeface="Calibri"/>
                <a:ea typeface="Calibri"/>
                <a:cs typeface="Calibri"/>
                <a:sym typeface="Calibri"/>
              </a:defRPr>
            </a:lvl8pPr>
            <a:lvl9pPr marL="3886200" indent="-101600" algn="l" rtl="0">
              <a:spcBef>
                <a:spcPts val="400"/>
              </a:spcBef>
              <a:buClr>
                <a:schemeClr val="lt1"/>
              </a:buClr>
              <a:buFont typeface="Arial"/>
              <a:buChar char="•"/>
              <a:defRPr sz="2000">
                <a:solidFill>
                  <a:schemeClr val="lt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lt1"/>
                </a:solidFill>
                <a:latin typeface="Calibri"/>
                <a:ea typeface="Calibri"/>
                <a:cs typeface="Calibri"/>
                <a:sym typeface="Calibri"/>
              </a:rPr>
              <a:t>‹#›</a:t>
            </a:fld>
            <a:endParaRPr lang="en-US" sz="1200" b="0" i="0" u="none" strike="noStrike" cap="none" baseline="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sz="4400">
                <a:solidFill>
                  <a:schemeClr val="lt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indent="-139700" algn="l" rtl="0">
              <a:spcBef>
                <a:spcPts val="640"/>
              </a:spcBef>
              <a:buClr>
                <a:schemeClr val="lt1"/>
              </a:buClr>
              <a:buFont typeface="Arial"/>
              <a:buChar char="•"/>
              <a:defRPr sz="3200">
                <a:solidFill>
                  <a:schemeClr val="lt1"/>
                </a:solidFill>
                <a:latin typeface="Calibri"/>
                <a:ea typeface="Calibri"/>
                <a:cs typeface="Calibri"/>
                <a:sym typeface="Calibri"/>
              </a:defRPr>
            </a:lvl1pPr>
            <a:lvl2pPr marL="742950" indent="-107950" algn="l" rtl="0">
              <a:spcBef>
                <a:spcPts val="560"/>
              </a:spcBef>
              <a:buClr>
                <a:schemeClr val="lt1"/>
              </a:buClr>
              <a:buFont typeface="Arial"/>
              <a:buChar char="–"/>
              <a:defRPr sz="2800">
                <a:solidFill>
                  <a:schemeClr val="lt1"/>
                </a:solidFill>
                <a:latin typeface="Calibri"/>
                <a:ea typeface="Calibri"/>
                <a:cs typeface="Calibri"/>
                <a:sym typeface="Calibri"/>
              </a:defRPr>
            </a:lvl2pPr>
            <a:lvl3pPr marL="1143000" indent="-76200" algn="l" rtl="0">
              <a:spcBef>
                <a:spcPts val="480"/>
              </a:spcBef>
              <a:buClr>
                <a:schemeClr val="lt1"/>
              </a:buClr>
              <a:buFont typeface="Arial"/>
              <a:buChar char="•"/>
              <a:defRPr sz="2400">
                <a:solidFill>
                  <a:schemeClr val="lt1"/>
                </a:solidFill>
                <a:latin typeface="Calibri"/>
                <a:ea typeface="Calibri"/>
                <a:cs typeface="Calibri"/>
                <a:sym typeface="Calibri"/>
              </a:defRPr>
            </a:lvl3pPr>
            <a:lvl4pPr marL="1600200" indent="-101600" algn="l" rtl="0">
              <a:spcBef>
                <a:spcPts val="400"/>
              </a:spcBef>
              <a:buClr>
                <a:schemeClr val="lt1"/>
              </a:buClr>
              <a:buFont typeface="Arial"/>
              <a:buChar char="–"/>
              <a:defRPr sz="2000">
                <a:solidFill>
                  <a:schemeClr val="lt1"/>
                </a:solidFill>
                <a:latin typeface="Calibri"/>
                <a:ea typeface="Calibri"/>
                <a:cs typeface="Calibri"/>
                <a:sym typeface="Calibri"/>
              </a:defRPr>
            </a:lvl4pPr>
            <a:lvl5pPr marL="2057400" indent="-101600" algn="l" rtl="0">
              <a:spcBef>
                <a:spcPts val="400"/>
              </a:spcBef>
              <a:buClr>
                <a:schemeClr val="lt1"/>
              </a:buClr>
              <a:buFont typeface="Arial"/>
              <a:buChar char="»"/>
              <a:defRPr sz="2000">
                <a:solidFill>
                  <a:schemeClr val="lt1"/>
                </a:solidFill>
                <a:latin typeface="Calibri"/>
                <a:ea typeface="Calibri"/>
                <a:cs typeface="Calibri"/>
                <a:sym typeface="Calibri"/>
              </a:defRPr>
            </a:lvl5pPr>
            <a:lvl6pPr marL="2514600" indent="-101600" algn="l" rtl="0">
              <a:spcBef>
                <a:spcPts val="400"/>
              </a:spcBef>
              <a:buClr>
                <a:schemeClr val="lt1"/>
              </a:buClr>
              <a:buFont typeface="Arial"/>
              <a:buChar char="•"/>
              <a:defRPr sz="2000">
                <a:solidFill>
                  <a:schemeClr val="lt1"/>
                </a:solidFill>
                <a:latin typeface="Calibri"/>
                <a:ea typeface="Calibri"/>
                <a:cs typeface="Calibri"/>
                <a:sym typeface="Calibri"/>
              </a:defRPr>
            </a:lvl6pPr>
            <a:lvl7pPr marL="2971800" indent="-101600" algn="l" rtl="0">
              <a:spcBef>
                <a:spcPts val="400"/>
              </a:spcBef>
              <a:buClr>
                <a:schemeClr val="lt1"/>
              </a:buClr>
              <a:buFont typeface="Arial"/>
              <a:buChar char="•"/>
              <a:defRPr sz="2000">
                <a:solidFill>
                  <a:schemeClr val="lt1"/>
                </a:solidFill>
                <a:latin typeface="Calibri"/>
                <a:ea typeface="Calibri"/>
                <a:cs typeface="Calibri"/>
                <a:sym typeface="Calibri"/>
              </a:defRPr>
            </a:lvl7pPr>
            <a:lvl8pPr marL="3429000" indent="-101600" algn="l" rtl="0">
              <a:spcBef>
                <a:spcPts val="400"/>
              </a:spcBef>
              <a:buClr>
                <a:schemeClr val="lt1"/>
              </a:buClr>
              <a:buFont typeface="Arial"/>
              <a:buChar char="•"/>
              <a:defRPr sz="2000">
                <a:solidFill>
                  <a:schemeClr val="lt1"/>
                </a:solidFill>
                <a:latin typeface="Calibri"/>
                <a:ea typeface="Calibri"/>
                <a:cs typeface="Calibri"/>
                <a:sym typeface="Calibri"/>
              </a:defRPr>
            </a:lvl8pPr>
            <a:lvl9pPr marL="3886200" indent="-101600" algn="l" rtl="0">
              <a:spcBef>
                <a:spcPts val="400"/>
              </a:spcBef>
              <a:buClr>
                <a:schemeClr val="lt1"/>
              </a:buClr>
              <a:buFont typeface="Arial"/>
              <a:buChar char="•"/>
              <a:defRPr sz="2000">
                <a:solidFill>
                  <a:schemeClr val="lt1"/>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20" name="Shape 2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21" name="Shape 2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lt1"/>
                </a:solidFill>
                <a:latin typeface="Calibri"/>
                <a:ea typeface="Calibri"/>
                <a:cs typeface="Calibri"/>
                <a:sym typeface="Calibri"/>
              </a:rPr>
              <a:t>‹#›</a:t>
            </a:fld>
            <a:endParaRPr lang="en-US" sz="1200" b="0" i="0" u="none" strike="noStrike" cap="none" baseline="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sz="4000" b="1" cap="none"/>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4" name="Shape 24"/>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Clr>
                <a:schemeClr val="lt1"/>
              </a:buClr>
              <a:buFont typeface="Calibri"/>
              <a:buNone/>
              <a:defRPr sz="2000">
                <a:solidFill>
                  <a:schemeClr val="lt1"/>
                </a:solidFill>
              </a:defRPr>
            </a:lvl1pPr>
            <a:lvl2pPr marL="457200" indent="0" rtl="0">
              <a:spcBef>
                <a:spcPts val="0"/>
              </a:spcBef>
              <a:buClr>
                <a:schemeClr val="lt1"/>
              </a:buClr>
              <a:buFont typeface="Calibri"/>
              <a:buNone/>
              <a:defRPr sz="1800">
                <a:solidFill>
                  <a:schemeClr val="lt1"/>
                </a:solidFill>
              </a:defRPr>
            </a:lvl2pPr>
            <a:lvl3pPr marL="914400" indent="0" rtl="0">
              <a:spcBef>
                <a:spcPts val="0"/>
              </a:spcBef>
              <a:buClr>
                <a:schemeClr val="lt1"/>
              </a:buClr>
              <a:buFont typeface="Calibri"/>
              <a:buNone/>
              <a:defRPr sz="1600">
                <a:solidFill>
                  <a:schemeClr val="lt1"/>
                </a:solidFill>
              </a:defRPr>
            </a:lvl3pPr>
            <a:lvl4pPr marL="1371600" indent="0" rtl="0">
              <a:spcBef>
                <a:spcPts val="0"/>
              </a:spcBef>
              <a:buClr>
                <a:schemeClr val="lt1"/>
              </a:buClr>
              <a:buFont typeface="Calibri"/>
              <a:buNone/>
              <a:defRPr sz="1400">
                <a:solidFill>
                  <a:schemeClr val="lt1"/>
                </a:solidFill>
              </a:defRPr>
            </a:lvl4pPr>
            <a:lvl5pPr marL="1828800" indent="0" rtl="0">
              <a:spcBef>
                <a:spcPts val="0"/>
              </a:spcBef>
              <a:buClr>
                <a:schemeClr val="lt1"/>
              </a:buClr>
              <a:buFont typeface="Calibri"/>
              <a:buNone/>
              <a:defRPr sz="1400">
                <a:solidFill>
                  <a:schemeClr val="lt1"/>
                </a:solidFill>
              </a:defRPr>
            </a:lvl5pPr>
            <a:lvl6pPr marL="2286000" indent="0" rtl="0">
              <a:spcBef>
                <a:spcPts val="0"/>
              </a:spcBef>
              <a:buClr>
                <a:schemeClr val="lt1"/>
              </a:buClr>
              <a:buFont typeface="Calibri"/>
              <a:buNone/>
              <a:defRPr sz="1400">
                <a:solidFill>
                  <a:schemeClr val="lt1"/>
                </a:solidFill>
              </a:defRPr>
            </a:lvl6pPr>
            <a:lvl7pPr marL="2743200" indent="0" rtl="0">
              <a:spcBef>
                <a:spcPts val="0"/>
              </a:spcBef>
              <a:buClr>
                <a:schemeClr val="lt1"/>
              </a:buClr>
              <a:buFont typeface="Calibri"/>
              <a:buNone/>
              <a:defRPr sz="1400">
                <a:solidFill>
                  <a:schemeClr val="lt1"/>
                </a:solidFill>
              </a:defRPr>
            </a:lvl7pPr>
            <a:lvl8pPr marL="3200400" indent="0" rtl="0">
              <a:spcBef>
                <a:spcPts val="0"/>
              </a:spcBef>
              <a:buClr>
                <a:schemeClr val="lt1"/>
              </a:buClr>
              <a:buFont typeface="Calibri"/>
              <a:buNone/>
              <a:defRPr sz="1400">
                <a:solidFill>
                  <a:schemeClr val="lt1"/>
                </a:solidFill>
              </a:defRPr>
            </a:lvl8pPr>
            <a:lvl9pPr marL="3657600" indent="0" rtl="0">
              <a:spcBef>
                <a:spcPts val="0"/>
              </a:spcBef>
              <a:buClr>
                <a:schemeClr val="lt1"/>
              </a:buClr>
              <a:buFont typeface="Calibri"/>
              <a:buNone/>
              <a:defRPr sz="1400">
                <a:solidFill>
                  <a:schemeClr val="lt1"/>
                </a:solidFill>
              </a:defRPr>
            </a:lvl9pPr>
          </a:lstStyle>
          <a:p>
            <a:endParaRPr/>
          </a:p>
        </p:txBody>
      </p:sp>
      <p:sp>
        <p:nvSpPr>
          <p:cNvPr id="25" name="Shape 2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lt1"/>
                </a:solidFill>
                <a:latin typeface="Calibri"/>
                <a:ea typeface="Calibri"/>
                <a:cs typeface="Calibri"/>
                <a:sym typeface="Calibri"/>
              </a:rPr>
              <a:t>‹#›</a:t>
            </a:fld>
            <a:endParaRPr lang="en-US" sz="1200" b="0" i="0" u="none" strike="noStrike" cap="none" baseline="0">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sz="4400">
                <a:solidFill>
                  <a:schemeClr val="lt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0" name="Shape 30"/>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31" name="Shape 31"/>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32" name="Shape 3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33" name="Shape 3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34" name="Shape 3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lt1"/>
                </a:solidFill>
                <a:latin typeface="Calibri"/>
                <a:ea typeface="Calibri"/>
                <a:cs typeface="Calibri"/>
                <a:sym typeface="Calibri"/>
              </a:rPr>
              <a:t>‹#›</a:t>
            </a:fld>
            <a:endParaRPr lang="en-US" sz="1200" b="0" i="0" u="none" strike="noStrike" cap="none" baseline="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Calibri"/>
              <a:buNone/>
              <a:defRPr sz="2400" b="1"/>
            </a:lvl1pPr>
            <a:lvl2pPr marL="457200" indent="0" rtl="0">
              <a:spcBef>
                <a:spcPts val="0"/>
              </a:spcBef>
              <a:buFont typeface="Calibri"/>
              <a:buNone/>
              <a:defRPr sz="2000" b="1"/>
            </a:lvl2pPr>
            <a:lvl3pPr marL="914400" indent="0" rtl="0">
              <a:spcBef>
                <a:spcPts val="0"/>
              </a:spcBef>
              <a:buFont typeface="Calibri"/>
              <a:buNone/>
              <a:defRPr sz="1800" b="1"/>
            </a:lvl3pPr>
            <a:lvl4pPr marL="1371600" indent="0" rtl="0">
              <a:spcBef>
                <a:spcPts val="0"/>
              </a:spcBef>
              <a:buFont typeface="Calibri"/>
              <a:buNone/>
              <a:defRPr sz="1600" b="1"/>
            </a:lvl4pPr>
            <a:lvl5pPr marL="1828800" indent="0" rtl="0">
              <a:spcBef>
                <a:spcPts val="0"/>
              </a:spcBef>
              <a:buFont typeface="Calibri"/>
              <a:buNone/>
              <a:defRPr sz="1600" b="1"/>
            </a:lvl5pPr>
            <a:lvl6pPr marL="2286000" indent="0" rtl="0">
              <a:spcBef>
                <a:spcPts val="0"/>
              </a:spcBef>
              <a:buFont typeface="Calibri"/>
              <a:buNone/>
              <a:defRPr sz="1600" b="1"/>
            </a:lvl6pPr>
            <a:lvl7pPr marL="2743200" indent="0" rtl="0">
              <a:spcBef>
                <a:spcPts val="0"/>
              </a:spcBef>
              <a:buFont typeface="Calibri"/>
              <a:buNone/>
              <a:defRPr sz="1600" b="1"/>
            </a:lvl7pPr>
            <a:lvl8pPr marL="3200400" indent="0" rtl="0">
              <a:spcBef>
                <a:spcPts val="0"/>
              </a:spcBef>
              <a:buFont typeface="Calibri"/>
              <a:buNone/>
              <a:defRPr sz="1600" b="1"/>
            </a:lvl8pPr>
            <a:lvl9pPr marL="3657600" indent="0" rtl="0">
              <a:spcBef>
                <a:spcPts val="0"/>
              </a:spcBef>
              <a:buFont typeface="Calibri"/>
              <a:buNone/>
              <a:defRPr sz="1600" b="1"/>
            </a:lvl9pPr>
          </a:lstStyle>
          <a:p>
            <a:endParaRPr/>
          </a:p>
        </p:txBody>
      </p:sp>
      <p:sp>
        <p:nvSpPr>
          <p:cNvPr id="38" name="Shape 38"/>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39" name="Shape 39"/>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Calibri"/>
              <a:buNone/>
              <a:defRPr sz="2400" b="1"/>
            </a:lvl1pPr>
            <a:lvl2pPr marL="457200" indent="0" rtl="0">
              <a:spcBef>
                <a:spcPts val="0"/>
              </a:spcBef>
              <a:buFont typeface="Calibri"/>
              <a:buNone/>
              <a:defRPr sz="2000" b="1"/>
            </a:lvl2pPr>
            <a:lvl3pPr marL="914400" indent="0" rtl="0">
              <a:spcBef>
                <a:spcPts val="0"/>
              </a:spcBef>
              <a:buFont typeface="Calibri"/>
              <a:buNone/>
              <a:defRPr sz="1800" b="1"/>
            </a:lvl3pPr>
            <a:lvl4pPr marL="1371600" indent="0" rtl="0">
              <a:spcBef>
                <a:spcPts val="0"/>
              </a:spcBef>
              <a:buFont typeface="Calibri"/>
              <a:buNone/>
              <a:defRPr sz="1600" b="1"/>
            </a:lvl4pPr>
            <a:lvl5pPr marL="1828800" indent="0" rtl="0">
              <a:spcBef>
                <a:spcPts val="0"/>
              </a:spcBef>
              <a:buFont typeface="Calibri"/>
              <a:buNone/>
              <a:defRPr sz="1600" b="1"/>
            </a:lvl5pPr>
            <a:lvl6pPr marL="2286000" indent="0" rtl="0">
              <a:spcBef>
                <a:spcPts val="0"/>
              </a:spcBef>
              <a:buFont typeface="Calibri"/>
              <a:buNone/>
              <a:defRPr sz="1600" b="1"/>
            </a:lvl6pPr>
            <a:lvl7pPr marL="2743200" indent="0" rtl="0">
              <a:spcBef>
                <a:spcPts val="0"/>
              </a:spcBef>
              <a:buFont typeface="Calibri"/>
              <a:buNone/>
              <a:defRPr sz="1600" b="1"/>
            </a:lvl7pPr>
            <a:lvl8pPr marL="3200400" indent="0" rtl="0">
              <a:spcBef>
                <a:spcPts val="0"/>
              </a:spcBef>
              <a:buFont typeface="Calibri"/>
              <a:buNone/>
              <a:defRPr sz="1600" b="1"/>
            </a:lvl8pPr>
            <a:lvl9pPr marL="3657600" indent="0" rtl="0">
              <a:spcBef>
                <a:spcPts val="0"/>
              </a:spcBef>
              <a:buFont typeface="Calibri"/>
              <a:buNone/>
              <a:defRPr sz="1600" b="1"/>
            </a:lvl9pPr>
          </a:lstStyle>
          <a:p>
            <a:endParaRPr/>
          </a:p>
        </p:txBody>
      </p:sp>
      <p:sp>
        <p:nvSpPr>
          <p:cNvPr id="40" name="Shape 40"/>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41" name="Shape 4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43" name="Shape 4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lt1"/>
                </a:solidFill>
                <a:latin typeface="Calibri"/>
                <a:ea typeface="Calibri"/>
                <a:cs typeface="Calibri"/>
                <a:sym typeface="Calibri"/>
              </a:rPr>
              <a:t>‹#›</a:t>
            </a:fld>
            <a:endParaRPr lang="en-US" sz="1200" b="0" i="0" u="none" strike="noStrike" cap="none" baseline="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lt1"/>
              </a:buClr>
              <a:buFont typeface="Calibri"/>
              <a:buNone/>
              <a:defRPr sz="4400">
                <a:solidFill>
                  <a:schemeClr val="lt1"/>
                </a:solidFill>
                <a:latin typeface="Calibri"/>
                <a:ea typeface="Calibri"/>
                <a:cs typeface="Calibri"/>
                <a:sym typeface="Calibri"/>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6" name="Shape 4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lt1"/>
                </a:solidFill>
                <a:latin typeface="Calibri"/>
                <a:ea typeface="Calibri"/>
                <a:cs typeface="Calibri"/>
                <a:sym typeface="Calibri"/>
              </a:rPr>
              <a:t>‹#›</a:t>
            </a:fld>
            <a:endParaRPr lang="en-US" sz="1200" b="0" i="0" u="none" strike="noStrike" cap="none" baseline="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9"/>
        <p:cNvGrpSpPr/>
        <p:nvPr/>
      </p:nvGrpSpPr>
      <p:grpSpPr>
        <a:xfrm>
          <a:off x="0" y="0"/>
          <a:ext cx="0" cy="0"/>
          <a:chOff x="0" y="0"/>
          <a:chExt cx="0" cy="0"/>
        </a:xfrm>
      </p:grpSpPr>
      <p:sp>
        <p:nvSpPr>
          <p:cNvPr id="50" name="Shape 5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51" name="Shape 5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52" name="Shape 5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lt1"/>
                </a:solidFill>
                <a:latin typeface="Calibri"/>
                <a:ea typeface="Calibri"/>
                <a:cs typeface="Calibri"/>
                <a:sym typeface="Calibri"/>
              </a:rPr>
              <a:t>‹#›</a:t>
            </a:fld>
            <a:endParaRPr lang="en-US" sz="1200" b="0" i="0" u="none" strike="noStrike" cap="none" baseline="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56" name="Shape 56"/>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sz="1400"/>
            </a:lvl1pPr>
            <a:lvl2pPr marL="457200" indent="0" rtl="0">
              <a:spcBef>
                <a:spcPts val="0"/>
              </a:spcBef>
              <a:buFont typeface="Calibri"/>
              <a:buNone/>
              <a:defRPr sz="1200"/>
            </a:lvl2pPr>
            <a:lvl3pPr marL="914400" indent="0" rtl="0">
              <a:spcBef>
                <a:spcPts val="0"/>
              </a:spcBef>
              <a:buFont typeface="Calibri"/>
              <a:buNone/>
              <a:defRPr sz="1000"/>
            </a:lvl3pPr>
            <a:lvl4pPr marL="1371600" indent="0" rtl="0">
              <a:spcBef>
                <a:spcPts val="0"/>
              </a:spcBef>
              <a:buFont typeface="Calibri"/>
              <a:buNone/>
              <a:defRPr sz="900"/>
            </a:lvl4pPr>
            <a:lvl5pPr marL="1828800" indent="0" rtl="0">
              <a:spcBef>
                <a:spcPts val="0"/>
              </a:spcBef>
              <a:buFont typeface="Calibri"/>
              <a:buNone/>
              <a:defRPr sz="900"/>
            </a:lvl5pPr>
            <a:lvl6pPr marL="2286000" indent="0" rtl="0">
              <a:spcBef>
                <a:spcPts val="0"/>
              </a:spcBef>
              <a:buFont typeface="Calibri"/>
              <a:buNone/>
              <a:defRPr sz="900"/>
            </a:lvl6pPr>
            <a:lvl7pPr marL="2743200" indent="0" rtl="0">
              <a:spcBef>
                <a:spcPts val="0"/>
              </a:spcBef>
              <a:buFont typeface="Calibri"/>
              <a:buNone/>
              <a:defRPr sz="900"/>
            </a:lvl7pPr>
            <a:lvl8pPr marL="3200400" indent="0" rtl="0">
              <a:spcBef>
                <a:spcPts val="0"/>
              </a:spcBef>
              <a:buFont typeface="Calibri"/>
              <a:buNone/>
              <a:defRPr sz="900"/>
            </a:lvl8pPr>
            <a:lvl9pPr marL="3657600" indent="0" rtl="0">
              <a:spcBef>
                <a:spcPts val="0"/>
              </a:spcBef>
              <a:buFont typeface="Calibri"/>
              <a:buNone/>
              <a:defRPr sz="900"/>
            </a:lvl9pPr>
          </a:lstStyle>
          <a:p>
            <a:endParaRPr/>
          </a:p>
        </p:txBody>
      </p:sp>
      <p:sp>
        <p:nvSpPr>
          <p:cNvPr id="57" name="Shape 5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lt1"/>
                </a:solidFill>
                <a:latin typeface="Calibri"/>
                <a:ea typeface="Calibri"/>
                <a:cs typeface="Calibri"/>
                <a:sym typeface="Calibri"/>
              </a:rPr>
              <a:t>‹#›</a:t>
            </a:fld>
            <a:endParaRPr lang="en-US" sz="1200" b="0" i="0" u="none" strike="noStrike" cap="none" baseline="0">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2" name="Shape 62"/>
          <p:cNvSpPr>
            <a:spLocks noGrp="1"/>
          </p:cNvSpPr>
          <p:nvPr>
            <p:ph type="pic" idx="2"/>
          </p:nvPr>
        </p:nvSpPr>
        <p:spPr>
          <a:xfrm>
            <a:off x="1792288" y="612775"/>
            <a:ext cx="5486399" cy="4114800"/>
          </a:xfrm>
          <a:prstGeom prst="rect">
            <a:avLst/>
          </a:prstGeom>
          <a:noFill/>
          <a:ln>
            <a:noFill/>
          </a:ln>
        </p:spPr>
        <p:txBody>
          <a:bodyPr lIns="91425" tIns="91425" rIns="91425" bIns="91425" anchor="ctr" anchorCtr="0"/>
          <a:lstStyle>
            <a:lvl1pPr marL="0" marR="0" indent="0" algn="l" rtl="0">
              <a:spcBef>
                <a:spcPts val="0"/>
              </a:spcBef>
              <a:buClr>
                <a:schemeClr val="lt1"/>
              </a:buClr>
              <a:buFont typeface="Calibri"/>
              <a:buNone/>
              <a:defRPr sz="3200" b="0" i="0" u="none" strike="noStrike" cap="none" baseline="0">
                <a:solidFill>
                  <a:schemeClr val="lt1"/>
                </a:solidFill>
                <a:latin typeface="Calibri"/>
                <a:ea typeface="Calibri"/>
                <a:cs typeface="Calibri"/>
                <a:sym typeface="Calibri"/>
              </a:defRPr>
            </a:lvl1pPr>
            <a:lvl2pPr marL="457200" marR="0" indent="0" algn="l" rtl="0">
              <a:spcBef>
                <a:spcPts val="0"/>
              </a:spcBef>
              <a:buClr>
                <a:schemeClr val="lt1"/>
              </a:buClr>
              <a:buFont typeface="Calibri"/>
              <a:buNone/>
              <a:defRPr sz="2800" b="0" i="0" u="none" strike="noStrike" cap="none" baseline="0">
                <a:solidFill>
                  <a:schemeClr val="lt1"/>
                </a:solidFill>
                <a:latin typeface="Calibri"/>
                <a:ea typeface="Calibri"/>
                <a:cs typeface="Calibri"/>
                <a:sym typeface="Calibri"/>
              </a:defRPr>
            </a:lvl2pPr>
            <a:lvl3pPr marL="914400" marR="0" indent="0" algn="l" rtl="0">
              <a:spcBef>
                <a:spcPts val="0"/>
              </a:spcBef>
              <a:buClr>
                <a:schemeClr val="lt1"/>
              </a:buClr>
              <a:buFont typeface="Calibri"/>
              <a:buNone/>
              <a:defRPr sz="2400" b="0" i="0" u="none" strike="noStrike" cap="none" baseline="0">
                <a:solidFill>
                  <a:schemeClr val="lt1"/>
                </a:solidFill>
                <a:latin typeface="Calibri"/>
                <a:ea typeface="Calibri"/>
                <a:cs typeface="Calibri"/>
                <a:sym typeface="Calibri"/>
              </a:defRPr>
            </a:lvl3pPr>
            <a:lvl4pPr marL="1371600" marR="0" indent="0" algn="l" rtl="0">
              <a:spcBef>
                <a:spcPts val="0"/>
              </a:spcBef>
              <a:buClr>
                <a:schemeClr val="lt1"/>
              </a:buClr>
              <a:buFont typeface="Calibri"/>
              <a:buNone/>
              <a:defRPr sz="2000" b="0" i="0" u="none" strike="noStrike" cap="none" baseline="0">
                <a:solidFill>
                  <a:schemeClr val="lt1"/>
                </a:solidFill>
                <a:latin typeface="Calibri"/>
                <a:ea typeface="Calibri"/>
                <a:cs typeface="Calibri"/>
                <a:sym typeface="Calibri"/>
              </a:defRPr>
            </a:lvl4pPr>
            <a:lvl5pPr marL="1828800" marR="0" indent="0" algn="l" rtl="0">
              <a:spcBef>
                <a:spcPts val="0"/>
              </a:spcBef>
              <a:buClr>
                <a:schemeClr val="lt1"/>
              </a:buClr>
              <a:buFont typeface="Calibri"/>
              <a:buNone/>
              <a:defRPr sz="2000" b="0" i="0" u="none" strike="noStrike" cap="none" baseline="0">
                <a:solidFill>
                  <a:schemeClr val="lt1"/>
                </a:solidFill>
                <a:latin typeface="Calibri"/>
                <a:ea typeface="Calibri"/>
                <a:cs typeface="Calibri"/>
                <a:sym typeface="Calibri"/>
              </a:defRPr>
            </a:lvl5pPr>
            <a:lvl6pPr marL="2286000" marR="0" indent="0" algn="l" rtl="0">
              <a:spcBef>
                <a:spcPts val="0"/>
              </a:spcBef>
              <a:buClr>
                <a:schemeClr val="lt1"/>
              </a:buClr>
              <a:buFont typeface="Calibri"/>
              <a:buNone/>
              <a:defRPr sz="2000" b="0" i="0" u="none" strike="noStrike" cap="none" baseline="0">
                <a:solidFill>
                  <a:schemeClr val="lt1"/>
                </a:solidFill>
                <a:latin typeface="Calibri"/>
                <a:ea typeface="Calibri"/>
                <a:cs typeface="Calibri"/>
                <a:sym typeface="Calibri"/>
              </a:defRPr>
            </a:lvl6pPr>
            <a:lvl7pPr marL="2743200" marR="0" indent="0" algn="l" rtl="0">
              <a:spcBef>
                <a:spcPts val="0"/>
              </a:spcBef>
              <a:buClr>
                <a:schemeClr val="lt1"/>
              </a:buClr>
              <a:buFont typeface="Calibri"/>
              <a:buNone/>
              <a:defRPr sz="2000" b="0" i="0" u="none" strike="noStrike" cap="none" baseline="0">
                <a:solidFill>
                  <a:schemeClr val="lt1"/>
                </a:solidFill>
                <a:latin typeface="Calibri"/>
                <a:ea typeface="Calibri"/>
                <a:cs typeface="Calibri"/>
                <a:sym typeface="Calibri"/>
              </a:defRPr>
            </a:lvl7pPr>
            <a:lvl8pPr marL="3200400" marR="0" indent="0" algn="l" rtl="0">
              <a:spcBef>
                <a:spcPts val="0"/>
              </a:spcBef>
              <a:buClr>
                <a:schemeClr val="lt1"/>
              </a:buClr>
              <a:buFont typeface="Calibri"/>
              <a:buNone/>
              <a:defRPr sz="2000" b="0" i="0" u="none" strike="noStrike" cap="none" baseline="0">
                <a:solidFill>
                  <a:schemeClr val="lt1"/>
                </a:solidFill>
                <a:latin typeface="Calibri"/>
                <a:ea typeface="Calibri"/>
                <a:cs typeface="Calibri"/>
                <a:sym typeface="Calibri"/>
              </a:defRPr>
            </a:lvl8pPr>
            <a:lvl9pPr marL="3657600" marR="0" indent="0" algn="l" rtl="0">
              <a:spcBef>
                <a:spcPts val="0"/>
              </a:spcBef>
              <a:buClr>
                <a:schemeClr val="lt1"/>
              </a:buClr>
              <a:buFont typeface="Calibri"/>
              <a:buNone/>
              <a:defRPr sz="2000" b="0" i="0" u="none" strike="noStrike" cap="none" baseline="0">
                <a:solidFill>
                  <a:schemeClr val="lt1"/>
                </a:solidFill>
                <a:latin typeface="Calibri"/>
                <a:ea typeface="Calibri"/>
                <a:cs typeface="Calibri"/>
                <a:sym typeface="Calibri"/>
              </a:defRPr>
            </a:lvl9pPr>
          </a:lstStyle>
          <a:p>
            <a:endParaRPr/>
          </a:p>
        </p:txBody>
      </p:sp>
      <p:sp>
        <p:nvSpPr>
          <p:cNvPr id="63" name="Shape 63"/>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Calibri"/>
              <a:buNone/>
              <a:defRPr sz="1400"/>
            </a:lvl1pPr>
            <a:lvl2pPr marL="457200" indent="0" rtl="0">
              <a:spcBef>
                <a:spcPts val="0"/>
              </a:spcBef>
              <a:buFont typeface="Calibri"/>
              <a:buNone/>
              <a:defRPr sz="1200"/>
            </a:lvl2pPr>
            <a:lvl3pPr marL="914400" indent="0" rtl="0">
              <a:spcBef>
                <a:spcPts val="0"/>
              </a:spcBef>
              <a:buFont typeface="Calibri"/>
              <a:buNone/>
              <a:defRPr sz="1000"/>
            </a:lvl3pPr>
            <a:lvl4pPr marL="1371600" indent="0" rtl="0">
              <a:spcBef>
                <a:spcPts val="0"/>
              </a:spcBef>
              <a:buFont typeface="Calibri"/>
              <a:buNone/>
              <a:defRPr sz="900"/>
            </a:lvl4pPr>
            <a:lvl5pPr marL="1828800" indent="0" rtl="0">
              <a:spcBef>
                <a:spcPts val="0"/>
              </a:spcBef>
              <a:buFont typeface="Calibri"/>
              <a:buNone/>
              <a:defRPr sz="900"/>
            </a:lvl5pPr>
            <a:lvl6pPr marL="2286000" indent="0" rtl="0">
              <a:spcBef>
                <a:spcPts val="0"/>
              </a:spcBef>
              <a:buFont typeface="Calibri"/>
              <a:buNone/>
              <a:defRPr sz="900"/>
            </a:lvl6pPr>
            <a:lvl7pPr marL="2743200" indent="0" rtl="0">
              <a:spcBef>
                <a:spcPts val="0"/>
              </a:spcBef>
              <a:buFont typeface="Calibri"/>
              <a:buNone/>
              <a:defRPr sz="900"/>
            </a:lvl7pPr>
            <a:lvl8pPr marL="3200400" indent="0" rtl="0">
              <a:spcBef>
                <a:spcPts val="0"/>
              </a:spcBef>
              <a:buFont typeface="Calibri"/>
              <a:buNone/>
              <a:defRPr sz="900"/>
            </a:lvl8pPr>
            <a:lvl9pPr marL="3657600" indent="0" rtl="0">
              <a:spcBef>
                <a:spcPts val="0"/>
              </a:spcBef>
              <a:buFont typeface="Calibri"/>
              <a:buNone/>
              <a:defRPr sz="900"/>
            </a:lvl9pPr>
          </a:lstStyle>
          <a:p>
            <a:endParaRPr/>
          </a:p>
        </p:txBody>
      </p:sp>
      <p:sp>
        <p:nvSpPr>
          <p:cNvPr id="64" name="Shape 6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lt1"/>
                </a:solidFill>
                <a:latin typeface="Calibri"/>
                <a:ea typeface="Calibri"/>
                <a:cs typeface="Calibri"/>
                <a:sym typeface="Calibri"/>
              </a:rPr>
              <a:t>‹#›</a:t>
            </a:fld>
            <a:endParaRPr lang="en-US" sz="1200" b="0" i="0" u="none" strike="noStrike" cap="none" baseline="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buClr>
                <a:schemeClr val="lt1"/>
              </a:buClr>
              <a:buFont typeface="Calibri"/>
              <a:buNone/>
              <a:defRPr sz="4400" b="0" i="0" u="none" strike="noStrike" cap="none" baseline="0">
                <a:solidFill>
                  <a:schemeClr val="lt1"/>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139700" algn="l" rtl="0">
              <a:spcBef>
                <a:spcPts val="640"/>
              </a:spcBef>
              <a:buClr>
                <a:schemeClr val="lt1"/>
              </a:buClr>
              <a:buFont typeface="Arial"/>
              <a:buChar char="•"/>
              <a:defRPr sz="3200" b="0" i="0" u="none" strike="noStrike" cap="none" baseline="0">
                <a:solidFill>
                  <a:schemeClr val="lt1"/>
                </a:solidFill>
                <a:latin typeface="Calibri"/>
                <a:ea typeface="Calibri"/>
                <a:cs typeface="Calibri"/>
                <a:sym typeface="Calibri"/>
              </a:defRPr>
            </a:lvl1pPr>
            <a:lvl2pPr marL="742950" marR="0" indent="-107950" algn="l" rtl="0">
              <a:spcBef>
                <a:spcPts val="560"/>
              </a:spcBef>
              <a:buClr>
                <a:schemeClr val="lt1"/>
              </a:buClr>
              <a:buFont typeface="Arial"/>
              <a:buChar char="–"/>
              <a:defRPr sz="2800" b="0" i="0" u="none" strike="noStrike" cap="none" baseline="0">
                <a:solidFill>
                  <a:schemeClr val="lt1"/>
                </a:solidFill>
                <a:latin typeface="Calibri"/>
                <a:ea typeface="Calibri"/>
                <a:cs typeface="Calibri"/>
                <a:sym typeface="Calibri"/>
              </a:defRPr>
            </a:lvl2pPr>
            <a:lvl3pPr marL="1143000" marR="0" indent="-76200" algn="l" rtl="0">
              <a:spcBef>
                <a:spcPts val="480"/>
              </a:spcBef>
              <a:buClr>
                <a:schemeClr val="lt1"/>
              </a:buClr>
              <a:buFont typeface="Arial"/>
              <a:buChar char="•"/>
              <a:defRPr sz="2400" b="0" i="0" u="none" strike="noStrike" cap="none" baseline="0">
                <a:solidFill>
                  <a:schemeClr val="lt1"/>
                </a:solidFill>
                <a:latin typeface="Calibri"/>
                <a:ea typeface="Calibri"/>
                <a:cs typeface="Calibri"/>
                <a:sym typeface="Calibri"/>
              </a:defRPr>
            </a:lvl3pPr>
            <a:lvl4pPr marL="1600200" marR="0" indent="-101600" algn="l" rtl="0">
              <a:spcBef>
                <a:spcPts val="400"/>
              </a:spcBef>
              <a:buClr>
                <a:schemeClr val="lt1"/>
              </a:buClr>
              <a:buFont typeface="Arial"/>
              <a:buChar char="–"/>
              <a:defRPr sz="2000" b="0" i="0" u="none" strike="noStrike" cap="none" baseline="0">
                <a:solidFill>
                  <a:schemeClr val="lt1"/>
                </a:solidFill>
                <a:latin typeface="Calibri"/>
                <a:ea typeface="Calibri"/>
                <a:cs typeface="Calibri"/>
                <a:sym typeface="Calibri"/>
              </a:defRPr>
            </a:lvl4pPr>
            <a:lvl5pPr marL="2057400" marR="0" indent="-101600" algn="l" rtl="0">
              <a:spcBef>
                <a:spcPts val="400"/>
              </a:spcBef>
              <a:buClr>
                <a:schemeClr val="lt1"/>
              </a:buClr>
              <a:buFont typeface="Arial"/>
              <a:buChar char="»"/>
              <a:defRPr sz="2000" b="0" i="0" u="none" strike="noStrike" cap="none" baseline="0">
                <a:solidFill>
                  <a:schemeClr val="lt1"/>
                </a:solidFill>
                <a:latin typeface="Calibri"/>
                <a:ea typeface="Calibri"/>
                <a:cs typeface="Calibri"/>
                <a:sym typeface="Calibri"/>
              </a:defRPr>
            </a:lvl5pPr>
            <a:lvl6pPr marL="2514600" marR="0" indent="-101600" algn="l" rtl="0">
              <a:spcBef>
                <a:spcPts val="400"/>
              </a:spcBef>
              <a:buClr>
                <a:schemeClr val="lt1"/>
              </a:buClr>
              <a:buFont typeface="Arial"/>
              <a:buChar char="•"/>
              <a:defRPr sz="2000" b="0" i="0" u="none" strike="noStrike" cap="none" baseline="0">
                <a:solidFill>
                  <a:schemeClr val="lt1"/>
                </a:solidFill>
                <a:latin typeface="Calibri"/>
                <a:ea typeface="Calibri"/>
                <a:cs typeface="Calibri"/>
                <a:sym typeface="Calibri"/>
              </a:defRPr>
            </a:lvl6pPr>
            <a:lvl7pPr marL="2971800" marR="0" indent="-101600" algn="l" rtl="0">
              <a:spcBef>
                <a:spcPts val="400"/>
              </a:spcBef>
              <a:buClr>
                <a:schemeClr val="lt1"/>
              </a:buClr>
              <a:buFont typeface="Arial"/>
              <a:buChar char="•"/>
              <a:defRPr sz="2000" b="0" i="0" u="none" strike="noStrike" cap="none" baseline="0">
                <a:solidFill>
                  <a:schemeClr val="lt1"/>
                </a:solidFill>
                <a:latin typeface="Calibri"/>
                <a:ea typeface="Calibri"/>
                <a:cs typeface="Calibri"/>
                <a:sym typeface="Calibri"/>
              </a:defRPr>
            </a:lvl7pPr>
            <a:lvl8pPr marL="3429000" marR="0" indent="-101600" algn="l" rtl="0">
              <a:spcBef>
                <a:spcPts val="400"/>
              </a:spcBef>
              <a:buClr>
                <a:schemeClr val="lt1"/>
              </a:buClr>
              <a:buFont typeface="Arial"/>
              <a:buChar char="•"/>
              <a:defRPr sz="2000" b="0" i="0" u="none" strike="noStrike" cap="none" baseline="0">
                <a:solidFill>
                  <a:schemeClr val="lt1"/>
                </a:solidFill>
                <a:latin typeface="Calibri"/>
                <a:ea typeface="Calibri"/>
                <a:cs typeface="Calibri"/>
                <a:sym typeface="Calibri"/>
              </a:defRPr>
            </a:lvl8pPr>
            <a:lvl9pPr marL="3886200" marR="0" indent="-101600" algn="l" rtl="0">
              <a:spcBef>
                <a:spcPts val="400"/>
              </a:spcBef>
              <a:buClr>
                <a:schemeClr val="lt1"/>
              </a:buClr>
              <a:buFont typeface="Arial"/>
              <a:buChar char="•"/>
              <a:defRPr sz="2000" b="0" i="0" u="none" strike="noStrike" cap="none" baseline="0">
                <a:solidFill>
                  <a:schemeClr val="lt1"/>
                </a:solidFill>
                <a:latin typeface="Calibri"/>
                <a:ea typeface="Calibri"/>
                <a:cs typeface="Calibri"/>
                <a:sym typeface="Calibri"/>
              </a:defRPr>
            </a:lvl9pPr>
          </a:lstStyle>
          <a:p>
            <a:endParaRPr/>
          </a:p>
        </p:txBody>
      </p:sp>
      <p:sp>
        <p:nvSpPr>
          <p:cNvPr id="7" name="Shape 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8" name="Shape 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sz="1200" b="0" i="0" u="none" strike="noStrike" cap="none" baseline="0">
                <a:solidFill>
                  <a:schemeClr val="lt1"/>
                </a:solidFill>
                <a:latin typeface="Calibri"/>
                <a:ea typeface="Calibri"/>
                <a:cs typeface="Calibri"/>
                <a:sym typeface="Calibri"/>
              </a:defRPr>
            </a:lvl1pPr>
            <a:lvl2pPr marL="457200" marR="0" indent="0" algn="l" rtl="0">
              <a:spcBef>
                <a:spcPts val="0"/>
              </a:spcBef>
              <a:defRPr sz="1800" b="0" i="0" u="none" strike="noStrike" cap="none" baseline="0">
                <a:solidFill>
                  <a:schemeClr val="lt1"/>
                </a:solidFill>
                <a:latin typeface="Calibri"/>
                <a:ea typeface="Calibri"/>
                <a:cs typeface="Calibri"/>
                <a:sym typeface="Calibri"/>
              </a:defRPr>
            </a:lvl2pPr>
            <a:lvl3pPr marL="914400" marR="0" indent="0" algn="l" rtl="0">
              <a:spcBef>
                <a:spcPts val="0"/>
              </a:spcBef>
              <a:defRPr sz="1800" b="0" i="0" u="none" strike="noStrike" cap="none" baseline="0">
                <a:solidFill>
                  <a:schemeClr val="lt1"/>
                </a:solidFill>
                <a:latin typeface="Calibri"/>
                <a:ea typeface="Calibri"/>
                <a:cs typeface="Calibri"/>
                <a:sym typeface="Calibri"/>
              </a:defRPr>
            </a:lvl3pPr>
            <a:lvl4pPr marL="1371600" marR="0" indent="0" algn="l" rtl="0">
              <a:spcBef>
                <a:spcPts val="0"/>
              </a:spcBef>
              <a:defRPr sz="1800" b="0" i="0" u="none" strike="noStrike" cap="none" baseline="0">
                <a:solidFill>
                  <a:schemeClr val="lt1"/>
                </a:solidFill>
                <a:latin typeface="Calibri"/>
                <a:ea typeface="Calibri"/>
                <a:cs typeface="Calibri"/>
                <a:sym typeface="Calibri"/>
              </a:defRPr>
            </a:lvl4pPr>
            <a:lvl5pPr marL="1828800" marR="0" indent="0" algn="l" rtl="0">
              <a:spcBef>
                <a:spcPts val="0"/>
              </a:spcBef>
              <a:defRPr sz="1800" b="0" i="0" u="none" strike="noStrike" cap="none" baseline="0">
                <a:solidFill>
                  <a:schemeClr val="lt1"/>
                </a:solidFill>
                <a:latin typeface="Calibri"/>
                <a:ea typeface="Calibri"/>
                <a:cs typeface="Calibri"/>
                <a:sym typeface="Calibri"/>
              </a:defRPr>
            </a:lvl5pPr>
            <a:lvl6pPr marL="2286000" marR="0" indent="0" algn="l" rtl="0">
              <a:spcBef>
                <a:spcPts val="0"/>
              </a:spcBef>
              <a:defRPr sz="1800" b="0" i="0" u="none" strike="noStrike" cap="none" baseline="0">
                <a:solidFill>
                  <a:schemeClr val="lt1"/>
                </a:solidFill>
                <a:latin typeface="Calibri"/>
                <a:ea typeface="Calibri"/>
                <a:cs typeface="Calibri"/>
                <a:sym typeface="Calibri"/>
              </a:defRPr>
            </a:lvl6pPr>
            <a:lvl7pPr marL="2743200" marR="0" indent="0" algn="l" rtl="0">
              <a:spcBef>
                <a:spcPts val="0"/>
              </a:spcBef>
              <a:defRPr sz="1800" b="0" i="0" u="none" strike="noStrike" cap="none" baseline="0">
                <a:solidFill>
                  <a:schemeClr val="lt1"/>
                </a:solidFill>
                <a:latin typeface="Calibri"/>
                <a:ea typeface="Calibri"/>
                <a:cs typeface="Calibri"/>
                <a:sym typeface="Calibri"/>
              </a:defRPr>
            </a:lvl7pPr>
            <a:lvl8pPr marL="3200400" marR="0" indent="0" algn="l" rtl="0">
              <a:spcBef>
                <a:spcPts val="0"/>
              </a:spcBef>
              <a:defRPr sz="1800" b="0" i="0" u="none" strike="noStrike" cap="none" baseline="0">
                <a:solidFill>
                  <a:schemeClr val="lt1"/>
                </a:solidFill>
                <a:latin typeface="Calibri"/>
                <a:ea typeface="Calibri"/>
                <a:cs typeface="Calibri"/>
                <a:sym typeface="Calibri"/>
              </a:defRPr>
            </a:lvl8pPr>
            <a:lvl9pPr marL="3657600" marR="0" indent="0" algn="l" rtl="0">
              <a:spcBef>
                <a:spcPts val="0"/>
              </a:spcBef>
              <a:defRPr sz="1800" b="0" i="0" u="none" strike="noStrike" cap="none" baseline="0">
                <a:solidFill>
                  <a:schemeClr val="lt1"/>
                </a:solidFill>
                <a:latin typeface="Calibri"/>
                <a:ea typeface="Calibri"/>
                <a:cs typeface="Calibri"/>
                <a:sym typeface="Calibri"/>
              </a:defRPr>
            </a:lvl9pPr>
          </a:lstStyle>
          <a:p>
            <a:endParaRPr/>
          </a:p>
        </p:txBody>
      </p:sp>
      <p:sp>
        <p:nvSpPr>
          <p:cNvPr id="9" name="Shape 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lt1"/>
                </a:solidFill>
                <a:latin typeface="Calibri"/>
                <a:ea typeface="Calibri"/>
                <a:cs typeface="Calibri"/>
                <a:sym typeface="Calibri"/>
              </a:rPr>
              <a:t>‹#›</a:t>
            </a:fld>
            <a:endParaRPr lang="en-US" sz="1200" b="0" i="0" u="none" strike="noStrike" cap="none" baseline="0">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ctrTitle"/>
          </p:nvPr>
        </p:nvSpPr>
        <p:spPr>
          <a:xfrm>
            <a:off x="685800" y="2130425"/>
            <a:ext cx="7772400" cy="1470024"/>
          </a:xfrm>
          <a:prstGeom prst="rect">
            <a:avLst/>
          </a:prstGeom>
          <a:noFill/>
          <a:ln>
            <a:noFill/>
          </a:ln>
        </p:spPr>
        <p:txBody>
          <a:bodyPr lIns="91425" tIns="45700" rIns="91425" bIns="45700" anchor="ctr" anchorCtr="0">
            <a:noAutofit/>
          </a:bodyPr>
          <a:lstStyle/>
          <a:p>
            <a:pPr marL="0" marR="0" lvl="0" indent="0" algn="ctr" rtl="0">
              <a:spcBef>
                <a:spcPts val="0"/>
              </a:spcBef>
              <a:buClr>
                <a:srgbClr val="FFFF00"/>
              </a:buClr>
              <a:buSzPct val="25000"/>
              <a:buFont typeface="Calibri"/>
              <a:buNone/>
            </a:pPr>
            <a:r>
              <a:rPr lang="en-US" sz="8800" b="1" i="0" u="none" strike="noStrike" cap="none" baseline="0">
                <a:solidFill>
                  <a:srgbClr val="FFFF00"/>
                </a:solidFill>
                <a:latin typeface="Calibri"/>
                <a:ea typeface="Calibri"/>
                <a:cs typeface="Calibri"/>
                <a:sym typeface="Calibri"/>
              </a:rPr>
              <a:t>MODDING</a:t>
            </a:r>
          </a:p>
        </p:txBody>
      </p:sp>
      <p:sp>
        <p:nvSpPr>
          <p:cNvPr id="84" name="Shape 84"/>
          <p:cNvSpPr txBox="1">
            <a:spLocks noGrp="1"/>
          </p:cNvSpPr>
          <p:nvPr>
            <p:ph type="subTitle" idx="1"/>
          </p:nvPr>
        </p:nvSpPr>
        <p:spPr>
          <a:xfrm>
            <a:off x="1371600" y="3105425"/>
            <a:ext cx="6400799" cy="1752600"/>
          </a:xfrm>
          <a:prstGeom prst="rect">
            <a:avLst/>
          </a:prstGeom>
          <a:noFill/>
          <a:ln>
            <a:noFill/>
          </a:ln>
        </p:spPr>
        <p:txBody>
          <a:bodyPr lIns="91425" tIns="45700" rIns="91425" bIns="45700" anchor="t" anchorCtr="0">
            <a:noAutofit/>
          </a:bodyPr>
          <a:lstStyle/>
          <a:p>
            <a:pPr marL="0" marR="0" lvl="0" indent="0" algn="ctr" rtl="0">
              <a:spcBef>
                <a:spcPts val="0"/>
              </a:spcBef>
              <a:buClr>
                <a:schemeClr val="lt1"/>
              </a:buClr>
              <a:buSzPct val="25000"/>
              <a:buFont typeface="Arial"/>
              <a:buNone/>
            </a:pPr>
            <a:r>
              <a:rPr lang="en-US" i="1"/>
              <a:t>               *</a:t>
            </a:r>
            <a:r>
              <a:rPr lang="en-US" sz="3200" b="0" i="1" u="none" strike="noStrike" cap="none" baseline="0">
                <a:solidFill>
                  <a:schemeClr val="lt1"/>
                </a:solidFill>
                <a:latin typeface="Calibri"/>
                <a:ea typeface="Calibri"/>
                <a:cs typeface="Calibri"/>
                <a:sym typeface="Calibri"/>
              </a:rPr>
              <a:t>What is it?</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a:spcBef>
                <a:spcPts val="0"/>
              </a:spcBef>
              <a:buNone/>
            </a:pPr>
            <a:r>
              <a:rPr lang="en-US">
                <a:solidFill>
                  <a:srgbClr val="00FF00"/>
                </a:solidFill>
              </a:rPr>
              <a:t>Copyright Law (US)</a:t>
            </a:r>
          </a:p>
        </p:txBody>
      </p:sp>
      <p:sp>
        <p:nvSpPr>
          <p:cNvPr id="147" name="Shape 147"/>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marL="457200" lvl="0" indent="-228600" rtl="0">
              <a:lnSpc>
                <a:spcPct val="115000"/>
              </a:lnSpc>
              <a:spcBef>
                <a:spcPts val="700"/>
              </a:spcBef>
              <a:buClr>
                <a:srgbClr val="FFFF00"/>
              </a:buClr>
              <a:buSzPct val="100000"/>
            </a:pPr>
            <a:r>
              <a:rPr lang="en-US" sz="3000">
                <a:solidFill>
                  <a:srgbClr val="FFFF00"/>
                </a:solidFill>
              </a:rPr>
              <a:t>Protects:</a:t>
            </a:r>
          </a:p>
          <a:p>
            <a:pPr marL="914400" lvl="1" indent="-228600" rtl="0">
              <a:lnSpc>
                <a:spcPct val="115000"/>
              </a:lnSpc>
              <a:spcBef>
                <a:spcPts val="700"/>
              </a:spcBef>
              <a:buClr>
                <a:srgbClr val="FFFFFF"/>
              </a:buClr>
              <a:buSzPct val="100000"/>
            </a:pPr>
            <a:r>
              <a:rPr lang="en-US" sz="1800">
                <a:solidFill>
                  <a:srgbClr val="FFFFFF"/>
                </a:solidFill>
              </a:rPr>
              <a:t>Expression of ideas - not the ideas themselves</a:t>
            </a:r>
          </a:p>
          <a:p>
            <a:pPr marL="914400" lvl="1" indent="-228600" rtl="0">
              <a:lnSpc>
                <a:spcPct val="115000"/>
              </a:lnSpc>
              <a:spcBef>
                <a:spcPts val="700"/>
              </a:spcBef>
              <a:buClr>
                <a:srgbClr val="FFFFFF"/>
              </a:buClr>
              <a:buSzPct val="100000"/>
            </a:pPr>
            <a:r>
              <a:rPr lang="en-US" sz="1800">
                <a:solidFill>
                  <a:srgbClr val="FFFFFF"/>
                </a:solidFill>
              </a:rPr>
              <a:t>In games:  overall look and feel; layout; game sequencing and progression; instructions/text (verbatim); storyline (not plot); developed characters; code; sounds; music</a:t>
            </a:r>
          </a:p>
          <a:p>
            <a:pPr marL="457200" lvl="0" indent="-228600" rtl="0">
              <a:lnSpc>
                <a:spcPct val="115000"/>
              </a:lnSpc>
              <a:spcBef>
                <a:spcPts val="700"/>
              </a:spcBef>
              <a:buClr>
                <a:srgbClr val="FFFF00"/>
              </a:buClr>
              <a:buSzPct val="100000"/>
            </a:pPr>
            <a:r>
              <a:rPr lang="en-US" sz="3000">
                <a:solidFill>
                  <a:srgbClr val="FFFF00"/>
                </a:solidFill>
              </a:rPr>
              <a:t>What it does not protect:</a:t>
            </a:r>
          </a:p>
          <a:p>
            <a:pPr marL="914400" lvl="1" indent="-228600" rtl="0">
              <a:lnSpc>
                <a:spcPct val="115000"/>
              </a:lnSpc>
              <a:spcBef>
                <a:spcPts val="700"/>
              </a:spcBef>
              <a:buClr>
                <a:srgbClr val="FFFFFF"/>
              </a:buClr>
              <a:buSzPct val="100000"/>
            </a:pPr>
            <a:r>
              <a:rPr lang="en-US" sz="1800">
                <a:solidFill>
                  <a:srgbClr val="FFFFFF"/>
                </a:solidFill>
              </a:rPr>
              <a:t>In games:  general concepts, themes and genres; </a:t>
            </a:r>
            <a:r>
              <a:rPr lang="en-US" sz="1800" i="1">
                <a:solidFill>
                  <a:srgbClr val="FFFFFF"/>
                </a:solidFill>
              </a:rPr>
              <a:t>scenes a faire</a:t>
            </a:r>
            <a:r>
              <a:rPr lang="en-US" sz="1800">
                <a:solidFill>
                  <a:srgbClr val="FFFFFF"/>
                </a:solidFill>
              </a:rPr>
              <a:t>; method of play; stock characters; real life elements (</a:t>
            </a:r>
            <a:r>
              <a:rPr lang="en-US" sz="1800" i="1">
                <a:solidFill>
                  <a:srgbClr val="FFFFFF"/>
                </a:solidFill>
              </a:rPr>
              <a:t>e.g</a:t>
            </a:r>
            <a:r>
              <a:rPr lang="en-US" sz="1800">
                <a:solidFill>
                  <a:srgbClr val="FFFFFF"/>
                </a:solidFill>
              </a:rPr>
              <a:t>., sports moves); other elements “driven by genre”; functional aspects; content not original to the author</a:t>
            </a:r>
          </a:p>
          <a:p>
            <a:pPr marL="457200" lvl="0" indent="-228600" rtl="0">
              <a:lnSpc>
                <a:spcPct val="115000"/>
              </a:lnSpc>
              <a:spcBef>
                <a:spcPts val="700"/>
              </a:spcBef>
              <a:buClr>
                <a:srgbClr val="FFFF00"/>
              </a:buClr>
              <a:buSzPct val="100000"/>
            </a:pPr>
            <a:r>
              <a:rPr lang="en-US" sz="3000">
                <a:solidFill>
                  <a:srgbClr val="FFFF00"/>
                </a:solidFill>
              </a:rPr>
              <a:t>Original creator has exclusive rights to derivative works (s. 106)- with fair use exceptions</a:t>
            </a:r>
          </a:p>
          <a:p>
            <a:pPr>
              <a:spcBef>
                <a:spcPts val="0"/>
              </a:spcBef>
              <a:buNone/>
            </a:pPr>
            <a:endParaRPr>
              <a:solidFill>
                <a:srgbClr val="FFFFFF"/>
              </a:solidFill>
            </a:endParaRP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rtl="0">
              <a:spcBef>
                <a:spcPts val="0"/>
              </a:spcBef>
              <a:buNone/>
            </a:pPr>
            <a:r>
              <a:rPr lang="en-US">
                <a:solidFill>
                  <a:srgbClr val="00FF00"/>
                </a:solidFill>
              </a:rPr>
              <a:t>Copyright Law: </a:t>
            </a:r>
          </a:p>
          <a:p>
            <a:pPr>
              <a:spcBef>
                <a:spcPts val="0"/>
              </a:spcBef>
              <a:buNone/>
            </a:pPr>
            <a:r>
              <a:rPr lang="en-US" i="1">
                <a:solidFill>
                  <a:srgbClr val="00FF00"/>
                </a:solidFill>
              </a:rPr>
              <a:t>within the current law</a:t>
            </a:r>
          </a:p>
        </p:txBody>
      </p:sp>
      <p:sp>
        <p:nvSpPr>
          <p:cNvPr id="153" name="Shape 153"/>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marL="457200" lvl="0" indent="-228600" rtl="0">
              <a:lnSpc>
                <a:spcPct val="115000"/>
              </a:lnSpc>
              <a:spcBef>
                <a:spcPts val="600"/>
              </a:spcBef>
              <a:buClr>
                <a:srgbClr val="FFFF00"/>
              </a:buClr>
              <a:buSzPct val="100000"/>
            </a:pPr>
            <a:r>
              <a:rPr lang="en-US" sz="2700">
                <a:solidFill>
                  <a:srgbClr val="FFFF00"/>
                </a:solidFill>
              </a:rPr>
              <a:t>Judicial interpretation: treating mods as non-derivative, original works </a:t>
            </a:r>
          </a:p>
          <a:p>
            <a:pPr marL="914400" lvl="1" indent="-228600" rtl="0">
              <a:lnSpc>
                <a:spcPct val="115000"/>
              </a:lnSpc>
              <a:spcBef>
                <a:spcPts val="600"/>
              </a:spcBef>
              <a:buClr>
                <a:srgbClr val="FFFFFF"/>
              </a:buClr>
              <a:buSzPct val="100000"/>
            </a:pPr>
            <a:r>
              <a:rPr lang="en-US" sz="2400" i="1">
                <a:solidFill>
                  <a:srgbClr val="FFFFFF"/>
                </a:solidFill>
              </a:rPr>
              <a:t>Micro Star</a:t>
            </a:r>
            <a:r>
              <a:rPr lang="en-US" sz="2400">
                <a:solidFill>
                  <a:srgbClr val="FFFFFF"/>
                </a:solidFill>
              </a:rPr>
              <a:t> only deals with partial conversion mods</a:t>
            </a:r>
          </a:p>
          <a:p>
            <a:pPr marL="1371600" lvl="2" indent="-228600" rtl="0">
              <a:lnSpc>
                <a:spcPct val="115000"/>
              </a:lnSpc>
              <a:spcBef>
                <a:spcPts val="600"/>
              </a:spcBef>
              <a:buClr>
                <a:srgbClr val="FFFFFF"/>
              </a:buClr>
              <a:buSzPct val="100000"/>
            </a:pPr>
            <a:r>
              <a:rPr lang="en-US" sz="1800">
                <a:solidFill>
                  <a:srgbClr val="00FF00"/>
                </a:solidFill>
              </a:rPr>
              <a:t>Pros</a:t>
            </a:r>
            <a:r>
              <a:rPr lang="en-US" sz="1800">
                <a:solidFill>
                  <a:srgbClr val="FFFFFF"/>
                </a:solidFill>
              </a:rPr>
              <a:t>: Full rights of control for modders</a:t>
            </a:r>
          </a:p>
          <a:p>
            <a:pPr marL="1371600" lvl="2" indent="-228600" rtl="0">
              <a:lnSpc>
                <a:spcPct val="115000"/>
              </a:lnSpc>
              <a:spcBef>
                <a:spcPts val="600"/>
              </a:spcBef>
              <a:buClr>
                <a:srgbClr val="FFFFFF"/>
              </a:buClr>
              <a:buSzPct val="100000"/>
            </a:pPr>
            <a:r>
              <a:rPr lang="en-US" sz="1800">
                <a:solidFill>
                  <a:srgbClr val="FF0000"/>
                </a:solidFill>
              </a:rPr>
              <a:t>Cons</a:t>
            </a:r>
            <a:r>
              <a:rPr lang="en-US" sz="1800">
                <a:solidFill>
                  <a:srgbClr val="FFFFFF"/>
                </a:solidFill>
              </a:rPr>
              <a:t>: Full conversion pie-in-the-sky, concerns about  game engines</a:t>
            </a:r>
          </a:p>
          <a:p>
            <a:pPr marL="457200" lvl="0" indent="-228600" rtl="0">
              <a:lnSpc>
                <a:spcPct val="115000"/>
              </a:lnSpc>
              <a:spcBef>
                <a:spcPts val="600"/>
              </a:spcBef>
              <a:buClr>
                <a:srgbClr val="FFFF00"/>
              </a:buClr>
              <a:buSzPct val="100000"/>
            </a:pPr>
            <a:r>
              <a:rPr lang="en-US" sz="2700">
                <a:solidFill>
                  <a:srgbClr val="FFFF00"/>
                </a:solidFill>
              </a:rPr>
              <a:t>Fair use factor analysis:</a:t>
            </a:r>
          </a:p>
          <a:p>
            <a:pPr marL="914400" lvl="1" indent="-228600" rtl="0">
              <a:lnSpc>
                <a:spcPct val="115000"/>
              </a:lnSpc>
              <a:spcBef>
                <a:spcPts val="600"/>
              </a:spcBef>
              <a:buClr>
                <a:srgbClr val="FFFFFF"/>
              </a:buClr>
              <a:buSzPct val="100000"/>
            </a:pPr>
            <a:r>
              <a:rPr lang="en-US" sz="1800">
                <a:solidFill>
                  <a:srgbClr val="FFFFFF"/>
                </a:solidFill>
              </a:rPr>
              <a:t>Focus on transformative nature of user experience</a:t>
            </a:r>
          </a:p>
          <a:p>
            <a:pPr marL="914400" lvl="1" indent="-228600" rtl="0">
              <a:lnSpc>
                <a:spcPct val="115000"/>
              </a:lnSpc>
              <a:spcBef>
                <a:spcPts val="600"/>
              </a:spcBef>
              <a:buClr>
                <a:srgbClr val="FFFFFF"/>
              </a:buClr>
              <a:buSzPct val="100000"/>
            </a:pPr>
            <a:r>
              <a:rPr lang="en-US" sz="1800">
                <a:solidFill>
                  <a:srgbClr val="FFFFFF"/>
                </a:solidFill>
              </a:rPr>
              <a:t>Market impact analysis needs to be broader than </a:t>
            </a:r>
            <a:r>
              <a:rPr lang="en-US" sz="1800" i="1">
                <a:solidFill>
                  <a:srgbClr val="FFFFFF"/>
                </a:solidFill>
              </a:rPr>
              <a:t>Micro Star</a:t>
            </a:r>
            <a:r>
              <a:rPr lang="en-US" sz="1800">
                <a:solidFill>
                  <a:srgbClr val="FFFFFF"/>
                </a:solidFill>
              </a:rPr>
              <a:t> in the post-structuralist environment</a:t>
            </a:r>
          </a:p>
          <a:p>
            <a:pPr marL="1371600" lvl="2" indent="-228600" rtl="0">
              <a:lnSpc>
                <a:spcPct val="115000"/>
              </a:lnSpc>
              <a:spcBef>
                <a:spcPts val="500"/>
              </a:spcBef>
              <a:buClr>
                <a:srgbClr val="FFFFFF"/>
              </a:buClr>
              <a:buSzPct val="100000"/>
            </a:pPr>
            <a:r>
              <a:rPr lang="en-US" sz="1800">
                <a:solidFill>
                  <a:srgbClr val="00FF00"/>
                </a:solidFill>
              </a:rPr>
              <a:t>Pros</a:t>
            </a:r>
            <a:r>
              <a:rPr lang="en-US" sz="1800">
                <a:solidFill>
                  <a:srgbClr val="FFFFFF"/>
                </a:solidFill>
              </a:rPr>
              <a:t>: Potential rights for a wider spectrum of mods, more consistent with other areas of fair dealing (e.g. </a:t>
            </a:r>
            <a:r>
              <a:rPr lang="en-US" sz="1800" i="1">
                <a:solidFill>
                  <a:srgbClr val="FFFFFF"/>
                </a:solidFill>
              </a:rPr>
              <a:t>Mattel</a:t>
            </a:r>
            <a:r>
              <a:rPr lang="en-US" sz="1800">
                <a:solidFill>
                  <a:srgbClr val="FFFFFF"/>
                </a:solidFill>
              </a:rPr>
              <a:t>)</a:t>
            </a:r>
          </a:p>
          <a:p>
            <a:pPr marL="1371600" lvl="2" indent="-228600" rtl="0">
              <a:lnSpc>
                <a:spcPct val="115000"/>
              </a:lnSpc>
              <a:spcBef>
                <a:spcPts val="500"/>
              </a:spcBef>
              <a:buClr>
                <a:srgbClr val="FFFFFF"/>
              </a:buClr>
              <a:buSzPct val="100000"/>
            </a:pPr>
            <a:r>
              <a:rPr lang="en-US" sz="1800">
                <a:solidFill>
                  <a:srgbClr val="FF0000"/>
                </a:solidFill>
              </a:rPr>
              <a:t>Cons</a:t>
            </a:r>
            <a:r>
              <a:rPr lang="en-US" sz="1800">
                <a:solidFill>
                  <a:srgbClr val="FFFFFF"/>
                </a:solidFill>
              </a:rPr>
              <a:t>: Commercial factor may be a hurdle, contextual analysis-risky, could still deter creators, transformative purpose </a:t>
            </a:r>
          </a:p>
          <a:p>
            <a:pPr>
              <a:spcBef>
                <a:spcPts val="0"/>
              </a:spcBef>
              <a:buNone/>
            </a:pPr>
            <a:endParaRP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Clr>
                <a:schemeClr val="dk1"/>
              </a:buClr>
              <a:buSzPct val="25000"/>
              <a:buFont typeface="Arial"/>
              <a:buNone/>
            </a:pPr>
            <a:r>
              <a:rPr lang="en-US">
                <a:solidFill>
                  <a:srgbClr val="00FF00"/>
                </a:solidFill>
              </a:rPr>
              <a:t>Copyright Law: </a:t>
            </a:r>
            <a:r>
              <a:rPr lang="en-US" i="1">
                <a:solidFill>
                  <a:srgbClr val="00FF00"/>
                </a:solidFill>
              </a:rPr>
              <a:t>Changes</a:t>
            </a:r>
          </a:p>
        </p:txBody>
      </p:sp>
      <p:sp>
        <p:nvSpPr>
          <p:cNvPr id="159" name="Shape 159"/>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marL="457200" lvl="0" indent="-228600" rtl="0">
              <a:lnSpc>
                <a:spcPct val="115000"/>
              </a:lnSpc>
              <a:spcBef>
                <a:spcPts val="800"/>
              </a:spcBef>
              <a:buClr>
                <a:srgbClr val="FFFF00"/>
              </a:buClr>
            </a:pPr>
            <a:r>
              <a:rPr lang="en-US">
                <a:solidFill>
                  <a:srgbClr val="FFFF00"/>
                </a:solidFill>
              </a:rPr>
              <a:t>Alter the preamble relating to fair use (s.107) to include “non-commercial transformative works” (McKay)</a:t>
            </a:r>
          </a:p>
          <a:p>
            <a:pPr marL="914400" lvl="1" indent="-228600" rtl="0">
              <a:lnSpc>
                <a:spcPct val="115000"/>
              </a:lnSpc>
              <a:spcBef>
                <a:spcPts val="600"/>
              </a:spcBef>
              <a:buClr>
                <a:srgbClr val="FFFFFF"/>
              </a:buClr>
              <a:buSzPct val="100000"/>
            </a:pPr>
            <a:r>
              <a:rPr lang="en-US" sz="2400">
                <a:solidFill>
                  <a:srgbClr val="00FF00"/>
                </a:solidFill>
              </a:rPr>
              <a:t>Pros</a:t>
            </a:r>
            <a:r>
              <a:rPr lang="en-US" sz="2400">
                <a:solidFill>
                  <a:srgbClr val="FFFFFF"/>
                </a:solidFill>
              </a:rPr>
              <a:t>: Expands fair use defence for modders, does not detract from court’s discretion</a:t>
            </a:r>
          </a:p>
          <a:p>
            <a:pPr marL="914400" lvl="1" indent="-228600" rtl="0">
              <a:lnSpc>
                <a:spcPct val="115000"/>
              </a:lnSpc>
              <a:spcBef>
                <a:spcPts val="600"/>
              </a:spcBef>
              <a:buClr>
                <a:srgbClr val="FFFFFF"/>
              </a:buClr>
              <a:buSzPct val="100000"/>
            </a:pPr>
            <a:r>
              <a:rPr lang="en-US" sz="2400">
                <a:solidFill>
                  <a:srgbClr val="FF0000"/>
                </a:solidFill>
              </a:rPr>
              <a:t>Cons</a:t>
            </a:r>
            <a:r>
              <a:rPr lang="en-US" sz="2400">
                <a:solidFill>
                  <a:srgbClr val="FFFFFF"/>
                </a:solidFill>
              </a:rPr>
              <a:t>: Difficult, Narrow: likely does not save many mods, contextual analysis-risky, could still deter creators</a:t>
            </a:r>
          </a:p>
          <a:p>
            <a:pPr marL="457200" lvl="0" indent="-228600" rtl="0">
              <a:lnSpc>
                <a:spcPct val="115000"/>
              </a:lnSpc>
              <a:spcBef>
                <a:spcPts val="800"/>
              </a:spcBef>
              <a:buClr>
                <a:srgbClr val="FFFF00"/>
              </a:buClr>
            </a:pPr>
            <a:r>
              <a:rPr lang="en-US">
                <a:solidFill>
                  <a:srgbClr val="FFFF00"/>
                </a:solidFill>
              </a:rPr>
              <a:t>New type of Ownership in Copyright Law</a:t>
            </a:r>
          </a:p>
          <a:p>
            <a:pPr>
              <a:spcBef>
                <a:spcPts val="0"/>
              </a:spcBef>
              <a:buNone/>
            </a:pPr>
            <a:endParaRP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Clr>
                <a:schemeClr val="dk1"/>
              </a:buClr>
              <a:buSzPct val="25000"/>
              <a:buFont typeface="Arial"/>
              <a:buNone/>
            </a:pPr>
            <a:r>
              <a:rPr lang="en-US">
                <a:solidFill>
                  <a:srgbClr val="00FF00"/>
                </a:solidFill>
              </a:rPr>
              <a:t>Copyright Law: Suitability?</a:t>
            </a:r>
          </a:p>
        </p:txBody>
      </p:sp>
      <p:sp>
        <p:nvSpPr>
          <p:cNvPr id="165" name="Shape 165"/>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marL="0" lvl="0" indent="0" rtl="0">
              <a:lnSpc>
                <a:spcPct val="115000"/>
              </a:lnSpc>
              <a:spcBef>
                <a:spcPts val="700"/>
              </a:spcBef>
              <a:buNone/>
            </a:pPr>
            <a:r>
              <a:rPr lang="en-US" sz="2800">
                <a:solidFill>
                  <a:srgbClr val="FFFF00"/>
                </a:solidFill>
              </a:rPr>
              <a:t>What does copyright do?</a:t>
            </a:r>
          </a:p>
          <a:p>
            <a:pPr marL="914400" lvl="0" indent="-228600" rtl="0">
              <a:lnSpc>
                <a:spcPct val="115000"/>
              </a:lnSpc>
              <a:spcBef>
                <a:spcPts val="700"/>
              </a:spcBef>
              <a:buClr>
                <a:srgbClr val="FFFFFF"/>
              </a:buClr>
              <a:buSzPct val="100000"/>
            </a:pPr>
            <a:r>
              <a:rPr lang="en-US" sz="2800">
                <a:solidFill>
                  <a:srgbClr val="FFFFFF"/>
                </a:solidFill>
              </a:rPr>
              <a:t>Social Utility Theory</a:t>
            </a:r>
          </a:p>
          <a:p>
            <a:pPr marL="914400" lvl="0" indent="-228600" rtl="0">
              <a:lnSpc>
                <a:spcPct val="115000"/>
              </a:lnSpc>
              <a:spcBef>
                <a:spcPts val="700"/>
              </a:spcBef>
              <a:buClr>
                <a:srgbClr val="FFFFFF"/>
              </a:buClr>
              <a:buSzPct val="100000"/>
            </a:pPr>
            <a:r>
              <a:rPr lang="en-US" sz="2800">
                <a:solidFill>
                  <a:srgbClr val="FFFFFF"/>
                </a:solidFill>
              </a:rPr>
              <a:t>Lockean Theory</a:t>
            </a:r>
          </a:p>
          <a:p>
            <a:pPr marL="914400" lvl="0" indent="-228600" rtl="0">
              <a:lnSpc>
                <a:spcPct val="115000"/>
              </a:lnSpc>
              <a:spcBef>
                <a:spcPts val="700"/>
              </a:spcBef>
              <a:buClr>
                <a:srgbClr val="FFFFFF"/>
              </a:buClr>
              <a:buSzPct val="100000"/>
            </a:pPr>
            <a:r>
              <a:rPr lang="en-US" sz="2800">
                <a:solidFill>
                  <a:srgbClr val="FFFFFF"/>
                </a:solidFill>
              </a:rPr>
              <a:t>Personality Theory</a:t>
            </a:r>
          </a:p>
          <a:p>
            <a:pPr marL="0" lvl="0" indent="0" rtl="0">
              <a:lnSpc>
                <a:spcPct val="115000"/>
              </a:lnSpc>
              <a:spcBef>
                <a:spcPts val="800"/>
              </a:spcBef>
              <a:buNone/>
            </a:pPr>
            <a:r>
              <a:rPr lang="en-US">
                <a:solidFill>
                  <a:srgbClr val="FFFF00"/>
                </a:solidFill>
              </a:rPr>
              <a:t>Concerns:</a:t>
            </a:r>
          </a:p>
          <a:p>
            <a:pPr marL="914400" lvl="0" indent="-228600" rtl="0">
              <a:lnSpc>
                <a:spcPct val="115000"/>
              </a:lnSpc>
              <a:spcBef>
                <a:spcPts val="700"/>
              </a:spcBef>
              <a:buClr>
                <a:srgbClr val="FFFFFF"/>
              </a:buClr>
              <a:buSzPct val="100000"/>
            </a:pPr>
            <a:r>
              <a:rPr lang="en-US" sz="2800">
                <a:solidFill>
                  <a:srgbClr val="FFFFFF"/>
                </a:solidFill>
              </a:rPr>
              <a:t>Copyright moribund?</a:t>
            </a:r>
          </a:p>
          <a:p>
            <a:pPr marL="1371600" lvl="1" indent="-228600" rtl="0">
              <a:lnSpc>
                <a:spcPct val="115000"/>
              </a:lnSpc>
              <a:spcBef>
                <a:spcPts val="700"/>
              </a:spcBef>
              <a:buClr>
                <a:srgbClr val="FFFFFF"/>
              </a:buClr>
              <a:buSzPct val="116666"/>
            </a:pPr>
            <a:r>
              <a:rPr lang="en-US" sz="2400">
                <a:solidFill>
                  <a:srgbClr val="FFFFFF"/>
                </a:solidFill>
              </a:rPr>
              <a:t>Poorly suited for the post-structuralist collaborative environment and diversity of mods</a:t>
            </a:r>
          </a:p>
          <a:p>
            <a:pPr marL="914400" lvl="0" indent="-228600" rtl="0">
              <a:lnSpc>
                <a:spcPct val="115000"/>
              </a:lnSpc>
              <a:spcBef>
                <a:spcPts val="700"/>
              </a:spcBef>
              <a:buClr>
                <a:srgbClr val="FFFFFF"/>
              </a:buClr>
              <a:buSzPct val="100000"/>
            </a:pPr>
            <a:r>
              <a:rPr lang="en-US" sz="2800">
                <a:solidFill>
                  <a:srgbClr val="FFFFFF"/>
                </a:solidFill>
              </a:rPr>
              <a:t>EULAs dominance  </a:t>
            </a:r>
          </a:p>
          <a:p>
            <a:pPr>
              <a:spcBef>
                <a:spcPts val="0"/>
              </a:spcBef>
              <a:buNone/>
            </a:pPr>
            <a:endParaRPr>
              <a:solidFill>
                <a:srgbClr val="FFFFFF"/>
              </a:solidFill>
            </a:endParaRPr>
          </a:p>
        </p:txBody>
      </p:sp>
      <p:pic>
        <p:nvPicPr>
          <p:cNvPr id="166" name="Shape 166"/>
          <p:cNvPicPr preferRelativeResize="0"/>
          <p:nvPr/>
        </p:nvPicPr>
        <p:blipFill>
          <a:blip r:embed="rId3">
            <a:alphaModFix/>
          </a:blip>
          <a:stretch>
            <a:fillRect/>
          </a:stretch>
        </p:blipFill>
        <p:spPr>
          <a:xfrm>
            <a:off x="5411224" y="1918849"/>
            <a:ext cx="2489749" cy="2096350"/>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rtl="0">
              <a:spcBef>
                <a:spcPts val="0"/>
              </a:spcBef>
              <a:buNone/>
            </a:pPr>
            <a:r>
              <a:rPr lang="en-US" b="1">
                <a:solidFill>
                  <a:srgbClr val="00FFFF"/>
                </a:solidFill>
              </a:rPr>
              <a:t>Contract Law</a:t>
            </a:r>
          </a:p>
          <a:p>
            <a:pPr>
              <a:spcBef>
                <a:spcPts val="0"/>
              </a:spcBef>
              <a:buNone/>
            </a:pPr>
            <a:r>
              <a:rPr lang="en-US" sz="3600" i="1">
                <a:solidFill>
                  <a:srgbClr val="00FFFF"/>
                </a:solidFill>
              </a:rPr>
              <a:t>Current state of law</a:t>
            </a:r>
          </a:p>
        </p:txBody>
      </p:sp>
      <p:sp>
        <p:nvSpPr>
          <p:cNvPr id="172" name="Shape 172"/>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marL="457200" lvl="0" indent="-228600" rtl="0">
              <a:spcBef>
                <a:spcPts val="0"/>
              </a:spcBef>
              <a:buClr>
                <a:srgbClr val="FF9900"/>
              </a:buClr>
            </a:pPr>
            <a:r>
              <a:rPr lang="en-US">
                <a:solidFill>
                  <a:srgbClr val="FF9900"/>
                </a:solidFill>
              </a:rPr>
              <a:t>Use of EULAs and TOSs</a:t>
            </a:r>
          </a:p>
          <a:p>
            <a:pPr marL="457200" lvl="0" indent="-228600" rtl="0">
              <a:spcBef>
                <a:spcPts val="0"/>
              </a:spcBef>
              <a:buClr>
                <a:srgbClr val="FF9900"/>
              </a:buClr>
            </a:pPr>
            <a:r>
              <a:rPr lang="en-US">
                <a:solidFill>
                  <a:srgbClr val="FF9900"/>
                </a:solidFill>
              </a:rPr>
              <a:t>Unfair to players</a:t>
            </a:r>
          </a:p>
          <a:p>
            <a:pPr marL="914400" lvl="1" indent="-228600" rtl="0">
              <a:spcBef>
                <a:spcPts val="0"/>
              </a:spcBef>
            </a:pPr>
            <a:r>
              <a:rPr lang="en-US"/>
              <a:t>Player contributions to content not properly recognized</a:t>
            </a:r>
          </a:p>
          <a:p>
            <a:pPr marL="914400" lvl="1" indent="-228600" rtl="0">
              <a:spcBef>
                <a:spcPts val="0"/>
              </a:spcBef>
            </a:pPr>
            <a:r>
              <a:rPr lang="en-US" sz="2800"/>
              <a:t>Lengthy contracts that players have to accept</a:t>
            </a:r>
          </a:p>
          <a:p>
            <a:pPr marL="457200" lvl="0" indent="-228600" rtl="0">
              <a:spcBef>
                <a:spcPts val="0"/>
              </a:spcBef>
              <a:buClr>
                <a:srgbClr val="FF9900"/>
              </a:buClr>
            </a:pPr>
            <a:r>
              <a:rPr lang="en-US">
                <a:solidFill>
                  <a:srgbClr val="FF9900"/>
                </a:solidFill>
              </a:rPr>
              <a:t>Favours the game developers</a:t>
            </a:r>
          </a:p>
          <a:p>
            <a:pPr marL="914400" lvl="1" indent="-228600" rtl="0">
              <a:spcBef>
                <a:spcPts val="0"/>
              </a:spcBef>
            </a:pPr>
            <a:r>
              <a:rPr lang="en-US"/>
              <a:t>Disparity in bargaining power</a:t>
            </a:r>
          </a:p>
          <a:p>
            <a:pPr marL="914400" lvl="1" indent="-228600" rtl="0">
              <a:spcBef>
                <a:spcPts val="0"/>
              </a:spcBef>
            </a:pPr>
            <a:r>
              <a:rPr lang="en-US"/>
              <a:t>Terms tend to assign all rights to content within the game to developers</a:t>
            </a:r>
          </a:p>
          <a:p>
            <a:pPr marL="0" marR="0" lvl="0" indent="0" algn="l" rtl="0">
              <a:lnSpc>
                <a:spcPct val="100000"/>
              </a:lnSpc>
              <a:spcBef>
                <a:spcPts val="640"/>
              </a:spcBef>
              <a:spcAft>
                <a:spcPts val="0"/>
              </a:spcAft>
              <a:buNone/>
            </a:pPr>
            <a:endParaRP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rtl="0">
              <a:spcBef>
                <a:spcPts val="0"/>
              </a:spcBef>
              <a:buNone/>
            </a:pPr>
            <a:r>
              <a:rPr lang="en-US" b="1">
                <a:solidFill>
                  <a:srgbClr val="00FFFF"/>
                </a:solidFill>
              </a:rPr>
              <a:t>Contract Law</a:t>
            </a:r>
          </a:p>
          <a:p>
            <a:pPr>
              <a:spcBef>
                <a:spcPts val="0"/>
              </a:spcBef>
              <a:buNone/>
            </a:pPr>
            <a:r>
              <a:rPr lang="en-US" sz="3600" i="1">
                <a:solidFill>
                  <a:srgbClr val="00FFFF"/>
                </a:solidFill>
              </a:rPr>
              <a:t>Possible changes</a:t>
            </a:r>
          </a:p>
        </p:txBody>
      </p:sp>
      <p:sp>
        <p:nvSpPr>
          <p:cNvPr id="178" name="Shape 178"/>
          <p:cNvSpPr txBox="1">
            <a:spLocks noGrp="1"/>
          </p:cNvSpPr>
          <p:nvPr>
            <p:ph type="body" idx="1"/>
          </p:nvPr>
        </p:nvSpPr>
        <p:spPr>
          <a:xfrm>
            <a:off x="457200" y="1646250"/>
            <a:ext cx="8229600" cy="4526100"/>
          </a:xfrm>
          <a:prstGeom prst="rect">
            <a:avLst/>
          </a:prstGeom>
        </p:spPr>
        <p:txBody>
          <a:bodyPr lIns="91425" tIns="91425" rIns="91425" bIns="91425" anchor="t" anchorCtr="0">
            <a:noAutofit/>
          </a:bodyPr>
          <a:lstStyle/>
          <a:p>
            <a:pPr marL="457200" lvl="0" indent="-228600" rtl="0">
              <a:spcBef>
                <a:spcPts val="0"/>
              </a:spcBef>
              <a:buClr>
                <a:srgbClr val="FF9900"/>
              </a:buClr>
            </a:pPr>
            <a:r>
              <a:rPr lang="en-US" sz="2400">
                <a:solidFill>
                  <a:srgbClr val="FF9900"/>
                </a:solidFill>
              </a:rPr>
              <a:t>Changing the court’s approach to the construction of EULAs</a:t>
            </a:r>
          </a:p>
          <a:p>
            <a:pPr marL="457200" lvl="0" indent="-228600" rtl="0">
              <a:spcBef>
                <a:spcPts val="0"/>
              </a:spcBef>
              <a:buClr>
                <a:srgbClr val="FF9900"/>
              </a:buClr>
            </a:pPr>
            <a:r>
              <a:rPr lang="en-US" sz="2400">
                <a:solidFill>
                  <a:srgbClr val="FF9900"/>
                </a:solidFill>
              </a:rPr>
              <a:t>Balancing test proposed by Jennifer Knight</a:t>
            </a:r>
          </a:p>
          <a:p>
            <a:pPr marL="914400" lvl="1" indent="-228600" rtl="0">
              <a:spcBef>
                <a:spcPts val="0"/>
              </a:spcBef>
              <a:buSzPct val="100000"/>
            </a:pPr>
            <a:r>
              <a:rPr lang="en-US" sz="2400"/>
              <a:t>User vs. developer</a:t>
            </a:r>
          </a:p>
          <a:p>
            <a:pPr marL="914400" lvl="1" indent="-228600" rtl="0">
              <a:spcBef>
                <a:spcPts val="0"/>
              </a:spcBef>
              <a:buSzPct val="100000"/>
            </a:pPr>
            <a:r>
              <a:rPr lang="en-US" sz="2400"/>
              <a:t>EULA unenforceable if it offends the overall goals of copyright</a:t>
            </a:r>
          </a:p>
          <a:p>
            <a:pPr marL="457200" lvl="0" indent="-228600" rtl="0">
              <a:spcBef>
                <a:spcPts val="0"/>
              </a:spcBef>
              <a:buClr>
                <a:srgbClr val="00FF00"/>
              </a:buClr>
            </a:pPr>
            <a:r>
              <a:rPr lang="en-US" sz="2400">
                <a:solidFill>
                  <a:srgbClr val="00FF00"/>
                </a:solidFill>
              </a:rPr>
              <a:t>Pros</a:t>
            </a:r>
          </a:p>
          <a:p>
            <a:pPr marL="914400" lvl="1" indent="-228600" rtl="0">
              <a:spcBef>
                <a:spcPts val="0"/>
              </a:spcBef>
              <a:buSzPct val="100000"/>
            </a:pPr>
            <a:r>
              <a:rPr lang="en-US" sz="2400"/>
              <a:t>Allows greater scope for application of copyright law → better balance between rights of gamers and developers</a:t>
            </a:r>
          </a:p>
          <a:p>
            <a:pPr marL="457200" lvl="0" indent="-228600" rtl="0">
              <a:spcBef>
                <a:spcPts val="0"/>
              </a:spcBef>
              <a:buClr>
                <a:srgbClr val="FF0000"/>
              </a:buClr>
            </a:pPr>
            <a:r>
              <a:rPr lang="en-US" sz="2400">
                <a:solidFill>
                  <a:srgbClr val="FF0000"/>
                </a:solidFill>
              </a:rPr>
              <a:t>Cons</a:t>
            </a:r>
          </a:p>
          <a:p>
            <a:pPr marL="914400" lvl="1" indent="-228600" rtl="0">
              <a:spcBef>
                <a:spcPts val="0"/>
              </a:spcBef>
              <a:buSzPct val="100000"/>
            </a:pPr>
            <a:r>
              <a:rPr lang="en-US" sz="2400"/>
              <a:t>Slower alternative to bringing about change as it requires relevant cases to be brought to court</a:t>
            </a:r>
          </a:p>
          <a:p>
            <a:pPr marL="914400" lvl="1" indent="-228600" rtl="0">
              <a:spcBef>
                <a:spcPts val="0"/>
              </a:spcBef>
              <a:buSzPct val="100000"/>
            </a:pPr>
            <a:r>
              <a:rPr lang="en-US" sz="2400"/>
              <a:t>What is the threshold for unconscionability?</a:t>
            </a:r>
          </a:p>
          <a:p>
            <a:pPr marL="0" lvl="0" indent="0">
              <a:spcBef>
                <a:spcPts val="0"/>
              </a:spcBef>
              <a:buNone/>
            </a:pPr>
            <a:endParaRP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rtl="0">
              <a:spcBef>
                <a:spcPts val="0"/>
              </a:spcBef>
              <a:buNone/>
            </a:pPr>
            <a:r>
              <a:rPr lang="en-US" b="1">
                <a:solidFill>
                  <a:srgbClr val="00FFFF"/>
                </a:solidFill>
              </a:rPr>
              <a:t>Contract Law</a:t>
            </a:r>
          </a:p>
          <a:p>
            <a:pPr rtl="0">
              <a:spcBef>
                <a:spcPts val="0"/>
              </a:spcBef>
              <a:buNone/>
            </a:pPr>
            <a:r>
              <a:rPr lang="en-US" sz="3600" i="1">
                <a:solidFill>
                  <a:srgbClr val="00FFFF"/>
                </a:solidFill>
              </a:rPr>
              <a:t>Possible changes</a:t>
            </a:r>
          </a:p>
        </p:txBody>
      </p:sp>
      <p:sp>
        <p:nvSpPr>
          <p:cNvPr id="184" name="Shape 184"/>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marL="457200" lvl="0" indent="-228600" rtl="0">
              <a:spcBef>
                <a:spcPts val="0"/>
              </a:spcBef>
              <a:buClr>
                <a:srgbClr val="FF9900"/>
              </a:buClr>
            </a:pPr>
            <a:r>
              <a:rPr lang="en-US">
                <a:solidFill>
                  <a:srgbClr val="FF9900"/>
                </a:solidFill>
              </a:rPr>
              <a:t>Tailoring the terms of EULAs and TOSs to give users more (but not absolute) rights in creation </a:t>
            </a:r>
          </a:p>
          <a:p>
            <a:pPr marL="457200" lvl="0" indent="-228600" rtl="0">
              <a:spcBef>
                <a:spcPts val="0"/>
              </a:spcBef>
              <a:buClr>
                <a:srgbClr val="00FF00"/>
              </a:buClr>
            </a:pPr>
            <a:r>
              <a:rPr lang="en-US">
                <a:solidFill>
                  <a:srgbClr val="00FF00"/>
                </a:solidFill>
              </a:rPr>
              <a:t>Pros</a:t>
            </a:r>
          </a:p>
          <a:p>
            <a:pPr marL="914400" lvl="1" indent="-228600" rtl="0">
              <a:spcBef>
                <a:spcPts val="0"/>
              </a:spcBef>
            </a:pPr>
            <a:r>
              <a:rPr lang="en-US"/>
              <a:t>Encourages creativity and content creation</a:t>
            </a:r>
          </a:p>
          <a:p>
            <a:pPr marL="914400" lvl="1" indent="-228600" rtl="0">
              <a:spcBef>
                <a:spcPts val="0"/>
              </a:spcBef>
            </a:pPr>
            <a:r>
              <a:rPr lang="en-US"/>
              <a:t>Allows the developer to maintain a desired level of control over the game</a:t>
            </a:r>
          </a:p>
          <a:p>
            <a:pPr marL="457200" lvl="0" indent="-228600" rtl="0">
              <a:spcBef>
                <a:spcPts val="0"/>
              </a:spcBef>
              <a:buClr>
                <a:srgbClr val="FF0000"/>
              </a:buClr>
            </a:pPr>
            <a:r>
              <a:rPr lang="en-US">
                <a:solidFill>
                  <a:srgbClr val="FF0000"/>
                </a:solidFill>
              </a:rPr>
              <a:t>Cons</a:t>
            </a:r>
          </a:p>
          <a:p>
            <a:pPr marL="914400" lvl="1" indent="-228600">
              <a:spcBef>
                <a:spcPts val="0"/>
              </a:spcBef>
            </a:pPr>
            <a:r>
              <a:rPr lang="en-US"/>
              <a:t>Change is dependent on the developers</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457200" y="283262"/>
            <a:ext cx="8229600" cy="1143000"/>
          </a:xfrm>
          <a:prstGeom prst="rect">
            <a:avLst/>
          </a:prstGeom>
        </p:spPr>
        <p:txBody>
          <a:bodyPr lIns="91425" tIns="91425" rIns="91425" bIns="91425" anchor="ctr" anchorCtr="0">
            <a:noAutofit/>
          </a:bodyPr>
          <a:lstStyle/>
          <a:p>
            <a:pPr>
              <a:spcBef>
                <a:spcPts val="0"/>
              </a:spcBef>
              <a:buNone/>
            </a:pPr>
            <a:r>
              <a:rPr lang="en-US" b="1">
                <a:solidFill>
                  <a:srgbClr val="9900FF"/>
                </a:solidFill>
              </a:rPr>
              <a:t>Moral Rights</a:t>
            </a:r>
          </a:p>
        </p:txBody>
      </p:sp>
      <p:sp>
        <p:nvSpPr>
          <p:cNvPr id="190" name="Shape 190"/>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marL="457200" marR="0" lvl="0" indent="-228600" algn="l" rtl="0">
              <a:lnSpc>
                <a:spcPct val="100000"/>
              </a:lnSpc>
              <a:spcBef>
                <a:spcPts val="640"/>
              </a:spcBef>
              <a:spcAft>
                <a:spcPts val="0"/>
              </a:spcAft>
              <a:buClr>
                <a:srgbClr val="FFFF00"/>
              </a:buClr>
              <a:buSzPct val="43750"/>
              <a:buFont typeface="Arial"/>
            </a:pPr>
            <a:r>
              <a:rPr lang="en-US">
                <a:solidFill>
                  <a:srgbClr val="FFFF00"/>
                </a:solidFill>
              </a:rPr>
              <a:t>Can be claimed by the author against any derivative work</a:t>
            </a:r>
          </a:p>
          <a:p>
            <a:pPr marL="457200" marR="0" lvl="0" indent="-228600" algn="l" rtl="0">
              <a:lnSpc>
                <a:spcPct val="100000"/>
              </a:lnSpc>
              <a:spcBef>
                <a:spcPts val="640"/>
              </a:spcBef>
              <a:spcAft>
                <a:spcPts val="0"/>
              </a:spcAft>
              <a:buClr>
                <a:srgbClr val="FFFF00"/>
              </a:buClr>
            </a:pPr>
            <a:r>
              <a:rPr lang="en-US">
                <a:solidFill>
                  <a:srgbClr val="FFFF00"/>
                </a:solidFill>
              </a:rPr>
              <a:t>Considered infringing author’s moral rights if</a:t>
            </a:r>
          </a:p>
          <a:p>
            <a:pPr marL="914400" marR="0" lvl="1" indent="-228600" algn="l" rtl="0">
              <a:lnSpc>
                <a:spcPct val="100000"/>
              </a:lnSpc>
              <a:spcBef>
                <a:spcPts val="640"/>
              </a:spcBef>
              <a:spcAft>
                <a:spcPts val="0"/>
              </a:spcAft>
              <a:buSzPct val="100000"/>
            </a:pPr>
            <a:r>
              <a:rPr lang="en-US" sz="1800"/>
              <a:t>distorted, mutilated, or otherwise modified</a:t>
            </a:r>
          </a:p>
          <a:p>
            <a:pPr marL="914400" marR="0" lvl="1" indent="-228600" algn="l" rtl="0">
              <a:lnSpc>
                <a:spcPct val="100000"/>
              </a:lnSpc>
              <a:spcBef>
                <a:spcPts val="640"/>
              </a:spcBef>
              <a:spcAft>
                <a:spcPts val="0"/>
              </a:spcAft>
              <a:buSzPct val="100000"/>
            </a:pPr>
            <a:r>
              <a:rPr lang="en-US" sz="1800"/>
              <a:t>used in association with a product, service, cause or institution</a:t>
            </a:r>
          </a:p>
          <a:p>
            <a:pPr marL="457200" marR="0" lvl="0" indent="-228600" algn="l" rtl="0">
              <a:lnSpc>
                <a:spcPct val="100000"/>
              </a:lnSpc>
              <a:spcBef>
                <a:spcPts val="640"/>
              </a:spcBef>
              <a:spcAft>
                <a:spcPts val="0"/>
              </a:spcAft>
              <a:buClr>
                <a:srgbClr val="FFFF00"/>
              </a:buClr>
            </a:pPr>
            <a:r>
              <a:rPr lang="en-US" sz="2800">
                <a:solidFill>
                  <a:srgbClr val="FFFF00"/>
                </a:solidFill>
              </a:rPr>
              <a:t>Is a very wide potential cause of action/takedown notices</a:t>
            </a:r>
          </a:p>
          <a:p>
            <a:pPr marL="914400" marR="0" lvl="1" indent="-228600" algn="l" rtl="0">
              <a:lnSpc>
                <a:spcPct val="100000"/>
              </a:lnSpc>
              <a:spcBef>
                <a:spcPts val="640"/>
              </a:spcBef>
              <a:spcAft>
                <a:spcPts val="0"/>
              </a:spcAft>
              <a:buSzPct val="100000"/>
            </a:pPr>
            <a:r>
              <a:rPr lang="en-US" sz="1600" i="1"/>
              <a:t>Théberge v Galerie d'Art du Petit Champlain Inc</a:t>
            </a:r>
          </a:p>
          <a:p>
            <a:pPr marL="1371600" marR="0" lvl="2" indent="-228600" algn="l" rtl="0">
              <a:lnSpc>
                <a:spcPct val="100000"/>
              </a:lnSpc>
              <a:spcBef>
                <a:spcPts val="640"/>
              </a:spcBef>
              <a:spcAft>
                <a:spcPts val="0"/>
              </a:spcAft>
            </a:pPr>
            <a:r>
              <a:rPr lang="en-US" sz="1400" i="1"/>
              <a:t>moral right infringement ... the art is found to be prejudicial to the author</a:t>
            </a:r>
          </a:p>
          <a:p>
            <a:pPr marL="914400" marR="0" lvl="1" indent="-228600" algn="l" rtl="0">
              <a:lnSpc>
                <a:spcPct val="100000"/>
              </a:lnSpc>
              <a:spcBef>
                <a:spcPts val="640"/>
              </a:spcBef>
              <a:spcAft>
                <a:spcPts val="0"/>
              </a:spcAft>
              <a:buSzPct val="100000"/>
            </a:pPr>
            <a:r>
              <a:rPr lang="en-US" sz="1400" i="1"/>
              <a:t>Snow v. the Eaton Centre Ltd. et al</a:t>
            </a:r>
          </a:p>
          <a:p>
            <a:pPr marL="1371600" marR="0" lvl="2" indent="-228600" algn="l" rtl="0">
              <a:lnSpc>
                <a:spcPct val="100000"/>
              </a:lnSpc>
              <a:spcBef>
                <a:spcPts val="640"/>
              </a:spcBef>
              <a:spcAft>
                <a:spcPts val="0"/>
              </a:spcAft>
              <a:buSzPct val="100000"/>
            </a:pPr>
            <a:r>
              <a:rPr lang="en-US" sz="1400" i="1"/>
              <a:t>'prejudicial to his honour or reputation' in s. 12(7) involve a certain subjective element or judgment on the part of the author so long as it is reasonably arrived at’</a:t>
            </a:r>
          </a:p>
          <a:p>
            <a:pPr marL="0" marR="0" lvl="0" indent="0" algn="l" rtl="0">
              <a:lnSpc>
                <a:spcPct val="100000"/>
              </a:lnSpc>
              <a:spcBef>
                <a:spcPts val="640"/>
              </a:spcBef>
              <a:spcAft>
                <a:spcPts val="0"/>
              </a:spcAft>
              <a:buNone/>
            </a:pPr>
            <a:endParaRPr sz="1800"/>
          </a:p>
          <a:p>
            <a:pPr marL="0" marR="0" lvl="0" indent="0" algn="l" rtl="0">
              <a:lnSpc>
                <a:spcPct val="100000"/>
              </a:lnSpc>
              <a:spcBef>
                <a:spcPts val="640"/>
              </a:spcBef>
              <a:spcAft>
                <a:spcPts val="0"/>
              </a:spcAft>
              <a:buNone/>
            </a:pPr>
            <a:endParaRPr sz="1800"/>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a:spcBef>
                <a:spcPts val="0"/>
              </a:spcBef>
              <a:buNone/>
            </a:pPr>
            <a:r>
              <a:rPr lang="en-US">
                <a:solidFill>
                  <a:srgbClr val="9900FF"/>
                </a:solidFill>
              </a:rPr>
              <a:t>Moral Rights</a:t>
            </a:r>
          </a:p>
        </p:txBody>
      </p:sp>
      <p:sp>
        <p:nvSpPr>
          <p:cNvPr id="196" name="Shape 196"/>
          <p:cNvSpPr txBox="1">
            <a:spLocks noGrp="1"/>
          </p:cNvSpPr>
          <p:nvPr>
            <p:ph type="body" idx="1"/>
          </p:nvPr>
        </p:nvSpPr>
        <p:spPr>
          <a:xfrm>
            <a:off x="457200" y="1253975"/>
            <a:ext cx="8229600" cy="4846499"/>
          </a:xfrm>
          <a:prstGeom prst="rect">
            <a:avLst/>
          </a:prstGeom>
        </p:spPr>
        <p:txBody>
          <a:bodyPr lIns="91425" tIns="91425" rIns="91425" bIns="91425" anchor="t" anchorCtr="0">
            <a:noAutofit/>
          </a:bodyPr>
          <a:lstStyle/>
          <a:p>
            <a:pPr rtl="0">
              <a:spcBef>
                <a:spcPts val="0"/>
              </a:spcBef>
              <a:buNone/>
            </a:pPr>
            <a:r>
              <a:rPr lang="en-US" sz="2400">
                <a:solidFill>
                  <a:srgbClr val="FFFF00"/>
                </a:solidFill>
              </a:rPr>
              <a:t>Proposed change: Disallow the use of moral rights claims against non-commercial fan works</a:t>
            </a:r>
          </a:p>
          <a:p>
            <a:pPr marL="203200" indent="0" rtl="0">
              <a:spcBef>
                <a:spcPts val="0"/>
              </a:spcBef>
              <a:buNone/>
            </a:pPr>
            <a:r>
              <a:rPr lang="en-US" sz="2400"/>
              <a:t>		</a:t>
            </a:r>
          </a:p>
          <a:p>
            <a:pPr marL="203200" indent="0" rtl="0">
              <a:spcBef>
                <a:spcPts val="0"/>
              </a:spcBef>
              <a:buNone/>
            </a:pPr>
            <a:r>
              <a:rPr lang="en-US" sz="1800"/>
              <a:t>		</a:t>
            </a:r>
          </a:p>
          <a:p>
            <a:pPr marL="203200" indent="0" rtl="0">
              <a:spcBef>
                <a:spcPts val="0"/>
              </a:spcBef>
              <a:buNone/>
            </a:pPr>
            <a:endParaRPr sz="1800"/>
          </a:p>
          <a:p>
            <a:pPr marL="203200" indent="0" rtl="0">
              <a:spcBef>
                <a:spcPts val="0"/>
              </a:spcBef>
              <a:buNone/>
            </a:pPr>
            <a:endParaRPr sz="1800"/>
          </a:p>
          <a:p>
            <a:pPr marL="203200" indent="0" rtl="0">
              <a:spcBef>
                <a:spcPts val="0"/>
              </a:spcBef>
              <a:buNone/>
            </a:pPr>
            <a:endParaRPr sz="2400"/>
          </a:p>
          <a:p>
            <a:pPr rtl="0">
              <a:spcBef>
                <a:spcPts val="0"/>
              </a:spcBef>
              <a:buNone/>
            </a:pPr>
            <a:endParaRPr sz="2400"/>
          </a:p>
          <a:p>
            <a:pPr rtl="0">
              <a:spcBef>
                <a:spcPts val="0"/>
              </a:spcBef>
              <a:buNone/>
            </a:pPr>
            <a:endParaRPr sz="2400"/>
          </a:p>
          <a:p>
            <a:pPr rtl="0">
              <a:spcBef>
                <a:spcPts val="0"/>
              </a:spcBef>
              <a:buNone/>
            </a:pPr>
            <a:endParaRPr sz="2400"/>
          </a:p>
          <a:p>
            <a:pPr>
              <a:spcBef>
                <a:spcPts val="0"/>
              </a:spcBef>
              <a:buNone/>
            </a:pPr>
            <a:endParaRPr sz="2400"/>
          </a:p>
        </p:txBody>
      </p:sp>
      <p:pic>
        <p:nvPicPr>
          <p:cNvPr id="197" name="Shape 197"/>
          <p:cNvPicPr preferRelativeResize="0"/>
          <p:nvPr/>
        </p:nvPicPr>
        <p:blipFill>
          <a:blip r:embed="rId3">
            <a:alphaModFix/>
          </a:blip>
          <a:stretch>
            <a:fillRect/>
          </a:stretch>
        </p:blipFill>
        <p:spPr>
          <a:xfrm>
            <a:off x="841450" y="3219900"/>
            <a:ext cx="2669700" cy="2808375"/>
          </a:xfrm>
          <a:prstGeom prst="rect">
            <a:avLst/>
          </a:prstGeom>
          <a:noFill/>
          <a:ln>
            <a:noFill/>
          </a:ln>
        </p:spPr>
      </p:pic>
      <p:pic>
        <p:nvPicPr>
          <p:cNvPr id="198" name="Shape 198"/>
          <p:cNvPicPr preferRelativeResize="0"/>
          <p:nvPr/>
        </p:nvPicPr>
        <p:blipFill>
          <a:blip r:embed="rId4">
            <a:alphaModFix/>
          </a:blip>
          <a:stretch>
            <a:fillRect/>
          </a:stretch>
        </p:blipFill>
        <p:spPr>
          <a:xfrm>
            <a:off x="4868925" y="3219900"/>
            <a:ext cx="2235244" cy="2808374"/>
          </a:xfrm>
          <a:prstGeom prst="rect">
            <a:avLst/>
          </a:prstGeom>
          <a:noFill/>
          <a:ln>
            <a:noFill/>
          </a:ln>
        </p:spPr>
      </p:pic>
      <p:pic>
        <p:nvPicPr>
          <p:cNvPr id="199" name="Shape 199"/>
          <p:cNvPicPr preferRelativeResize="0"/>
          <p:nvPr/>
        </p:nvPicPr>
        <p:blipFill>
          <a:blip r:embed="rId5">
            <a:alphaModFix/>
          </a:blip>
          <a:stretch>
            <a:fillRect/>
          </a:stretch>
        </p:blipFill>
        <p:spPr>
          <a:xfrm>
            <a:off x="1006725" y="3219900"/>
            <a:ext cx="2808374" cy="2808374"/>
          </a:xfrm>
          <a:prstGeom prst="rect">
            <a:avLst/>
          </a:prstGeom>
          <a:noFill/>
          <a:ln>
            <a:noFill/>
          </a:ln>
        </p:spPr>
      </p:pic>
      <p:pic>
        <p:nvPicPr>
          <p:cNvPr id="200" name="Shape 200"/>
          <p:cNvPicPr preferRelativeResize="0"/>
          <p:nvPr/>
        </p:nvPicPr>
        <p:blipFill>
          <a:blip r:embed="rId6">
            <a:alphaModFix/>
          </a:blip>
          <a:stretch>
            <a:fillRect/>
          </a:stretch>
        </p:blipFill>
        <p:spPr>
          <a:xfrm>
            <a:off x="5117150" y="3219900"/>
            <a:ext cx="2880575" cy="2880575"/>
          </a:xfrm>
          <a:prstGeom prst="rect">
            <a:avLst/>
          </a:prstGeom>
          <a:noFill/>
          <a:ln>
            <a:noFill/>
          </a:ln>
        </p:spPr>
      </p:pic>
      <p:pic>
        <p:nvPicPr>
          <p:cNvPr id="201" name="Shape 201"/>
          <p:cNvPicPr preferRelativeResize="0"/>
          <p:nvPr/>
        </p:nvPicPr>
        <p:blipFill>
          <a:blip r:embed="rId7">
            <a:alphaModFix/>
          </a:blip>
          <a:stretch>
            <a:fillRect/>
          </a:stretch>
        </p:blipFill>
        <p:spPr>
          <a:xfrm>
            <a:off x="1201376" y="3219900"/>
            <a:ext cx="2880575" cy="2808375"/>
          </a:xfrm>
          <a:prstGeom prst="rect">
            <a:avLst/>
          </a:prstGeom>
          <a:noFill/>
          <a:ln>
            <a:noFill/>
          </a:ln>
        </p:spPr>
      </p:pic>
      <p:pic>
        <p:nvPicPr>
          <p:cNvPr id="202" name="Shape 202"/>
          <p:cNvPicPr preferRelativeResize="0"/>
          <p:nvPr/>
        </p:nvPicPr>
        <p:blipFill>
          <a:blip r:embed="rId8">
            <a:alphaModFix/>
          </a:blip>
          <a:stretch>
            <a:fillRect/>
          </a:stretch>
        </p:blipFill>
        <p:spPr>
          <a:xfrm>
            <a:off x="5285550" y="3219900"/>
            <a:ext cx="2669700" cy="2880575"/>
          </a:xfrm>
          <a:prstGeom prst="rect">
            <a:avLst/>
          </a:prstGeom>
          <a:noFill/>
          <a:ln>
            <a:noFill/>
          </a:ln>
        </p:spPr>
      </p:pic>
      <p:sp>
        <p:nvSpPr>
          <p:cNvPr id="203" name="Shape 203"/>
          <p:cNvSpPr txBox="1"/>
          <p:nvPr/>
        </p:nvSpPr>
        <p:spPr>
          <a:xfrm>
            <a:off x="1006725" y="2055000"/>
            <a:ext cx="7411499" cy="302700"/>
          </a:xfrm>
          <a:prstGeom prst="rect">
            <a:avLst/>
          </a:prstGeom>
          <a:noFill/>
          <a:ln>
            <a:noFill/>
          </a:ln>
        </p:spPr>
        <p:txBody>
          <a:bodyPr lIns="91425" tIns="91425" rIns="91425" bIns="91425" anchor="t" anchorCtr="0">
            <a:noAutofit/>
          </a:bodyPr>
          <a:lstStyle/>
          <a:p>
            <a:pPr marL="0" lvl="0" indent="0" rtl="0">
              <a:spcBef>
                <a:spcPts val="640"/>
              </a:spcBef>
              <a:buClr>
                <a:schemeClr val="dk1"/>
              </a:buClr>
              <a:buSzPct val="61111"/>
              <a:buFont typeface="Arial"/>
              <a:buNone/>
            </a:pPr>
            <a:r>
              <a:rPr lang="en-US" sz="1800">
                <a:solidFill>
                  <a:schemeClr val="lt1"/>
                </a:solidFill>
                <a:latin typeface="Calibri"/>
                <a:ea typeface="Calibri"/>
                <a:cs typeface="Calibri"/>
                <a:sym typeface="Calibri"/>
              </a:rPr>
              <a:t>With mandatory labels if the fan work can be confused with the original or endorsed by the author</a:t>
            </a:r>
          </a:p>
        </p:txBody>
      </p:sp>
      <p:sp>
        <p:nvSpPr>
          <p:cNvPr id="204" name="Shape 204"/>
          <p:cNvSpPr txBox="1"/>
          <p:nvPr/>
        </p:nvSpPr>
        <p:spPr>
          <a:xfrm>
            <a:off x="841450" y="2585550"/>
            <a:ext cx="6572700" cy="302700"/>
          </a:xfrm>
          <a:prstGeom prst="rect">
            <a:avLst/>
          </a:prstGeom>
          <a:noFill/>
          <a:ln>
            <a:noFill/>
          </a:ln>
        </p:spPr>
        <p:txBody>
          <a:bodyPr lIns="91425" tIns="91425" rIns="91425" bIns="91425" anchor="t" anchorCtr="0">
            <a:noAutofit/>
          </a:bodyPr>
          <a:lstStyle/>
          <a:p>
            <a:pPr marL="203200" lvl="0" indent="0" rtl="0">
              <a:spcBef>
                <a:spcPts val="640"/>
              </a:spcBef>
              <a:buClr>
                <a:schemeClr val="dk1"/>
              </a:buClr>
              <a:buSzPct val="61111"/>
              <a:buFont typeface="Arial"/>
              <a:buNone/>
            </a:pPr>
            <a:r>
              <a:rPr lang="en-US" sz="1800">
                <a:solidFill>
                  <a:schemeClr val="lt1"/>
                </a:solidFill>
                <a:latin typeface="Calibri"/>
                <a:ea typeface="Calibri"/>
                <a:cs typeface="Calibri"/>
                <a:sym typeface="Calibri"/>
              </a:rPr>
              <a:t>and usage for causes be seen as “parody” under fair use</a:t>
            </a:r>
          </a:p>
        </p:txBody>
      </p:sp>
      <p:pic>
        <p:nvPicPr>
          <p:cNvPr id="205" name="Shape 205"/>
          <p:cNvPicPr preferRelativeResize="0"/>
          <p:nvPr/>
        </p:nvPicPr>
        <p:blipFill>
          <a:blip r:embed="rId9">
            <a:alphaModFix/>
          </a:blip>
          <a:stretch>
            <a:fillRect/>
          </a:stretch>
        </p:blipFill>
        <p:spPr>
          <a:xfrm>
            <a:off x="1346750" y="3219900"/>
            <a:ext cx="3349200" cy="2808374"/>
          </a:xfrm>
          <a:prstGeom prst="rect">
            <a:avLst/>
          </a:prstGeom>
          <a:noFill/>
          <a:ln>
            <a:noFill/>
          </a:ln>
        </p:spPr>
      </p:pic>
      <p:pic>
        <p:nvPicPr>
          <p:cNvPr id="206" name="Shape 206"/>
          <p:cNvPicPr preferRelativeResize="0"/>
          <p:nvPr/>
        </p:nvPicPr>
        <p:blipFill>
          <a:blip r:embed="rId10">
            <a:alphaModFix/>
          </a:blip>
          <a:stretch>
            <a:fillRect/>
          </a:stretch>
        </p:blipFill>
        <p:spPr>
          <a:xfrm>
            <a:off x="5530175" y="3256000"/>
            <a:ext cx="3650425" cy="2808375"/>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1000"/>
                                        <p:tgtEl>
                                          <p:spTgt spid="1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fade">
                                      <p:cBhvr>
                                        <p:cTn id="12" dur="800"/>
                                        <p:tgtEl>
                                          <p:spTgt spid="1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9"/>
                                        </p:tgtEl>
                                        <p:attrNameLst>
                                          <p:attrName>style.visibility</p:attrName>
                                        </p:attrNameLst>
                                      </p:cBhvr>
                                      <p:to>
                                        <p:strVal val="visible"/>
                                      </p:to>
                                    </p:set>
                                    <p:animEffect transition="in" filter="fade">
                                      <p:cBhvr>
                                        <p:cTn id="17" dur="1000"/>
                                        <p:tgtEl>
                                          <p:spTgt spid="1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0"/>
                                        </p:tgtEl>
                                        <p:attrNameLst>
                                          <p:attrName>style.visibility</p:attrName>
                                        </p:attrNameLst>
                                      </p:cBhvr>
                                      <p:to>
                                        <p:strVal val="visible"/>
                                      </p:to>
                                    </p:set>
                                    <p:animEffect transition="in" filter="fade">
                                      <p:cBhvr>
                                        <p:cTn id="22" dur="1000"/>
                                        <p:tgtEl>
                                          <p:spTgt spid="20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1"/>
                                        </p:tgtEl>
                                        <p:attrNameLst>
                                          <p:attrName>style.visibility</p:attrName>
                                        </p:attrNameLst>
                                      </p:cBhvr>
                                      <p:to>
                                        <p:strVal val="visible"/>
                                      </p:to>
                                    </p:set>
                                    <p:animEffect transition="in" filter="fade">
                                      <p:cBhvr>
                                        <p:cTn id="27" dur="1000"/>
                                        <p:tgtEl>
                                          <p:spTgt spid="20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2"/>
                                        </p:tgtEl>
                                        <p:attrNameLst>
                                          <p:attrName>style.visibility</p:attrName>
                                        </p:attrNameLst>
                                      </p:cBhvr>
                                      <p:to>
                                        <p:strVal val="visible"/>
                                      </p:to>
                                    </p:set>
                                    <p:animEffect transition="in" filter="fade">
                                      <p:cBhvr>
                                        <p:cTn id="32" dur="1000"/>
                                        <p:tgtEl>
                                          <p:spTgt spid="20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3"/>
                                        </p:tgtEl>
                                        <p:attrNameLst>
                                          <p:attrName>style.visibility</p:attrName>
                                        </p:attrNameLst>
                                      </p:cBhvr>
                                      <p:to>
                                        <p:strVal val="visible"/>
                                      </p:to>
                                    </p:set>
                                    <p:animEffect transition="in" filter="fade">
                                      <p:cBhvr>
                                        <p:cTn id="37" dur="1000"/>
                                        <p:tgtEl>
                                          <p:spTgt spid="20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5"/>
                                        </p:tgtEl>
                                        <p:attrNameLst>
                                          <p:attrName>style.visibility</p:attrName>
                                        </p:attrNameLst>
                                      </p:cBhvr>
                                      <p:to>
                                        <p:strVal val="visible"/>
                                      </p:to>
                                    </p:set>
                                    <p:animEffect transition="in" filter="fade">
                                      <p:cBhvr>
                                        <p:cTn id="42" dur="1000"/>
                                        <p:tgtEl>
                                          <p:spTgt spid="20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6"/>
                                        </p:tgtEl>
                                        <p:attrNameLst>
                                          <p:attrName>style.visibility</p:attrName>
                                        </p:attrNameLst>
                                      </p:cBhvr>
                                      <p:to>
                                        <p:strVal val="visible"/>
                                      </p:to>
                                    </p:set>
                                    <p:animEffect transition="in" filter="fade">
                                      <p:cBhvr>
                                        <p:cTn id="47" dur="1000"/>
                                        <p:tgtEl>
                                          <p:spTgt spid="20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4"/>
                                        </p:tgtEl>
                                        <p:attrNameLst>
                                          <p:attrName>style.visibility</p:attrName>
                                        </p:attrNameLst>
                                      </p:cBhvr>
                                      <p:to>
                                        <p:strVal val="visible"/>
                                      </p:to>
                                    </p:set>
                                    <p:animEffect transition="in" filter="fade">
                                      <p:cBhvr>
                                        <p:cTn id="52" dur="10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a:spcBef>
                <a:spcPts val="0"/>
              </a:spcBef>
              <a:buNone/>
            </a:pPr>
            <a:r>
              <a:rPr lang="en-US" b="1">
                <a:solidFill>
                  <a:srgbClr val="FFFF00"/>
                </a:solidFill>
              </a:rPr>
              <a:t>International Law</a:t>
            </a:r>
          </a:p>
        </p:txBody>
      </p:sp>
      <p:sp>
        <p:nvSpPr>
          <p:cNvPr id="212" name="Shape 212"/>
          <p:cNvSpPr txBox="1">
            <a:spLocks noGrp="1"/>
          </p:cNvSpPr>
          <p:nvPr>
            <p:ph type="body" idx="1"/>
          </p:nvPr>
        </p:nvSpPr>
        <p:spPr>
          <a:xfrm>
            <a:off x="457200" y="1600200"/>
            <a:ext cx="8229600" cy="4526100"/>
          </a:xfrm>
          <a:prstGeom prst="rect">
            <a:avLst/>
          </a:prstGeom>
          <a:solidFill>
            <a:srgbClr val="000000"/>
          </a:solidFill>
        </p:spPr>
        <p:txBody>
          <a:bodyPr lIns="91425" tIns="91425" rIns="91425" bIns="91425" anchor="t" anchorCtr="0">
            <a:noAutofit/>
          </a:bodyPr>
          <a:lstStyle/>
          <a:p>
            <a:pPr marL="457200" lvl="0" indent="-228600" rtl="0">
              <a:spcBef>
                <a:spcPts val="0"/>
              </a:spcBef>
              <a:buClr>
                <a:srgbClr val="FF9900"/>
              </a:buClr>
              <a:buSzPct val="56250"/>
            </a:pPr>
            <a:r>
              <a:rPr lang="en-US" b="1">
                <a:solidFill>
                  <a:srgbClr val="FF9900"/>
                </a:solidFill>
              </a:rPr>
              <a:t>Berne Convention:</a:t>
            </a:r>
          </a:p>
          <a:p>
            <a:pPr marL="914400" lvl="1" indent="-228600" rtl="0">
              <a:spcBef>
                <a:spcPts val="0"/>
              </a:spcBef>
            </a:pPr>
            <a:r>
              <a:rPr lang="en-US" sz="1600"/>
              <a:t>Object to any distortion, mutilation or other modification of, or other derogatory action</a:t>
            </a:r>
          </a:p>
          <a:p>
            <a:pPr marL="914400" lvl="1" indent="-228600" rtl="0">
              <a:spcBef>
                <a:spcPts val="0"/>
              </a:spcBef>
              <a:buSzPct val="100000"/>
            </a:pPr>
            <a:r>
              <a:rPr lang="en-US" sz="1600">
                <a:solidFill>
                  <a:srgbClr val="00FF00"/>
                </a:solidFill>
              </a:rPr>
              <a:t>PROPOSED CHANGE</a:t>
            </a:r>
            <a:r>
              <a:rPr lang="en-US" sz="1600"/>
              <a:t>: similar to before, allowing fan works so long as they are not confused with the original or the original author’s intent</a:t>
            </a:r>
          </a:p>
          <a:p>
            <a:pPr marL="457200" lvl="0" indent="-228600" rtl="0">
              <a:spcBef>
                <a:spcPts val="0"/>
              </a:spcBef>
              <a:buClr>
                <a:srgbClr val="FF9900"/>
              </a:buClr>
              <a:buSzPct val="60000"/>
            </a:pPr>
            <a:r>
              <a:rPr lang="en-US" sz="3000" b="1">
                <a:solidFill>
                  <a:srgbClr val="FF9900"/>
                </a:solidFill>
              </a:rPr>
              <a:t>Trans Pacific Partnership</a:t>
            </a:r>
          </a:p>
          <a:p>
            <a:pPr marL="914400" lvl="1" indent="-228600" rtl="0">
              <a:spcBef>
                <a:spcPts val="0"/>
              </a:spcBef>
              <a:buSzPct val="100000"/>
            </a:pPr>
            <a:r>
              <a:rPr lang="en-US" sz="1600"/>
              <a:t>Knowingly, or having reasonable grounds to know, circumvents without authority any effective technological measure that controls access to a protected work...</a:t>
            </a:r>
          </a:p>
          <a:p>
            <a:pPr marL="914400" lvl="1" indent="-228600">
              <a:spcBef>
                <a:spcPts val="0"/>
              </a:spcBef>
              <a:buSzPct val="100000"/>
            </a:pPr>
            <a:r>
              <a:rPr lang="en-US" sz="1600">
                <a:solidFill>
                  <a:srgbClr val="00FF00"/>
                </a:solidFill>
              </a:rPr>
              <a:t>PROPOSED CHANGE</a:t>
            </a:r>
            <a:r>
              <a:rPr lang="en-US" sz="1600"/>
              <a:t>: allow for reverse engineering and modification, so long as the original work is not redistributed, nor aids in illegally obtaining the original work</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Shape 89"/>
          <p:cNvPicPr preferRelativeResize="0"/>
          <p:nvPr/>
        </p:nvPicPr>
        <p:blipFill rotWithShape="1">
          <a:blip r:embed="rId3">
            <a:alphaModFix/>
          </a:blip>
          <a:srcRect/>
          <a:stretch/>
        </p:blipFill>
        <p:spPr>
          <a:xfrm>
            <a:off x="2902540" y="2424836"/>
            <a:ext cx="5257303" cy="3480910"/>
          </a:xfrm>
          <a:prstGeom prst="rect">
            <a:avLst/>
          </a:prstGeom>
          <a:noFill/>
          <a:ln>
            <a:noFill/>
          </a:ln>
        </p:spPr>
      </p:pic>
      <p:sp>
        <p:nvSpPr>
          <p:cNvPr id="90" name="Shape 9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FFFF00"/>
              </a:buClr>
              <a:buSzPct val="25000"/>
              <a:buFont typeface="Calibri"/>
              <a:buNone/>
            </a:pPr>
            <a:r>
              <a:rPr lang="en-US" sz="4400" b="1" i="0" u="none" strike="noStrike" cap="none" baseline="0">
                <a:solidFill>
                  <a:srgbClr val="FFFF00"/>
                </a:solidFill>
                <a:latin typeface="Calibri"/>
                <a:ea typeface="Calibri"/>
                <a:cs typeface="Calibri"/>
                <a:sym typeface="Calibri"/>
              </a:rPr>
              <a:t>Types of Mods</a:t>
            </a:r>
          </a:p>
        </p:txBody>
      </p:sp>
      <p:sp>
        <p:nvSpPr>
          <p:cNvPr id="91" name="Shape 91"/>
          <p:cNvSpPr txBox="1">
            <a:spLocks noGrp="1"/>
          </p:cNvSpPr>
          <p:nvPr>
            <p:ph type="body" idx="1"/>
          </p:nvPr>
        </p:nvSpPr>
        <p:spPr>
          <a:xfrm>
            <a:off x="457200" y="1654965"/>
            <a:ext cx="8229600" cy="4471198"/>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lt1"/>
              </a:buClr>
              <a:buSzPct val="100000"/>
              <a:buFont typeface="Arial"/>
              <a:buChar char="•"/>
            </a:pPr>
            <a:r>
              <a:rPr lang="en-US" sz="3200" b="0" i="0" u="none" strike="noStrike" cap="none" baseline="0">
                <a:solidFill>
                  <a:schemeClr val="lt1"/>
                </a:solidFill>
                <a:latin typeface="Calibri"/>
                <a:ea typeface="Calibri"/>
                <a:cs typeface="Calibri"/>
                <a:sym typeface="Calibri"/>
              </a:rPr>
              <a:t>User Interface </a:t>
            </a:r>
            <a:r>
              <a:rPr lang="en-US" sz="3200" b="0" i="0" u="none" strike="noStrike" cap="none" baseline="0">
                <a:solidFill>
                  <a:srgbClr val="3366FF"/>
                </a:solidFill>
                <a:latin typeface="Calibri"/>
                <a:ea typeface="Calibri"/>
                <a:cs typeface="Calibri"/>
                <a:sym typeface="Calibri"/>
              </a:rPr>
              <a:t>Customizations</a:t>
            </a:r>
            <a:r>
              <a:rPr lang="en-US" sz="3200" b="0" i="0" u="none" strike="noStrike" cap="none" baseline="0">
                <a:solidFill>
                  <a:schemeClr val="lt1"/>
                </a:solidFill>
                <a:latin typeface="Calibri"/>
                <a:ea typeface="Calibri"/>
                <a:cs typeface="Calibri"/>
                <a:sym typeface="Calibri"/>
              </a:rPr>
              <a:t>, </a:t>
            </a:r>
          </a:p>
          <a:p>
            <a:pPr marL="342900" marR="0" lvl="0" indent="-342900" algn="l" rtl="0">
              <a:spcBef>
                <a:spcPts val="640"/>
              </a:spcBef>
              <a:buClr>
                <a:schemeClr val="lt1"/>
              </a:buClr>
              <a:buSzPct val="100000"/>
              <a:buFont typeface="Arial"/>
              <a:buChar char="•"/>
            </a:pPr>
            <a:r>
              <a:rPr lang="en-US" sz="3200" b="0" i="0" u="none" strike="noStrike" cap="none" baseline="0">
                <a:solidFill>
                  <a:schemeClr val="lt1"/>
                </a:solidFill>
                <a:latin typeface="Calibri"/>
                <a:ea typeface="Calibri"/>
                <a:cs typeface="Calibri"/>
                <a:sym typeface="Calibri"/>
              </a:rPr>
              <a:t>Game </a:t>
            </a:r>
            <a:r>
              <a:rPr lang="en-US" sz="3200" b="0" i="0" u="none" strike="noStrike" cap="none" baseline="0">
                <a:solidFill>
                  <a:srgbClr val="3366FF"/>
                </a:solidFill>
                <a:latin typeface="Calibri"/>
                <a:ea typeface="Calibri"/>
                <a:cs typeface="Calibri"/>
                <a:sym typeface="Calibri"/>
              </a:rPr>
              <a:t>Conversions</a:t>
            </a:r>
            <a:r>
              <a:rPr lang="en-US" sz="3200" b="0" i="0" u="none" strike="noStrike" cap="none" baseline="0">
                <a:solidFill>
                  <a:schemeClr val="lt1"/>
                </a:solidFill>
                <a:latin typeface="Calibri"/>
                <a:ea typeface="Calibri"/>
                <a:cs typeface="Calibri"/>
                <a:sym typeface="Calibri"/>
              </a:rPr>
              <a:t>, </a:t>
            </a:r>
          </a:p>
          <a:p>
            <a:pPr marL="342900" marR="0" lvl="0" indent="-342900" algn="l" rtl="0">
              <a:spcBef>
                <a:spcPts val="640"/>
              </a:spcBef>
              <a:buClr>
                <a:srgbClr val="3366FF"/>
              </a:buClr>
              <a:buSzPct val="100000"/>
              <a:buFont typeface="Arial"/>
              <a:buChar char="•"/>
            </a:pPr>
            <a:r>
              <a:rPr lang="en-US" sz="3200" b="0" i="0" u="none" strike="noStrike" cap="none" baseline="0">
                <a:solidFill>
                  <a:srgbClr val="3366FF"/>
                </a:solidFill>
                <a:latin typeface="Calibri"/>
                <a:ea typeface="Calibri"/>
                <a:cs typeface="Calibri"/>
                <a:sym typeface="Calibri"/>
              </a:rPr>
              <a:t>Machimina</a:t>
            </a:r>
            <a:r>
              <a:rPr lang="en-US" sz="3200" b="0" i="0" u="none" strike="noStrike" cap="none" baseline="0">
                <a:solidFill>
                  <a:schemeClr val="lt1"/>
                </a:solidFill>
                <a:latin typeface="Calibri"/>
                <a:ea typeface="Calibri"/>
                <a:cs typeface="Calibri"/>
                <a:sym typeface="Calibri"/>
              </a:rPr>
              <a:t>, and </a:t>
            </a:r>
          </a:p>
          <a:p>
            <a:pPr marL="342900" marR="0" lvl="0" indent="-342900" algn="l" rtl="0">
              <a:spcBef>
                <a:spcPts val="640"/>
              </a:spcBef>
              <a:buClr>
                <a:srgbClr val="3366FF"/>
              </a:buClr>
              <a:buSzPct val="100000"/>
              <a:buFont typeface="Arial"/>
              <a:buChar char="•"/>
            </a:pPr>
            <a:r>
              <a:rPr lang="en-US" sz="3200" b="0" i="0" u="none" strike="noStrike" cap="none" baseline="0">
                <a:solidFill>
                  <a:srgbClr val="3366FF"/>
                </a:solidFill>
                <a:latin typeface="Calibri"/>
                <a:ea typeface="Calibri"/>
                <a:cs typeface="Calibri"/>
                <a:sym typeface="Calibri"/>
              </a:rPr>
              <a:t>Hacking</a:t>
            </a:r>
            <a:r>
              <a:rPr lang="en-US" sz="3200" b="0" i="0" u="none" strike="noStrike" cap="none" baseline="0">
                <a:solidFill>
                  <a:schemeClr val="lt1"/>
                </a:solidFill>
                <a:latin typeface="Calibri"/>
                <a:ea typeface="Calibri"/>
                <a:cs typeface="Calibri"/>
                <a:sym typeface="Calibri"/>
              </a:rPr>
              <a:t> Closed Game Systems</a:t>
            </a:r>
          </a:p>
          <a:p>
            <a:pPr marL="742950" marR="0" lvl="1" indent="-285750" algn="l" rtl="0">
              <a:spcBef>
                <a:spcPts val="280"/>
              </a:spcBef>
              <a:buClr>
                <a:srgbClr val="3366FF"/>
              </a:buClr>
              <a:buSzPct val="100000"/>
              <a:buFont typeface="Arial"/>
              <a:buChar char="–"/>
            </a:pPr>
            <a:r>
              <a:rPr lang="en-US" sz="1400" b="0" i="0" u="none" strike="noStrike" cap="none" baseline="0">
                <a:solidFill>
                  <a:srgbClr val="3366FF"/>
                </a:solidFill>
                <a:latin typeface="Calibri"/>
                <a:ea typeface="Calibri"/>
                <a:cs typeface="Calibri"/>
                <a:sym typeface="Calibri"/>
              </a:rPr>
              <a:t>Source: Walt Scacchi (UC Irvine)</a:t>
            </a:r>
          </a:p>
          <a:p>
            <a:pPr marL="342900" marR="0" lvl="0" indent="-139700" algn="l" rtl="0">
              <a:spcBef>
                <a:spcPts val="640"/>
              </a:spcBef>
              <a:buClr>
                <a:schemeClr val="lt1"/>
              </a:buClr>
              <a:buFont typeface="Arial"/>
              <a:buNone/>
            </a:pPr>
            <a:endParaRPr sz="3200" b="0" i="0" u="none" strike="noStrike" cap="none" baseline="0">
              <a:solidFill>
                <a:schemeClr val="lt1"/>
              </a:solidFill>
              <a:latin typeface="Calibri"/>
              <a:ea typeface="Calibri"/>
              <a:cs typeface="Calibri"/>
              <a:sym typeface="Calibri"/>
            </a:endParaRP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a:spcBef>
                <a:spcPts val="0"/>
              </a:spcBef>
              <a:buNone/>
            </a:pPr>
            <a:r>
              <a:rPr lang="en-US" sz="6000" b="1" i="1">
                <a:solidFill>
                  <a:srgbClr val="FF0000"/>
                </a:solidFill>
              </a:rPr>
              <a:t>Is there another way???</a:t>
            </a:r>
          </a:p>
        </p:txBody>
      </p:sp>
      <p:sp>
        <p:nvSpPr>
          <p:cNvPr id="218" name="Shape 218"/>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marL="457200" lvl="0" indent="0" rtl="0">
              <a:spcBef>
                <a:spcPts val="0"/>
              </a:spcBef>
              <a:buNone/>
            </a:pPr>
            <a:r>
              <a:rPr lang="en-US"/>
              <a:t>BC - Business Practices and </a:t>
            </a:r>
            <a:r>
              <a:rPr lang="en-US">
                <a:solidFill>
                  <a:srgbClr val="00FF00"/>
                </a:solidFill>
              </a:rPr>
              <a:t>Consumer Protection Act</a:t>
            </a:r>
          </a:p>
          <a:p>
            <a:pPr marL="0" lvl="0" indent="0" rtl="0">
              <a:spcBef>
                <a:spcPts val="0"/>
              </a:spcBef>
              <a:buNone/>
            </a:pPr>
            <a:r>
              <a:rPr lang="en-US"/>
              <a:t>	Ontario - </a:t>
            </a:r>
            <a:r>
              <a:rPr lang="en-US">
                <a:solidFill>
                  <a:srgbClr val="00FF00"/>
                </a:solidFill>
              </a:rPr>
              <a:t>Consumer Protection Act</a:t>
            </a:r>
          </a:p>
          <a:p>
            <a:pPr marL="0" lvl="0" indent="0" rtl="0">
              <a:spcBef>
                <a:spcPts val="0"/>
              </a:spcBef>
              <a:buNone/>
            </a:pPr>
            <a:r>
              <a:rPr lang="en-US"/>
              <a:t>	Canada - </a:t>
            </a:r>
            <a:r>
              <a:rPr lang="en-US">
                <a:solidFill>
                  <a:srgbClr val="00FFFF"/>
                </a:solidFill>
              </a:rPr>
              <a:t>Competition Act</a:t>
            </a:r>
          </a:p>
          <a:p>
            <a:pPr marL="0" lvl="0" indent="0" rtl="0">
              <a:spcBef>
                <a:spcPts val="0"/>
              </a:spcBef>
              <a:buClr>
                <a:schemeClr val="dk1"/>
              </a:buClr>
              <a:buSzPct val="34375"/>
              <a:buFont typeface="Arial"/>
              <a:buNone/>
            </a:pPr>
            <a:r>
              <a:rPr lang="en-US"/>
              <a:t>	US - </a:t>
            </a:r>
            <a:r>
              <a:rPr lang="en-US">
                <a:solidFill>
                  <a:srgbClr val="00FFFF"/>
                </a:solidFill>
              </a:rPr>
              <a:t>Federal Trade Commission Act</a:t>
            </a:r>
            <a:r>
              <a:rPr lang="en-US"/>
              <a:t> - FTC </a:t>
            </a:r>
          </a:p>
          <a:p>
            <a:pPr marL="0" lvl="0" indent="457200" algn="l" rtl="0">
              <a:spcBef>
                <a:spcPts val="0"/>
              </a:spcBef>
              <a:buClr>
                <a:schemeClr val="dk1"/>
              </a:buClr>
              <a:buSzPct val="34375"/>
              <a:buFont typeface="Arial"/>
              <a:buNone/>
            </a:pPr>
            <a:r>
              <a:rPr lang="en-US" i="1">
                <a:solidFill>
                  <a:srgbClr val="FF00FF"/>
                </a:solidFill>
              </a:rPr>
              <a:t>Net Neutrality = FREEDOM</a:t>
            </a:r>
          </a:p>
          <a:p>
            <a:pPr marL="0" lvl="0" indent="457200" algn="l" rtl="0">
              <a:spcBef>
                <a:spcPts val="0"/>
              </a:spcBef>
              <a:buClr>
                <a:schemeClr val="dk1"/>
              </a:buClr>
              <a:buSzPct val="34375"/>
              <a:buFont typeface="Arial"/>
              <a:buNone/>
            </a:pPr>
            <a:r>
              <a:rPr lang="en-US" i="1">
                <a:solidFill>
                  <a:srgbClr val="FFD966"/>
                </a:solidFill>
              </a:rPr>
              <a:t>Privacy?</a:t>
            </a:r>
          </a:p>
          <a:p>
            <a:pPr>
              <a:spcBef>
                <a:spcPts val="0"/>
              </a:spcBef>
              <a:buNone/>
            </a:pPr>
            <a:endParaRP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a:spcBef>
                <a:spcPts val="0"/>
              </a:spcBef>
              <a:buNone/>
            </a:pPr>
            <a:r>
              <a:rPr lang="en-US" b="1">
                <a:solidFill>
                  <a:srgbClr val="00FF00"/>
                </a:solidFill>
              </a:rPr>
              <a:t>Consumer Protection</a:t>
            </a:r>
          </a:p>
        </p:txBody>
      </p:sp>
      <p:pic>
        <p:nvPicPr>
          <p:cNvPr id="224" name="Shape 224"/>
          <p:cNvPicPr preferRelativeResize="0"/>
          <p:nvPr/>
        </p:nvPicPr>
        <p:blipFill rotWithShape="1">
          <a:blip r:embed="rId3">
            <a:alphaModFix/>
          </a:blip>
          <a:srcRect l="9094" t="43880" r="11407" b="2080"/>
          <a:stretch/>
        </p:blipFill>
        <p:spPr>
          <a:xfrm>
            <a:off x="1417500" y="1417650"/>
            <a:ext cx="7269300" cy="3171898"/>
          </a:xfrm>
          <a:prstGeom prst="rect">
            <a:avLst/>
          </a:prstGeom>
          <a:noFill/>
          <a:ln>
            <a:noFill/>
          </a:ln>
        </p:spPr>
      </p:pic>
      <p:pic>
        <p:nvPicPr>
          <p:cNvPr id="225" name="Shape 225"/>
          <p:cNvPicPr preferRelativeResize="0"/>
          <p:nvPr/>
        </p:nvPicPr>
        <p:blipFill rotWithShape="1">
          <a:blip r:embed="rId4">
            <a:alphaModFix/>
          </a:blip>
          <a:srcRect l="17437" t="11893" r="37128" b="33043"/>
          <a:stretch/>
        </p:blipFill>
        <p:spPr>
          <a:xfrm>
            <a:off x="457199" y="3241549"/>
            <a:ext cx="3707898" cy="2884749"/>
          </a:xfrm>
          <a:prstGeom prst="rect">
            <a:avLst/>
          </a:prstGeom>
          <a:noFill/>
          <a:ln>
            <a:noFill/>
          </a:ln>
        </p:spPr>
      </p:pic>
      <p:sp>
        <p:nvSpPr>
          <p:cNvPr id="226" name="Shape 226"/>
          <p:cNvSpPr txBox="1"/>
          <p:nvPr/>
        </p:nvSpPr>
        <p:spPr>
          <a:xfrm>
            <a:off x="4494550" y="4934525"/>
            <a:ext cx="3707999" cy="1143000"/>
          </a:xfrm>
          <a:prstGeom prst="rect">
            <a:avLst/>
          </a:prstGeom>
          <a:noFill/>
          <a:ln>
            <a:noFill/>
          </a:ln>
        </p:spPr>
        <p:txBody>
          <a:bodyPr lIns="91425" tIns="91425" rIns="91425" bIns="91425" anchor="t" anchorCtr="0">
            <a:noAutofit/>
          </a:bodyPr>
          <a:lstStyle/>
          <a:p>
            <a:pPr indent="457200" rtl="0">
              <a:spcBef>
                <a:spcPts val="0"/>
              </a:spcBef>
              <a:buNone/>
            </a:pPr>
            <a:r>
              <a:rPr lang="en-US" sz="1800" b="1">
                <a:solidFill>
                  <a:srgbClr val="FFFFFF"/>
                </a:solidFill>
              </a:rPr>
              <a:t>What does it actually do?</a:t>
            </a:r>
          </a:p>
          <a:p>
            <a:pPr indent="457200" rtl="0">
              <a:spcBef>
                <a:spcPts val="0"/>
              </a:spcBef>
              <a:buNone/>
            </a:pPr>
            <a:r>
              <a:rPr lang="en-US" sz="1800" b="1">
                <a:solidFill>
                  <a:srgbClr val="FFFFFF"/>
                </a:solidFill>
              </a:rPr>
              <a:t> </a:t>
            </a:r>
          </a:p>
          <a:p>
            <a:pPr indent="457200">
              <a:spcBef>
                <a:spcPts val="0"/>
              </a:spcBef>
              <a:buNone/>
            </a:pPr>
            <a:r>
              <a:rPr lang="en-US" sz="1800" b="1">
                <a:solidFill>
                  <a:srgbClr val="FFFFFF"/>
                </a:solidFill>
              </a:rPr>
              <a:t>How can it help?</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Shape 231"/>
          <p:cNvPicPr preferRelativeResize="0"/>
          <p:nvPr/>
        </p:nvPicPr>
        <p:blipFill>
          <a:blip r:embed="rId3">
            <a:alphaModFix/>
          </a:blip>
          <a:stretch>
            <a:fillRect/>
          </a:stretch>
        </p:blipFill>
        <p:spPr>
          <a:xfrm>
            <a:off x="0" y="41910"/>
            <a:ext cx="9143999" cy="6774179"/>
          </a:xfrm>
          <a:prstGeom prst="rect">
            <a:avLst/>
          </a:prstGeom>
          <a:noFill/>
          <a:ln>
            <a:noFill/>
          </a:ln>
        </p:spPr>
      </p:pic>
      <p:sp>
        <p:nvSpPr>
          <p:cNvPr id="232" name="Shape 232"/>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a:spcBef>
                <a:spcPts val="0"/>
              </a:spcBef>
              <a:buNone/>
            </a:pPr>
            <a:r>
              <a:rPr lang="en-US" sz="6000" b="1">
                <a:solidFill>
                  <a:srgbClr val="00FFFF"/>
                </a:solidFill>
              </a:rPr>
              <a:t>Anti-Trust</a:t>
            </a:r>
          </a:p>
        </p:txBody>
      </p:sp>
      <p:sp>
        <p:nvSpPr>
          <p:cNvPr id="233" name="Shape 233"/>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marL="457200" lvl="0" indent="0" rtl="0">
              <a:spcBef>
                <a:spcPts val="0"/>
              </a:spcBef>
              <a:buNone/>
            </a:pPr>
            <a:r>
              <a:rPr lang="en-US" b="1" i="1">
                <a:solidFill>
                  <a:srgbClr val="FF0000"/>
                </a:solidFill>
                <a:highlight>
                  <a:srgbClr val="FFFF00"/>
                </a:highlight>
              </a:rPr>
              <a:t>POWERS </a:t>
            </a:r>
            <a:r>
              <a:rPr lang="en-US" sz="2400" b="1" i="1">
                <a:solidFill>
                  <a:srgbClr val="000000"/>
                </a:solidFill>
                <a:highlight>
                  <a:srgbClr val="FFFF00"/>
                </a:highlight>
              </a:rPr>
              <a:t>- unfair - redress - regulation - investigate - make recommendations for legislation</a:t>
            </a:r>
          </a:p>
          <a:p>
            <a:pPr marL="0" indent="457200" rtl="0">
              <a:spcBef>
                <a:spcPts val="0"/>
              </a:spcBef>
              <a:buNone/>
            </a:pPr>
            <a:endParaRPr b="1" i="1">
              <a:solidFill>
                <a:srgbClr val="FF0000"/>
              </a:solidFill>
              <a:highlight>
                <a:srgbClr val="FFFF00"/>
              </a:highlight>
            </a:endParaRPr>
          </a:p>
          <a:p>
            <a:pPr marL="0" indent="457200" rtl="0">
              <a:spcBef>
                <a:spcPts val="0"/>
              </a:spcBef>
              <a:buNone/>
            </a:pPr>
            <a:r>
              <a:rPr lang="en-US" b="1" i="1">
                <a:solidFill>
                  <a:srgbClr val="FF0000"/>
                </a:solidFill>
                <a:highlight>
                  <a:srgbClr val="FFFF00"/>
                </a:highlight>
              </a:rPr>
              <a:t>US telecoms </a:t>
            </a:r>
            <a:r>
              <a:rPr lang="en-US" b="1" i="1">
                <a:solidFill>
                  <a:srgbClr val="000000"/>
                </a:solidFill>
                <a:highlight>
                  <a:srgbClr val="FFFF00"/>
                </a:highlight>
              </a:rPr>
              <a:t>- </a:t>
            </a:r>
            <a:r>
              <a:rPr lang="en-US" sz="1800" b="1" i="1">
                <a:solidFill>
                  <a:srgbClr val="000000"/>
                </a:solidFill>
                <a:highlight>
                  <a:srgbClr val="FFFF00"/>
                </a:highlight>
              </a:rPr>
              <a:t>Comcast - Time Warner Merger</a:t>
            </a:r>
          </a:p>
          <a:p>
            <a:pPr marL="0" lvl="0" indent="0" rtl="0">
              <a:spcBef>
                <a:spcPts val="0"/>
              </a:spcBef>
              <a:buNone/>
            </a:pPr>
            <a:endParaRPr b="1" i="1">
              <a:solidFill>
                <a:srgbClr val="FF0000"/>
              </a:solidFill>
              <a:highlight>
                <a:srgbClr val="FFFF00"/>
              </a:highlight>
            </a:endParaRPr>
          </a:p>
          <a:p>
            <a:pPr marL="0" lvl="0" indent="457200" rtl="0">
              <a:spcBef>
                <a:spcPts val="0"/>
              </a:spcBef>
              <a:buNone/>
            </a:pPr>
            <a:r>
              <a:rPr lang="en-US" b="1" i="1">
                <a:solidFill>
                  <a:srgbClr val="FF0000"/>
                </a:solidFill>
                <a:highlight>
                  <a:srgbClr val="FFFF00"/>
                </a:highlight>
              </a:rPr>
              <a:t>What about Canada?</a:t>
            </a:r>
            <a:r>
              <a:rPr lang="en-US" b="1" i="1">
                <a:solidFill>
                  <a:srgbClr val="000000"/>
                </a:solidFill>
                <a:highlight>
                  <a:srgbClr val="FFFF00"/>
                </a:highlight>
              </a:rPr>
              <a:t> </a:t>
            </a:r>
            <a:r>
              <a:rPr lang="en-US" sz="1800" b="1" i="1">
                <a:solidFill>
                  <a:srgbClr val="000000"/>
                </a:solidFill>
                <a:highlight>
                  <a:srgbClr val="FFFF00"/>
                </a:highlight>
              </a:rPr>
              <a:t>Canadian Telecoms - Competition Act</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Shape 238"/>
          <p:cNvPicPr preferRelativeResize="0"/>
          <p:nvPr/>
        </p:nvPicPr>
        <p:blipFill>
          <a:blip r:embed="rId3">
            <a:alphaModFix/>
          </a:blip>
          <a:stretch>
            <a:fillRect/>
          </a:stretch>
        </p:blipFill>
        <p:spPr>
          <a:xfrm>
            <a:off x="366486" y="1200398"/>
            <a:ext cx="8411024" cy="5435300"/>
          </a:xfrm>
          <a:prstGeom prst="rect">
            <a:avLst/>
          </a:prstGeom>
          <a:noFill/>
          <a:ln>
            <a:noFill/>
          </a:ln>
        </p:spPr>
      </p:pic>
      <p:sp>
        <p:nvSpPr>
          <p:cNvPr id="239" name="Shape 239"/>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marL="0" indent="457200" algn="l" rtl="0">
              <a:spcBef>
                <a:spcPts val="0"/>
              </a:spcBef>
              <a:buNone/>
            </a:pPr>
            <a:r>
              <a:rPr lang="en-US" b="1">
                <a:solidFill>
                  <a:srgbClr val="3D85C6"/>
                </a:solidFill>
              </a:rPr>
              <a:t>US - FCC</a:t>
            </a:r>
          </a:p>
          <a:p>
            <a:pPr marL="0" indent="457200" algn="l" rtl="0">
              <a:spcBef>
                <a:spcPts val="0"/>
              </a:spcBef>
              <a:buNone/>
            </a:pPr>
            <a:r>
              <a:rPr lang="en-US" b="1">
                <a:solidFill>
                  <a:srgbClr val="E06666"/>
                </a:solidFill>
              </a:rPr>
              <a:t>Canada - CRTC   </a:t>
            </a:r>
          </a:p>
          <a:p>
            <a:pPr marL="0" indent="457200" algn="l" rtl="0">
              <a:spcBef>
                <a:spcPts val="0"/>
              </a:spcBef>
              <a:buNone/>
            </a:pPr>
            <a:r>
              <a:rPr lang="en-US" sz="3600" b="1" i="1">
                <a:solidFill>
                  <a:srgbClr val="980000"/>
                </a:solidFill>
              </a:rPr>
              <a:t>Net Neutrality = FREEDOM</a:t>
            </a:r>
          </a:p>
          <a:p>
            <a:pPr algn="ctr" rtl="0">
              <a:spcBef>
                <a:spcPts val="0"/>
              </a:spcBef>
              <a:buNone/>
            </a:pPr>
            <a:endParaRPr sz="3000" b="1" i="1"/>
          </a:p>
          <a:p>
            <a:pPr lvl="0" indent="152717">
              <a:spcBef>
                <a:spcPts val="481"/>
              </a:spcBef>
              <a:buClr>
                <a:srgbClr val="FFFF00"/>
              </a:buClr>
              <a:buSzPct val="100208"/>
            </a:pPr>
            <a:r>
              <a:rPr lang="en-US" sz="2405" i="1">
                <a:solidFill>
                  <a:srgbClr val="FFFF00"/>
                </a:solidFill>
              </a:rPr>
              <a:t>“Anyone who has lost track of time when using a computer knows the propensity to dream, the urge to make dreams come true and the tendency to miss lunch.”</a:t>
            </a:r>
            <a:r>
              <a:rPr lang="en-US" sz="2405" i="1"/>
              <a:t> </a:t>
            </a:r>
            <a:r>
              <a:rPr lang="en-US" sz="1757"/>
              <a:t>Tim Berners-Lee</a:t>
            </a:r>
          </a:p>
        </p:txBody>
      </p:sp>
      <p:sp>
        <p:nvSpPr>
          <p:cNvPr id="240" name="Shape 240"/>
          <p:cNvSpPr txBox="1">
            <a:spLocks noGrp="1"/>
          </p:cNvSpPr>
          <p:nvPr>
            <p:ph type="title"/>
          </p:nvPr>
        </p:nvSpPr>
        <p:spPr>
          <a:xfrm>
            <a:off x="409375" y="521799"/>
            <a:ext cx="8229600" cy="727799"/>
          </a:xfrm>
          <a:prstGeom prst="rect">
            <a:avLst/>
          </a:prstGeom>
        </p:spPr>
        <p:txBody>
          <a:bodyPr lIns="91425" tIns="91425" rIns="91425" bIns="91425" anchor="ctr" anchorCtr="0">
            <a:noAutofit/>
          </a:bodyPr>
          <a:lstStyle/>
          <a:p>
            <a:pPr>
              <a:spcBef>
                <a:spcPts val="0"/>
              </a:spcBef>
              <a:buNone/>
            </a:pPr>
            <a:r>
              <a:rPr lang="en-US" b="1">
                <a:solidFill>
                  <a:srgbClr val="00FF00"/>
                </a:solidFill>
              </a:rPr>
              <a:t>Internet Regulation</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457200" y="351400"/>
            <a:ext cx="8229600" cy="5774999"/>
          </a:xfrm>
          <a:prstGeom prst="rect">
            <a:avLst/>
          </a:prstGeom>
        </p:spPr>
        <p:txBody>
          <a:bodyPr lIns="91425" tIns="91425" rIns="91425" bIns="91425" anchor="t" anchorCtr="0">
            <a:noAutofit/>
          </a:bodyPr>
          <a:lstStyle/>
          <a:p>
            <a:pPr lvl="0" algn="ctr" rtl="0">
              <a:spcBef>
                <a:spcPts val="0"/>
              </a:spcBef>
              <a:buClr>
                <a:schemeClr val="dk1"/>
              </a:buClr>
              <a:buSzPct val="25000"/>
              <a:buFont typeface="Arial"/>
              <a:buNone/>
            </a:pPr>
            <a:r>
              <a:rPr lang="en-US" sz="4800" b="1" i="1">
                <a:solidFill>
                  <a:srgbClr val="FF0000"/>
                </a:solidFill>
              </a:rPr>
              <a:t>What happens when we break the Internet?</a:t>
            </a:r>
          </a:p>
          <a:p>
            <a:pPr lvl="0" algn="ctr" rtl="0">
              <a:spcBef>
                <a:spcPts val="0"/>
              </a:spcBef>
              <a:buClr>
                <a:schemeClr val="dk1"/>
              </a:buClr>
              <a:buSzPct val="45833"/>
              <a:buFont typeface="Arial"/>
              <a:buNone/>
            </a:pPr>
            <a:r>
              <a:rPr lang="en-US" sz="2400" b="1" i="1">
                <a:solidFill>
                  <a:srgbClr val="0000FF"/>
                </a:solidFill>
              </a:rPr>
              <a:t>*Who will fix it?</a:t>
            </a:r>
          </a:p>
          <a:p>
            <a:pPr marL="0" indent="0" rtl="0">
              <a:spcBef>
                <a:spcPts val="0"/>
              </a:spcBef>
              <a:buNone/>
            </a:pPr>
            <a:endParaRPr sz="2400" b="1" i="1">
              <a:solidFill>
                <a:srgbClr val="FFFF00"/>
              </a:solidFill>
              <a:latin typeface="Arial"/>
              <a:ea typeface="Arial"/>
              <a:cs typeface="Arial"/>
              <a:sym typeface="Arial"/>
            </a:endParaRPr>
          </a:p>
          <a:p>
            <a:pPr marL="0" indent="0" rtl="0">
              <a:spcBef>
                <a:spcPts val="0"/>
              </a:spcBef>
              <a:buNone/>
            </a:pPr>
            <a:endParaRPr sz="2400" b="1" i="1">
              <a:solidFill>
                <a:srgbClr val="FFFF00"/>
              </a:solidFill>
              <a:latin typeface="Arial"/>
              <a:ea typeface="Arial"/>
              <a:cs typeface="Arial"/>
              <a:sym typeface="Arial"/>
            </a:endParaRPr>
          </a:p>
          <a:p>
            <a:pPr marL="0" lvl="0" indent="0" rtl="0">
              <a:spcBef>
                <a:spcPts val="0"/>
              </a:spcBef>
              <a:buNone/>
            </a:pPr>
            <a:r>
              <a:rPr lang="en-US" sz="1800" b="1" i="1">
                <a:solidFill>
                  <a:srgbClr val="FFFF00"/>
                </a:solidFill>
                <a:latin typeface="Arial"/>
                <a:ea typeface="Arial"/>
                <a:cs typeface="Arial"/>
                <a:sym typeface="Arial"/>
              </a:rPr>
              <a:t>CAIP v Bell Canada (CRTC 2008-108)</a:t>
            </a:r>
          </a:p>
          <a:p>
            <a:pPr marL="0" lvl="0" indent="0" rtl="0">
              <a:spcBef>
                <a:spcPts val="0"/>
              </a:spcBef>
              <a:buNone/>
            </a:pPr>
            <a:r>
              <a:rPr lang="en-US" sz="1800" b="1" i="1">
                <a:solidFill>
                  <a:srgbClr val="FFFF00"/>
                </a:solidFill>
                <a:latin typeface="Arial"/>
                <a:ea typeface="Arial"/>
                <a:cs typeface="Arial"/>
                <a:sym typeface="Arial"/>
              </a:rPr>
              <a:t>Nat'l Cable &amp; Telecommunications Ass'n v. Brand X Internet Services, 545 U.S. 967 (2005)</a:t>
            </a:r>
          </a:p>
          <a:p>
            <a:pPr marL="0" lvl="0" indent="0" rtl="0">
              <a:spcBef>
                <a:spcPts val="0"/>
              </a:spcBef>
              <a:buClr>
                <a:schemeClr val="dk1"/>
              </a:buClr>
              <a:buSzPct val="61111"/>
              <a:buFont typeface="Arial"/>
              <a:buNone/>
            </a:pPr>
            <a:r>
              <a:rPr lang="en-US" sz="1800" b="1" i="1">
                <a:solidFill>
                  <a:srgbClr val="FFFF00"/>
                </a:solidFill>
                <a:latin typeface="Arial"/>
                <a:ea typeface="Arial"/>
                <a:cs typeface="Arial"/>
                <a:sym typeface="Arial"/>
              </a:rPr>
              <a:t>Comcast Corp. v. F.C.C., 600 F.3d 642 (2010)</a:t>
            </a:r>
          </a:p>
          <a:p>
            <a:pPr marL="0" lvl="0" indent="0" rtl="0">
              <a:spcBef>
                <a:spcPts val="0"/>
              </a:spcBef>
              <a:buClr>
                <a:schemeClr val="dk1"/>
              </a:buClr>
              <a:buSzPct val="61111"/>
              <a:buFont typeface="Arial"/>
              <a:buNone/>
            </a:pPr>
            <a:r>
              <a:rPr lang="en-US" sz="1800" b="1" i="1">
                <a:solidFill>
                  <a:srgbClr val="FFFF00"/>
                </a:solidFill>
                <a:latin typeface="Arial"/>
                <a:ea typeface="Arial"/>
                <a:cs typeface="Arial"/>
                <a:sym typeface="Arial"/>
              </a:rPr>
              <a:t>Verizon v. F.C.C., 740 F.3d 623, 628 (D.C. Cir. 2014)</a:t>
            </a:r>
          </a:p>
          <a:p>
            <a:pPr>
              <a:spcBef>
                <a:spcPts val="0"/>
              </a:spcBef>
              <a:buNone/>
            </a:pPr>
            <a:endParaRPr sz="1800" b="1" i="1">
              <a:solidFill>
                <a:srgbClr val="FFFF00"/>
              </a:solidFill>
              <a:latin typeface="Arial"/>
              <a:ea typeface="Arial"/>
              <a:cs typeface="Arial"/>
              <a:sym typeface="Arial"/>
            </a:endParaRP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marL="0" lvl="0" indent="0" rtl="0">
              <a:lnSpc>
                <a:spcPct val="128571"/>
              </a:lnSpc>
              <a:spcBef>
                <a:spcPts val="0"/>
              </a:spcBef>
              <a:spcAft>
                <a:spcPts val="1100"/>
              </a:spcAft>
              <a:buNone/>
            </a:pPr>
            <a:r>
              <a:rPr lang="en-US" sz="3600">
                <a:solidFill>
                  <a:srgbClr val="A4C2F4"/>
                </a:solidFill>
                <a:latin typeface="Comic Sans MS"/>
                <a:ea typeface="Comic Sans MS"/>
                <a:cs typeface="Comic Sans MS"/>
                <a:sym typeface="Comic Sans MS"/>
              </a:rPr>
              <a:t>“Beware that, when fighting monsters, you yourself do not become a monster... for when you gaze long into the abyss, the abyss gazes also into you.” </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FFFF00"/>
              </a:buClr>
              <a:buSzPct val="25000"/>
              <a:buFont typeface="Calibri"/>
              <a:buNone/>
            </a:pPr>
            <a:r>
              <a:rPr lang="en-US" sz="3959" b="1" i="0" u="none" strike="noStrike" cap="none" baseline="0">
                <a:solidFill>
                  <a:srgbClr val="FFFF00"/>
                </a:solidFill>
                <a:latin typeface="Calibri"/>
                <a:ea typeface="Calibri"/>
                <a:cs typeface="Calibri"/>
                <a:sym typeface="Calibri"/>
              </a:rPr>
              <a:t>Legal Issues in Modding</a:t>
            </a:r>
            <a:br>
              <a:rPr lang="en-US" sz="3959" b="1" i="0" u="none" strike="noStrike" cap="none" baseline="0">
                <a:solidFill>
                  <a:srgbClr val="FFFF00"/>
                </a:solidFill>
                <a:latin typeface="Calibri"/>
                <a:ea typeface="Calibri"/>
                <a:cs typeface="Calibri"/>
                <a:sym typeface="Calibri"/>
              </a:rPr>
            </a:br>
            <a:r>
              <a:rPr lang="en-US" sz="3959" b="1" i="1" u="none" strike="noStrike" cap="none" baseline="0">
                <a:solidFill>
                  <a:srgbClr val="FF0000"/>
                </a:solidFill>
                <a:latin typeface="Calibri"/>
                <a:ea typeface="Calibri"/>
                <a:cs typeface="Calibri"/>
                <a:sym typeface="Calibri"/>
              </a:rPr>
              <a:t> Can’t we just game?</a:t>
            </a:r>
          </a:p>
        </p:txBody>
      </p:sp>
      <p:sp>
        <p:nvSpPr>
          <p:cNvPr id="97" name="Shape 97"/>
          <p:cNvSpPr txBox="1">
            <a:spLocks noGrp="1"/>
          </p:cNvSpPr>
          <p:nvPr>
            <p:ph type="body" idx="1"/>
          </p:nvPr>
        </p:nvSpPr>
        <p:spPr>
          <a:xfrm>
            <a:off x="457200" y="1600200"/>
            <a:ext cx="8229600" cy="4526100"/>
          </a:xfrm>
          <a:prstGeom prst="rect">
            <a:avLst/>
          </a:prstGeom>
          <a:noFill/>
          <a:ln>
            <a:noFill/>
          </a:ln>
        </p:spPr>
        <p:txBody>
          <a:bodyPr lIns="91425" tIns="45700" rIns="91425" bIns="45700" anchor="t" anchorCtr="0">
            <a:noAutofit/>
          </a:bodyPr>
          <a:lstStyle/>
          <a:p>
            <a:pPr marL="342900" marR="0" lvl="0" indent="-342900" algn="l" rtl="0">
              <a:spcBef>
                <a:spcPts val="0"/>
              </a:spcBef>
              <a:buClr>
                <a:srgbClr val="1AF81D"/>
              </a:buClr>
              <a:buSzPct val="100000"/>
              <a:buFont typeface="Arial"/>
              <a:buChar char="•"/>
            </a:pPr>
            <a:r>
              <a:rPr lang="en-US" sz="3200" b="0" i="0" u="none" strike="noStrike" cap="none" baseline="0">
                <a:solidFill>
                  <a:srgbClr val="1AF81D"/>
                </a:solidFill>
                <a:latin typeface="Calibri"/>
                <a:ea typeface="Calibri"/>
                <a:cs typeface="Calibri"/>
                <a:sym typeface="Calibri"/>
              </a:rPr>
              <a:t>Copyright Law – CREATING</a:t>
            </a:r>
          </a:p>
          <a:p>
            <a:pPr marL="742950" marR="0" lvl="1" indent="-285750" algn="l" rtl="0">
              <a:spcBef>
                <a:spcPts val="560"/>
              </a:spcBef>
              <a:buClr>
                <a:schemeClr val="lt1"/>
              </a:buClr>
              <a:buSzPct val="100000"/>
              <a:buFont typeface="Arial"/>
              <a:buChar char="–"/>
            </a:pPr>
            <a:r>
              <a:rPr lang="en-US" sz="2800" b="0" i="0" u="none" strike="noStrike" cap="none" baseline="0">
                <a:solidFill>
                  <a:schemeClr val="lt1"/>
                </a:solidFill>
                <a:latin typeface="Calibri"/>
                <a:ea typeface="Calibri"/>
                <a:cs typeface="Calibri"/>
                <a:sym typeface="Calibri"/>
              </a:rPr>
              <a:t>Classified as derivative works</a:t>
            </a:r>
          </a:p>
          <a:p>
            <a:pPr marL="1143000" marR="0" lvl="2" indent="-228600" algn="l" rtl="0">
              <a:spcBef>
                <a:spcPts val="480"/>
              </a:spcBef>
              <a:buClr>
                <a:schemeClr val="lt1"/>
              </a:buClr>
              <a:buSzPct val="100000"/>
              <a:buFont typeface="Arial"/>
              <a:buChar char="•"/>
            </a:pPr>
            <a:r>
              <a:rPr lang="en-US" sz="2400" b="0" i="0" u="none" strike="noStrike" cap="none" baseline="0">
                <a:solidFill>
                  <a:schemeClr val="lt1"/>
                </a:solidFill>
                <a:latin typeface="Calibri"/>
                <a:ea typeface="Calibri"/>
                <a:cs typeface="Calibri"/>
                <a:sym typeface="Calibri"/>
              </a:rPr>
              <a:t>Canada </a:t>
            </a:r>
            <a:r>
              <a:rPr lang="en-US" sz="2400" b="0" i="0" u="none" strike="noStrike" cap="none" baseline="0">
                <a:solidFill>
                  <a:srgbClr val="3366FF"/>
                </a:solidFill>
                <a:latin typeface="Calibri"/>
                <a:ea typeface="Calibri"/>
                <a:cs typeface="Calibri"/>
                <a:sym typeface="Calibri"/>
              </a:rPr>
              <a:t>-  </a:t>
            </a:r>
            <a:r>
              <a:rPr lang="en-US" sz="1800" b="0" i="0" u="none" strike="noStrike" cap="none" baseline="0">
                <a:solidFill>
                  <a:srgbClr val="3366FF"/>
                </a:solidFill>
                <a:latin typeface="Calibri"/>
                <a:ea typeface="Calibri"/>
                <a:cs typeface="Calibri"/>
                <a:sym typeface="Calibri"/>
              </a:rPr>
              <a:t>Théberge v. Galerie d'Art du Petit Champlain Inc. [2002] S.C.C. 34 – reading in derivative works</a:t>
            </a:r>
          </a:p>
          <a:p>
            <a:pPr marL="1143000" marR="0" lvl="2" indent="-228600" algn="l" rtl="0">
              <a:spcBef>
                <a:spcPts val="480"/>
              </a:spcBef>
              <a:buClr>
                <a:schemeClr val="lt1"/>
              </a:buClr>
              <a:buSzPct val="100000"/>
              <a:buFont typeface="Arial"/>
              <a:buChar char="•"/>
            </a:pPr>
            <a:r>
              <a:rPr lang="en-US" sz="2400" b="0" i="0" u="none" strike="noStrike" cap="none" baseline="0">
                <a:solidFill>
                  <a:schemeClr val="lt1"/>
                </a:solidFill>
                <a:latin typeface="Calibri"/>
                <a:ea typeface="Calibri"/>
                <a:cs typeface="Calibri"/>
                <a:sym typeface="Calibri"/>
              </a:rPr>
              <a:t>US </a:t>
            </a:r>
            <a:r>
              <a:rPr lang="en-US" sz="2400" b="0" i="0" u="none" strike="noStrike" cap="none" baseline="0">
                <a:solidFill>
                  <a:srgbClr val="3366FF"/>
                </a:solidFill>
                <a:latin typeface="Calibri"/>
                <a:ea typeface="Calibri"/>
                <a:cs typeface="Calibri"/>
                <a:sym typeface="Calibri"/>
              </a:rPr>
              <a:t>- </a:t>
            </a:r>
            <a:r>
              <a:rPr lang="en-US" sz="1800" b="0" i="0" u="none" strike="noStrike" cap="none" baseline="0">
                <a:solidFill>
                  <a:srgbClr val="3366FF"/>
                </a:solidFill>
                <a:latin typeface="Calibri"/>
                <a:ea typeface="Calibri"/>
                <a:cs typeface="Calibri"/>
                <a:sym typeface="Calibri"/>
              </a:rPr>
              <a:t>Micro Star v. Formgen Inc., 154 F.3d 1107 (9th Cir. 1998)</a:t>
            </a:r>
          </a:p>
          <a:p>
            <a:pPr marL="1143000" marR="0" lvl="2" indent="-228600" algn="l" rtl="0">
              <a:spcBef>
                <a:spcPts val="480"/>
              </a:spcBef>
              <a:buClr>
                <a:srgbClr val="FFFF00"/>
              </a:buClr>
              <a:buSzPct val="100000"/>
              <a:buFont typeface="Arial"/>
              <a:buChar char="•"/>
            </a:pPr>
            <a:r>
              <a:rPr lang="en-US" sz="2400" b="0" i="1" u="none" strike="noStrike" cap="none" baseline="0">
                <a:solidFill>
                  <a:srgbClr val="FFFF00"/>
                </a:solidFill>
                <a:latin typeface="Calibri"/>
                <a:ea typeface="Calibri"/>
                <a:cs typeface="Calibri"/>
                <a:sym typeface="Calibri"/>
              </a:rPr>
              <a:t>Fair Use(US) – Fair Dealing(Canada)</a:t>
            </a:r>
          </a:p>
          <a:p>
            <a:pPr marL="342900" marR="0" lvl="0" indent="-342900" algn="l" rtl="0">
              <a:spcBef>
                <a:spcPts val="640"/>
              </a:spcBef>
              <a:buClr>
                <a:srgbClr val="1AF81D"/>
              </a:buClr>
              <a:buSzPct val="100000"/>
              <a:buFont typeface="Arial"/>
              <a:buChar char="•"/>
            </a:pPr>
            <a:r>
              <a:rPr lang="en-US" sz="3200" b="0" i="0" u="none" strike="noStrike" cap="none" baseline="0">
                <a:solidFill>
                  <a:srgbClr val="1AF81D"/>
                </a:solidFill>
                <a:latin typeface="Calibri"/>
                <a:ea typeface="Calibri"/>
                <a:cs typeface="Calibri"/>
                <a:sym typeface="Calibri"/>
              </a:rPr>
              <a:t>Contract Law - CONNECTING</a:t>
            </a:r>
          </a:p>
          <a:p>
            <a:pPr marL="742950" marR="0" lvl="1" indent="-285750" algn="l" rtl="0">
              <a:spcBef>
                <a:spcPts val="560"/>
              </a:spcBef>
              <a:buClr>
                <a:schemeClr val="lt1"/>
              </a:buClr>
              <a:buSzPct val="100000"/>
              <a:buFont typeface="Arial"/>
              <a:buChar char="–"/>
            </a:pPr>
            <a:r>
              <a:rPr lang="en-US" sz="2800" b="0" i="0" u="none" strike="noStrike" cap="none" baseline="0">
                <a:solidFill>
                  <a:schemeClr val="lt1"/>
                </a:solidFill>
                <a:latin typeface="Calibri"/>
                <a:ea typeface="Calibri"/>
                <a:cs typeface="Calibri"/>
                <a:sym typeface="Calibri"/>
              </a:rPr>
              <a:t>EULAs, ToS, Licensing…</a:t>
            </a:r>
            <a:r>
              <a:rPr lang="en-US" sz="2400">
                <a:solidFill>
                  <a:srgbClr val="3366FF"/>
                </a:solidFill>
              </a:rPr>
              <a:t>- </a:t>
            </a:r>
            <a:r>
              <a:rPr lang="en-US" sz="1800">
                <a:solidFill>
                  <a:srgbClr val="3366FF"/>
                </a:solidFill>
              </a:rPr>
              <a:t>iRacing, Davidson</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Shape 102"/>
          <p:cNvPicPr preferRelativeResize="0"/>
          <p:nvPr/>
        </p:nvPicPr>
        <p:blipFill rotWithShape="1">
          <a:blip r:embed="rId3">
            <a:alphaModFix/>
          </a:blip>
          <a:srcRect/>
          <a:stretch/>
        </p:blipFill>
        <p:spPr>
          <a:xfrm>
            <a:off x="457200" y="4693035"/>
            <a:ext cx="4083534" cy="1352163"/>
          </a:xfrm>
          <a:prstGeom prst="rect">
            <a:avLst/>
          </a:prstGeom>
          <a:noFill/>
          <a:ln>
            <a:noFill/>
          </a:ln>
        </p:spPr>
      </p:pic>
      <p:pic>
        <p:nvPicPr>
          <p:cNvPr id="103" name="Shape 103"/>
          <p:cNvPicPr preferRelativeResize="0"/>
          <p:nvPr/>
        </p:nvPicPr>
        <p:blipFill rotWithShape="1">
          <a:blip r:embed="rId4">
            <a:alphaModFix/>
          </a:blip>
          <a:srcRect/>
          <a:stretch/>
        </p:blipFill>
        <p:spPr>
          <a:xfrm>
            <a:off x="4387469" y="3290769"/>
            <a:ext cx="3677028" cy="2754428"/>
          </a:xfrm>
          <a:prstGeom prst="rect">
            <a:avLst/>
          </a:prstGeom>
          <a:noFill/>
          <a:ln>
            <a:noFill/>
          </a:ln>
        </p:spPr>
      </p:pic>
      <p:sp>
        <p:nvSpPr>
          <p:cNvPr id="104" name="Shape 10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FFFF00"/>
              </a:buClr>
              <a:buSzPct val="25000"/>
              <a:buFont typeface="Calibri"/>
              <a:buNone/>
            </a:pPr>
            <a:r>
              <a:rPr lang="en-US" sz="4400" b="1" i="0" u="none" strike="noStrike" cap="none" baseline="0">
                <a:solidFill>
                  <a:srgbClr val="FFFF00"/>
                </a:solidFill>
                <a:latin typeface="Calibri"/>
                <a:ea typeface="Calibri"/>
                <a:cs typeface="Calibri"/>
                <a:sym typeface="Calibri"/>
              </a:rPr>
              <a:t>Attitudes</a:t>
            </a:r>
          </a:p>
        </p:txBody>
      </p:sp>
      <p:sp>
        <p:nvSpPr>
          <p:cNvPr id="105" name="Shape 105"/>
          <p:cNvSpPr txBox="1">
            <a:spLocks noGrp="1"/>
          </p:cNvSpPr>
          <p:nvPr>
            <p:ph type="body" idx="1"/>
          </p:nvPr>
        </p:nvSpPr>
        <p:spPr>
          <a:xfrm>
            <a:off x="457200" y="1270154"/>
            <a:ext cx="4083534" cy="4856009"/>
          </a:xfrm>
          <a:prstGeom prst="rect">
            <a:avLst/>
          </a:prstGeom>
          <a:noFill/>
          <a:ln>
            <a:noFill/>
          </a:ln>
        </p:spPr>
        <p:txBody>
          <a:bodyPr lIns="91425" tIns="45700" rIns="91425" bIns="45700" anchor="t" anchorCtr="0">
            <a:noAutofit/>
          </a:bodyPr>
          <a:lstStyle/>
          <a:p>
            <a:pPr marL="457200" marR="0" lvl="1" indent="0" algn="l" rtl="0">
              <a:spcBef>
                <a:spcPts val="0"/>
              </a:spcBef>
              <a:buClr>
                <a:srgbClr val="FFFF00"/>
              </a:buClr>
              <a:buSzPct val="25000"/>
              <a:buFont typeface="Arial"/>
              <a:buNone/>
            </a:pPr>
            <a:r>
              <a:rPr lang="en-US" sz="2800" b="1" i="0" u="sng" strike="noStrike" cap="none" baseline="0">
                <a:solidFill>
                  <a:srgbClr val="FFFF00"/>
                </a:solidFill>
                <a:latin typeface="Calibri"/>
                <a:ea typeface="Calibri"/>
                <a:cs typeface="Calibri"/>
                <a:sym typeface="Calibri"/>
              </a:rPr>
              <a:t>WHO</a:t>
            </a:r>
          </a:p>
          <a:p>
            <a:pPr marL="342900" marR="0" lvl="0" indent="-342900" algn="l" rtl="0">
              <a:spcBef>
                <a:spcPts val="640"/>
              </a:spcBef>
              <a:buClr>
                <a:schemeClr val="lt1"/>
              </a:buClr>
              <a:buSzPct val="100000"/>
              <a:buFont typeface="Arial"/>
              <a:buChar char="•"/>
            </a:pPr>
            <a:r>
              <a:rPr lang="en-US" sz="3200" b="1" i="1" u="none" strike="noStrike" cap="none" baseline="0">
                <a:solidFill>
                  <a:schemeClr val="lt1"/>
                </a:solidFill>
                <a:latin typeface="Calibri"/>
                <a:ea typeface="Calibri"/>
                <a:cs typeface="Calibri"/>
                <a:sym typeface="Calibri"/>
              </a:rPr>
              <a:t>Game Developers </a:t>
            </a:r>
          </a:p>
          <a:p>
            <a:pPr marL="342900" marR="0" lvl="0" indent="-342900" algn="l" rtl="0">
              <a:spcBef>
                <a:spcPts val="640"/>
              </a:spcBef>
              <a:buClr>
                <a:schemeClr val="lt1"/>
              </a:buClr>
              <a:buSzPct val="100000"/>
              <a:buFont typeface="Arial"/>
              <a:buChar char="•"/>
            </a:pPr>
            <a:r>
              <a:rPr lang="en-US" sz="3200" b="1" i="1" u="none" strike="noStrike" cap="none" baseline="0">
                <a:solidFill>
                  <a:schemeClr val="lt1"/>
                </a:solidFill>
                <a:latin typeface="Calibri"/>
                <a:ea typeface="Calibri"/>
                <a:cs typeface="Calibri"/>
                <a:sym typeface="Calibri"/>
              </a:rPr>
              <a:t>Users</a:t>
            </a:r>
          </a:p>
          <a:p>
            <a:pPr marL="342900" marR="0" lvl="0" indent="-342900" algn="l" rtl="0">
              <a:spcBef>
                <a:spcPts val="640"/>
              </a:spcBef>
              <a:buClr>
                <a:schemeClr val="lt1"/>
              </a:buClr>
              <a:buSzPct val="100000"/>
              <a:buFont typeface="Arial"/>
              <a:buChar char="•"/>
            </a:pPr>
            <a:r>
              <a:rPr lang="en-US" sz="3200" b="1" i="1" u="none" strike="noStrike" cap="none" baseline="0">
                <a:solidFill>
                  <a:schemeClr val="lt1"/>
                </a:solidFill>
                <a:latin typeface="Calibri"/>
                <a:ea typeface="Calibri"/>
                <a:cs typeface="Calibri"/>
                <a:sym typeface="Calibri"/>
              </a:rPr>
              <a:t>Copyright Owners</a:t>
            </a:r>
          </a:p>
          <a:p>
            <a:pPr marL="342900" marR="0" lvl="0" indent="-342900" algn="l" rtl="0">
              <a:spcBef>
                <a:spcPts val="640"/>
              </a:spcBef>
              <a:buClr>
                <a:schemeClr val="lt1"/>
              </a:buClr>
              <a:buSzPct val="100000"/>
              <a:buFont typeface="Arial"/>
              <a:buChar char="•"/>
            </a:pPr>
            <a:r>
              <a:rPr lang="en-US" sz="3200" b="1" i="1" u="none" strike="noStrike" cap="none" baseline="0">
                <a:solidFill>
                  <a:schemeClr val="lt1"/>
                </a:solidFill>
                <a:latin typeface="Calibri"/>
                <a:ea typeface="Calibri"/>
                <a:cs typeface="Calibri"/>
                <a:sym typeface="Calibri"/>
              </a:rPr>
              <a:t>Modders</a:t>
            </a:r>
          </a:p>
          <a:p>
            <a:pPr marL="342900" marR="0" lvl="0" indent="-342900" algn="l" rtl="0">
              <a:spcBef>
                <a:spcPts val="640"/>
              </a:spcBef>
              <a:buClr>
                <a:srgbClr val="FF0000"/>
              </a:buClr>
              <a:buSzPct val="100000"/>
              <a:buFont typeface="Arial"/>
              <a:buChar char="•"/>
            </a:pPr>
            <a:r>
              <a:rPr lang="en-US" sz="3200" b="0" i="1" u="none" strike="noStrike" cap="none" baseline="0">
                <a:solidFill>
                  <a:srgbClr val="FF0000"/>
                </a:solidFill>
                <a:latin typeface="Calibri"/>
                <a:ea typeface="Calibri"/>
                <a:cs typeface="Calibri"/>
                <a:sym typeface="Calibri"/>
              </a:rPr>
              <a:t>ISPs? </a:t>
            </a:r>
            <a:r>
              <a:rPr lang="en-US" sz="2400" b="0" i="1" u="none" strike="noStrike" cap="none" baseline="0">
                <a:solidFill>
                  <a:srgbClr val="FF0000"/>
                </a:solidFill>
                <a:latin typeface="Calibri"/>
                <a:ea typeface="Calibri"/>
                <a:cs typeface="Calibri"/>
                <a:sym typeface="Calibri"/>
              </a:rPr>
              <a:t>Google? YouTube</a:t>
            </a:r>
            <a:r>
              <a:rPr lang="en-US" sz="3200" b="0" i="1" u="none" strike="noStrike" cap="none" baseline="0">
                <a:solidFill>
                  <a:srgbClr val="FF0000"/>
                </a:solidFill>
                <a:latin typeface="Calibri"/>
                <a:ea typeface="Calibri"/>
                <a:cs typeface="Calibri"/>
                <a:sym typeface="Calibri"/>
              </a:rPr>
              <a:t>?</a:t>
            </a:r>
          </a:p>
        </p:txBody>
      </p:sp>
      <p:sp>
        <p:nvSpPr>
          <p:cNvPr id="106" name="Shape 106"/>
          <p:cNvSpPr txBox="1"/>
          <p:nvPr/>
        </p:nvSpPr>
        <p:spPr>
          <a:xfrm>
            <a:off x="4693133" y="1270154"/>
            <a:ext cx="4083534" cy="5008409"/>
          </a:xfrm>
          <a:prstGeom prst="rect">
            <a:avLst/>
          </a:prstGeom>
          <a:noFill/>
          <a:ln>
            <a:noFill/>
          </a:ln>
        </p:spPr>
        <p:txBody>
          <a:bodyPr lIns="91425" tIns="45700" rIns="91425" bIns="45700" anchor="t" anchorCtr="0">
            <a:noAutofit/>
          </a:bodyPr>
          <a:lstStyle/>
          <a:p>
            <a:pPr marL="457200" marR="0" lvl="1" indent="0" algn="l" rtl="0">
              <a:spcBef>
                <a:spcPts val="0"/>
              </a:spcBef>
              <a:buClr>
                <a:srgbClr val="FFFF00"/>
              </a:buClr>
              <a:buSzPct val="25000"/>
              <a:buFont typeface="Arial"/>
              <a:buNone/>
            </a:pPr>
            <a:r>
              <a:rPr lang="en-US" sz="2800" b="1" i="0" u="sng" strike="noStrike" cap="none" baseline="0">
                <a:solidFill>
                  <a:srgbClr val="FFFF00"/>
                </a:solidFill>
                <a:latin typeface="Calibri"/>
                <a:ea typeface="Calibri"/>
                <a:cs typeface="Calibri"/>
                <a:sym typeface="Calibri"/>
              </a:rPr>
              <a:t>IDEAS</a:t>
            </a:r>
          </a:p>
          <a:p>
            <a:pPr marL="342900" marR="0" lvl="0" indent="-342900" algn="l" rtl="0">
              <a:spcBef>
                <a:spcPts val="640"/>
              </a:spcBef>
              <a:buClr>
                <a:schemeClr val="lt1"/>
              </a:buClr>
              <a:buSzPct val="100000"/>
              <a:buFont typeface="Arial"/>
              <a:buChar char="•"/>
            </a:pPr>
            <a:r>
              <a:rPr lang="en-US" sz="3200" b="1" i="1" u="none" strike="noStrike" cap="none" baseline="0">
                <a:solidFill>
                  <a:schemeClr val="lt1"/>
                </a:solidFill>
                <a:latin typeface="Calibri"/>
                <a:ea typeface="Calibri"/>
                <a:cs typeface="Calibri"/>
                <a:sym typeface="Calibri"/>
              </a:rPr>
              <a:t>Free Labor</a:t>
            </a:r>
          </a:p>
          <a:p>
            <a:pPr marL="342900" marR="0" lvl="0" indent="-342900" algn="l" rtl="0">
              <a:spcBef>
                <a:spcPts val="640"/>
              </a:spcBef>
              <a:buClr>
                <a:schemeClr val="lt1"/>
              </a:buClr>
              <a:buSzPct val="100000"/>
              <a:buFont typeface="Arial"/>
              <a:buChar char="•"/>
            </a:pPr>
            <a:r>
              <a:rPr lang="en-US" sz="3200" b="1" i="1" u="none" strike="noStrike" cap="none" baseline="0">
                <a:solidFill>
                  <a:schemeClr val="lt1"/>
                </a:solidFill>
                <a:latin typeface="Calibri"/>
                <a:ea typeface="Calibri"/>
                <a:cs typeface="Calibri"/>
                <a:sym typeface="Calibri"/>
              </a:rPr>
              <a:t>Renew Interest</a:t>
            </a:r>
          </a:p>
          <a:p>
            <a:pPr marL="342900" marR="0" lvl="0" indent="-342900" algn="l" rtl="0">
              <a:spcBef>
                <a:spcPts val="640"/>
              </a:spcBef>
              <a:buClr>
                <a:schemeClr val="lt1"/>
              </a:buClr>
              <a:buSzPct val="100000"/>
              <a:buFont typeface="Arial"/>
              <a:buChar char="•"/>
            </a:pPr>
            <a:r>
              <a:rPr lang="en-US" sz="3200" b="1" i="1" u="none" strike="noStrike" cap="none" baseline="0">
                <a:solidFill>
                  <a:schemeClr val="lt1"/>
                </a:solidFill>
                <a:latin typeface="Calibri"/>
                <a:ea typeface="Calibri"/>
                <a:cs typeface="Calibri"/>
                <a:sym typeface="Calibri"/>
              </a:rPr>
              <a:t>Social reasons</a:t>
            </a:r>
          </a:p>
          <a:p>
            <a:pPr marL="342900" marR="0" lvl="0" indent="-342900" algn="l" rtl="0">
              <a:spcBef>
                <a:spcPts val="640"/>
              </a:spcBef>
              <a:buClr>
                <a:schemeClr val="lt1"/>
              </a:buClr>
              <a:buSzPct val="100000"/>
              <a:buFont typeface="Arial"/>
              <a:buChar char="•"/>
            </a:pPr>
            <a:r>
              <a:rPr lang="en-US" sz="3200" b="1" i="1" u="none" strike="noStrike" cap="none" baseline="0">
                <a:solidFill>
                  <a:schemeClr val="lt1"/>
                </a:solidFill>
                <a:latin typeface="Calibri"/>
                <a:ea typeface="Calibri"/>
                <a:cs typeface="Calibri"/>
                <a:sym typeface="Calibri"/>
              </a:rPr>
              <a:t>Enjoyment</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FFFF00"/>
              </a:buClr>
              <a:buSzPct val="25000"/>
              <a:buFont typeface="Calibri"/>
              <a:buNone/>
            </a:pPr>
            <a:r>
              <a:rPr lang="en-US" sz="4400" b="1" i="0" u="none" strike="noStrike" cap="none" baseline="0">
                <a:solidFill>
                  <a:srgbClr val="FFFF00"/>
                </a:solidFill>
                <a:latin typeface="Calibri"/>
                <a:ea typeface="Calibri"/>
                <a:cs typeface="Calibri"/>
                <a:sym typeface="Calibri"/>
              </a:rPr>
              <a:t>Conclusion - Future</a:t>
            </a:r>
          </a:p>
        </p:txBody>
      </p:sp>
      <p:sp>
        <p:nvSpPr>
          <p:cNvPr id="112" name="Shape 112"/>
          <p:cNvSpPr txBox="1">
            <a:spLocks noGrp="1"/>
          </p:cNvSpPr>
          <p:nvPr>
            <p:ph type="body" idx="1"/>
          </p:nvPr>
        </p:nvSpPr>
        <p:spPr>
          <a:xfrm>
            <a:off x="457200" y="1600200"/>
            <a:ext cx="8229600" cy="4526100"/>
          </a:xfrm>
          <a:prstGeom prst="rect">
            <a:avLst/>
          </a:prstGeom>
          <a:noFill/>
          <a:ln>
            <a:noFill/>
          </a:ln>
        </p:spPr>
        <p:txBody>
          <a:bodyPr lIns="91425" tIns="45700" rIns="91425" bIns="45700" anchor="t" anchorCtr="0">
            <a:noAutofit/>
          </a:bodyPr>
          <a:lstStyle/>
          <a:p>
            <a:pPr marL="342900" marR="0" lvl="0" indent="-342900" algn="l" rtl="0">
              <a:spcBef>
                <a:spcPts val="0"/>
              </a:spcBef>
              <a:buClr>
                <a:srgbClr val="FF0000"/>
              </a:buClr>
              <a:buSzPct val="98666"/>
              <a:buFont typeface="Arial"/>
              <a:buChar char="•"/>
            </a:pPr>
            <a:r>
              <a:rPr lang="en-US" sz="2960" b="0" i="0" u="sng" strike="noStrike" cap="none" baseline="0">
                <a:solidFill>
                  <a:srgbClr val="FF0000"/>
                </a:solidFill>
                <a:latin typeface="Calibri"/>
                <a:ea typeface="Calibri"/>
                <a:cs typeface="Calibri"/>
                <a:sym typeface="Calibri"/>
              </a:rPr>
              <a:t>RIGHT TO CREATE</a:t>
            </a:r>
            <a:r>
              <a:rPr lang="en-US" sz="2960" b="0" i="0" u="none" strike="noStrike" cap="none" baseline="0">
                <a:solidFill>
                  <a:srgbClr val="FF0000"/>
                </a:solidFill>
                <a:latin typeface="Calibri"/>
                <a:ea typeface="Calibri"/>
                <a:cs typeface="Calibri"/>
                <a:sym typeface="Calibri"/>
              </a:rPr>
              <a:t>? </a:t>
            </a:r>
            <a:r>
              <a:rPr lang="en-US" sz="1757" b="0" i="0" u="none" strike="noStrike" cap="none" baseline="0">
                <a:solidFill>
                  <a:srgbClr val="3366FF"/>
                </a:solidFill>
                <a:latin typeface="Calibri"/>
                <a:ea typeface="Calibri"/>
                <a:cs typeface="Calibri"/>
                <a:sym typeface="Calibri"/>
              </a:rPr>
              <a:t>Lenz v. Universal Music Corp., Sept 14, 2015</a:t>
            </a:r>
          </a:p>
          <a:p>
            <a:pPr marL="342900" marR="0" lvl="0" indent="-342900" algn="l" rtl="0">
              <a:spcBef>
                <a:spcPts val="592"/>
              </a:spcBef>
              <a:buClr>
                <a:schemeClr val="lt1"/>
              </a:buClr>
              <a:buSzPct val="98666"/>
              <a:buFont typeface="Arial"/>
              <a:buChar char="•"/>
            </a:pPr>
            <a:r>
              <a:rPr lang="en-US" sz="2960" b="0" i="0" u="none" strike="noStrike" cap="none" baseline="0">
                <a:solidFill>
                  <a:schemeClr val="lt1"/>
                </a:solidFill>
                <a:latin typeface="Calibri"/>
                <a:ea typeface="Calibri"/>
                <a:cs typeface="Calibri"/>
                <a:sym typeface="Calibri"/>
              </a:rPr>
              <a:t>Different Market Models</a:t>
            </a:r>
          </a:p>
          <a:p>
            <a:pPr marL="342900" marR="0" lvl="0" indent="-342900" algn="l" rtl="0">
              <a:spcBef>
                <a:spcPts val="592"/>
              </a:spcBef>
              <a:buClr>
                <a:srgbClr val="1AF81D"/>
              </a:buClr>
              <a:buSzPct val="98666"/>
              <a:buFont typeface="Arial"/>
              <a:buChar char="•"/>
            </a:pPr>
            <a:r>
              <a:rPr lang="en-US" sz="2960" b="0" i="0" u="none" strike="noStrike" cap="none" baseline="0">
                <a:solidFill>
                  <a:srgbClr val="1AF81D"/>
                </a:solidFill>
                <a:latin typeface="Calibri"/>
                <a:ea typeface="Calibri"/>
                <a:cs typeface="Calibri"/>
                <a:sym typeface="Calibri"/>
              </a:rPr>
              <a:t>Berne Convention</a:t>
            </a:r>
            <a:r>
              <a:rPr lang="en-US" sz="2960" b="0" i="0" u="none" strike="noStrike" cap="none" baseline="0">
                <a:solidFill>
                  <a:schemeClr val="lt1"/>
                </a:solidFill>
                <a:latin typeface="Calibri"/>
                <a:ea typeface="Calibri"/>
                <a:cs typeface="Calibri"/>
                <a:sym typeface="Calibri"/>
              </a:rPr>
              <a:t> – </a:t>
            </a:r>
            <a:r>
              <a:rPr lang="en-US" sz="2220" b="0" i="1" u="none" strike="noStrike" cap="none" baseline="0">
                <a:solidFill>
                  <a:schemeClr val="lt1"/>
                </a:solidFill>
                <a:latin typeface="Calibri"/>
                <a:ea typeface="Calibri"/>
                <a:cs typeface="Calibri"/>
                <a:sym typeface="Calibri"/>
              </a:rPr>
              <a:t>International Norms?</a:t>
            </a:r>
          </a:p>
          <a:p>
            <a:pPr marL="342900" marR="0" lvl="0" indent="-342900" algn="l" rtl="0">
              <a:spcBef>
                <a:spcPts val="592"/>
              </a:spcBef>
              <a:buClr>
                <a:schemeClr val="lt1"/>
              </a:buClr>
              <a:buSzPct val="98666"/>
              <a:buFont typeface="Arial"/>
              <a:buChar char="•"/>
            </a:pPr>
            <a:r>
              <a:rPr lang="en-US" sz="2960" b="0" i="0" u="none" strike="noStrike" cap="none" baseline="0">
                <a:solidFill>
                  <a:schemeClr val="lt1"/>
                </a:solidFill>
                <a:latin typeface="Calibri"/>
                <a:ea typeface="Calibri"/>
                <a:cs typeface="Calibri"/>
                <a:sym typeface="Calibri"/>
              </a:rPr>
              <a:t>Privacy issues</a:t>
            </a:r>
          </a:p>
          <a:p>
            <a:pPr marL="342900" marR="0" lvl="0" indent="-342900" algn="l" rtl="0">
              <a:spcBef>
                <a:spcPts val="592"/>
              </a:spcBef>
              <a:buClr>
                <a:schemeClr val="lt1"/>
              </a:buClr>
              <a:buSzPct val="98666"/>
              <a:buFont typeface="Arial"/>
              <a:buChar char="•"/>
            </a:pPr>
            <a:r>
              <a:rPr lang="en-US" sz="2960" b="0" i="0" u="none" strike="noStrike" cap="none" baseline="0">
                <a:solidFill>
                  <a:schemeClr val="lt1"/>
                </a:solidFill>
                <a:latin typeface="Calibri"/>
                <a:ea typeface="Calibri"/>
                <a:cs typeface="Calibri"/>
                <a:sym typeface="Calibri"/>
              </a:rPr>
              <a:t>Non-commercial modding</a:t>
            </a:r>
          </a:p>
          <a:p>
            <a:pPr marL="342900" marR="0" lvl="0" indent="-342900" algn="l" rtl="0">
              <a:spcBef>
                <a:spcPts val="592"/>
              </a:spcBef>
              <a:buClr>
                <a:srgbClr val="1AF81D"/>
              </a:buClr>
              <a:buSzPct val="98666"/>
              <a:buFont typeface="Arial"/>
              <a:buChar char="•"/>
            </a:pPr>
            <a:r>
              <a:rPr lang="en-US" sz="2960" b="0" i="0" u="none" strike="noStrike" cap="none" baseline="0">
                <a:solidFill>
                  <a:srgbClr val="1AF81D"/>
                </a:solidFill>
                <a:latin typeface="Calibri"/>
                <a:ea typeface="Calibri"/>
                <a:cs typeface="Calibri"/>
                <a:sym typeface="Calibri"/>
              </a:rPr>
              <a:t>Cultural Revolution??? </a:t>
            </a:r>
            <a:r>
              <a:rPr lang="en-US" sz="2960" b="0" i="0" u="none" strike="noStrike" cap="none" baseline="0">
                <a:solidFill>
                  <a:srgbClr val="FF0000"/>
                </a:solidFill>
                <a:latin typeface="Calibri"/>
                <a:ea typeface="Calibri"/>
                <a:cs typeface="Calibri"/>
                <a:sym typeface="Calibri"/>
              </a:rPr>
              <a:t>Post-Structuralism</a:t>
            </a:r>
          </a:p>
          <a:p>
            <a:pPr marL="342900" marR="0" lvl="0" indent="-342900" algn="l" rtl="0">
              <a:spcBef>
                <a:spcPts val="481"/>
              </a:spcBef>
              <a:buClr>
                <a:srgbClr val="FFFF00"/>
              </a:buClr>
              <a:buSzPct val="100208"/>
              <a:buFont typeface="Arial"/>
              <a:buChar char="•"/>
            </a:pPr>
            <a:r>
              <a:rPr lang="en-US" sz="2405" b="0" i="1" u="none" strike="noStrike" cap="none" baseline="0">
                <a:solidFill>
                  <a:srgbClr val="FFFF00"/>
                </a:solidFill>
                <a:latin typeface="Calibri"/>
                <a:ea typeface="Calibri"/>
                <a:cs typeface="Calibri"/>
                <a:sym typeface="Calibri"/>
              </a:rPr>
              <a:t>“Anyone who has lost track of time when using a computer knows the propensity to dream, the urge to make dreams come true and the tendency to miss lunch.”</a:t>
            </a:r>
            <a:r>
              <a:rPr lang="en-US" sz="2405" b="0" i="1" u="none" strike="noStrike" cap="none" baseline="0">
                <a:solidFill>
                  <a:schemeClr val="lt1"/>
                </a:solidFill>
                <a:latin typeface="Calibri"/>
                <a:ea typeface="Calibri"/>
                <a:cs typeface="Calibri"/>
                <a:sym typeface="Calibri"/>
              </a:rPr>
              <a:t> </a:t>
            </a:r>
            <a:r>
              <a:rPr lang="en-US" sz="1757" b="0" i="0" u="none" strike="noStrike" cap="none" baseline="0">
                <a:solidFill>
                  <a:schemeClr val="lt1"/>
                </a:solidFill>
                <a:latin typeface="Calibri"/>
                <a:ea typeface="Calibri"/>
                <a:cs typeface="Calibri"/>
                <a:sym typeface="Calibri"/>
              </a:rPr>
              <a:t>Tim Berners-Lee</a:t>
            </a:r>
          </a:p>
          <a:p>
            <a:pPr marL="342900" marR="0" lvl="0" indent="-154940" algn="l" rtl="0">
              <a:spcBef>
                <a:spcPts val="592"/>
              </a:spcBef>
              <a:buClr>
                <a:schemeClr val="lt1"/>
              </a:buClr>
              <a:buFont typeface="Arial"/>
              <a:buNone/>
            </a:pPr>
            <a:endParaRPr sz="2960" b="0" i="0" u="none" strike="noStrike" cap="none" baseline="0">
              <a:solidFill>
                <a:schemeClr val="lt1"/>
              </a:solidFill>
              <a:latin typeface="Calibri"/>
              <a:ea typeface="Calibri"/>
              <a:cs typeface="Calibri"/>
              <a:sym typeface="Calibri"/>
            </a:endParaRP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ctrTitle"/>
          </p:nvPr>
        </p:nvSpPr>
        <p:spPr>
          <a:xfrm>
            <a:off x="685800" y="2130425"/>
            <a:ext cx="7772400" cy="1470000"/>
          </a:xfrm>
          <a:prstGeom prst="rect">
            <a:avLst/>
          </a:prstGeom>
          <a:noFill/>
          <a:ln>
            <a:noFill/>
          </a:ln>
        </p:spPr>
        <p:txBody>
          <a:bodyPr lIns="91425" tIns="45700" rIns="91425" bIns="45700" anchor="ctr" anchorCtr="0">
            <a:noAutofit/>
          </a:bodyPr>
          <a:lstStyle/>
          <a:p>
            <a:pPr marL="0" marR="0" lvl="0" indent="0" algn="ctr" rtl="0">
              <a:spcBef>
                <a:spcPts val="0"/>
              </a:spcBef>
              <a:buClr>
                <a:srgbClr val="FFFF00"/>
              </a:buClr>
              <a:buSzPct val="25000"/>
              <a:buFont typeface="Calibri"/>
              <a:buNone/>
            </a:pPr>
            <a:r>
              <a:rPr lang="en-US" sz="8800" b="1" i="0" u="none" strike="noStrike" cap="none" baseline="0">
                <a:solidFill>
                  <a:srgbClr val="FFFF00"/>
                </a:solidFill>
                <a:latin typeface="Calibri"/>
                <a:ea typeface="Calibri"/>
                <a:cs typeface="Calibri"/>
                <a:sym typeface="Calibri"/>
              </a:rPr>
              <a:t>MODDING</a:t>
            </a:r>
          </a:p>
        </p:txBody>
      </p:sp>
      <p:sp>
        <p:nvSpPr>
          <p:cNvPr id="124" name="Shape 124"/>
          <p:cNvSpPr txBox="1">
            <a:spLocks noGrp="1"/>
          </p:cNvSpPr>
          <p:nvPr>
            <p:ph type="subTitle" idx="1"/>
          </p:nvPr>
        </p:nvSpPr>
        <p:spPr>
          <a:xfrm>
            <a:off x="1371600" y="3105425"/>
            <a:ext cx="6400799" cy="1752600"/>
          </a:xfrm>
          <a:prstGeom prst="rect">
            <a:avLst/>
          </a:prstGeom>
          <a:noFill/>
          <a:ln>
            <a:noFill/>
          </a:ln>
        </p:spPr>
        <p:txBody>
          <a:bodyPr lIns="91425" tIns="45700" rIns="91425" bIns="45700" anchor="t" anchorCtr="0">
            <a:noAutofit/>
          </a:bodyPr>
          <a:lstStyle/>
          <a:p>
            <a:pPr marL="0" marR="0" lvl="0" indent="0" algn="ctr" rtl="0">
              <a:spcBef>
                <a:spcPts val="0"/>
              </a:spcBef>
              <a:buClr>
                <a:schemeClr val="lt1"/>
              </a:buClr>
              <a:buSzPct val="25000"/>
              <a:buFont typeface="Arial"/>
              <a:buNone/>
            </a:pPr>
            <a:r>
              <a:rPr lang="en-US" i="1"/>
              <a:t>               *The Future</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Shape 129"/>
          <p:cNvPicPr preferRelativeResize="0"/>
          <p:nvPr/>
        </p:nvPicPr>
        <p:blipFill>
          <a:blip r:embed="rId3">
            <a:alphaModFix/>
          </a:blip>
          <a:stretch>
            <a:fillRect/>
          </a:stretch>
        </p:blipFill>
        <p:spPr>
          <a:xfrm>
            <a:off x="261000" y="557873"/>
            <a:ext cx="8631324" cy="5748474"/>
          </a:xfrm>
          <a:prstGeom prst="rect">
            <a:avLst/>
          </a:prstGeom>
          <a:noFill/>
          <a:ln>
            <a:noFill/>
          </a:ln>
        </p:spPr>
      </p:pic>
      <p:sp>
        <p:nvSpPr>
          <p:cNvPr id="130" name="Shape 130"/>
          <p:cNvSpPr txBox="1"/>
          <p:nvPr/>
        </p:nvSpPr>
        <p:spPr>
          <a:xfrm>
            <a:off x="1069600" y="4963850"/>
            <a:ext cx="7319400" cy="1342499"/>
          </a:xfrm>
          <a:prstGeom prst="rect">
            <a:avLst/>
          </a:prstGeom>
          <a:noFill/>
          <a:ln>
            <a:noFill/>
          </a:ln>
        </p:spPr>
        <p:txBody>
          <a:bodyPr lIns="91425" tIns="91425" rIns="91425" bIns="91425" anchor="t" anchorCtr="0">
            <a:noAutofit/>
          </a:bodyPr>
          <a:lstStyle/>
          <a:p>
            <a:pPr>
              <a:spcBef>
                <a:spcPts val="0"/>
              </a:spcBef>
              <a:buNone/>
            </a:pPr>
            <a:r>
              <a:rPr lang="en-US" sz="4800" i="1">
                <a:solidFill>
                  <a:srgbClr val="F3F3F3"/>
                </a:solidFill>
              </a:rPr>
              <a:t>“LET ME OUTTA HERE!”</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subTitle" idx="1"/>
          </p:nvPr>
        </p:nvSpPr>
        <p:spPr>
          <a:xfrm>
            <a:off x="1476375" y="5255700"/>
            <a:ext cx="6400799" cy="865500"/>
          </a:xfrm>
          <a:prstGeom prst="rect">
            <a:avLst/>
          </a:prstGeom>
        </p:spPr>
        <p:txBody>
          <a:bodyPr lIns="91425" tIns="91425" rIns="91425" bIns="91425" anchor="t" anchorCtr="0">
            <a:noAutofit/>
          </a:bodyPr>
          <a:lstStyle/>
          <a:p>
            <a:pPr>
              <a:spcBef>
                <a:spcPts val="0"/>
              </a:spcBef>
              <a:buNone/>
            </a:pPr>
            <a:r>
              <a:rPr lang="en-US" b="1"/>
              <a:t>Who is The Creator </a:t>
            </a:r>
            <a:r>
              <a:rPr lang="en-US" sz="1800" b="1"/>
              <a:t>(god)</a:t>
            </a:r>
            <a:r>
              <a:rPr lang="en-US" b="1"/>
              <a:t>?</a:t>
            </a:r>
          </a:p>
        </p:txBody>
      </p:sp>
      <p:pic>
        <p:nvPicPr>
          <p:cNvPr id="136" name="Shape 136"/>
          <p:cNvPicPr preferRelativeResize="0"/>
          <p:nvPr/>
        </p:nvPicPr>
        <p:blipFill>
          <a:blip r:embed="rId3">
            <a:alphaModFix/>
          </a:blip>
          <a:stretch>
            <a:fillRect/>
          </a:stretch>
        </p:blipFill>
        <p:spPr>
          <a:xfrm>
            <a:off x="1543050" y="2257425"/>
            <a:ext cx="6057900" cy="2343150"/>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subTitle" idx="1"/>
          </p:nvPr>
        </p:nvSpPr>
        <p:spPr>
          <a:xfrm>
            <a:off x="1161875" y="1621175"/>
            <a:ext cx="6400799" cy="3718500"/>
          </a:xfrm>
          <a:prstGeom prst="rect">
            <a:avLst/>
          </a:prstGeom>
        </p:spPr>
        <p:txBody>
          <a:bodyPr lIns="91425" tIns="91425" rIns="91425" bIns="91425" anchor="t" anchorCtr="0">
            <a:noAutofit/>
          </a:bodyPr>
          <a:lstStyle/>
          <a:p>
            <a:pPr rtl="0">
              <a:spcBef>
                <a:spcPts val="0"/>
              </a:spcBef>
              <a:buNone/>
            </a:pPr>
            <a:r>
              <a:rPr lang="en-US">
                <a:solidFill>
                  <a:srgbClr val="00FF00"/>
                </a:solidFill>
              </a:rPr>
              <a:t>COPYRIGHT LAW</a:t>
            </a:r>
          </a:p>
          <a:p>
            <a:pPr rtl="0">
              <a:spcBef>
                <a:spcPts val="0"/>
              </a:spcBef>
              <a:buNone/>
            </a:pPr>
            <a:r>
              <a:rPr lang="en-US">
                <a:solidFill>
                  <a:srgbClr val="00FFFF"/>
                </a:solidFill>
              </a:rPr>
              <a:t>CONTRACT LAW</a:t>
            </a:r>
          </a:p>
          <a:p>
            <a:pPr rtl="0">
              <a:spcBef>
                <a:spcPts val="0"/>
              </a:spcBef>
              <a:buNone/>
            </a:pPr>
            <a:r>
              <a:rPr lang="en-US">
                <a:solidFill>
                  <a:srgbClr val="9900FF"/>
                </a:solidFill>
              </a:rPr>
              <a:t>MORAL RIGHTS</a:t>
            </a:r>
          </a:p>
          <a:p>
            <a:pPr rtl="0">
              <a:spcBef>
                <a:spcPts val="0"/>
              </a:spcBef>
              <a:buNone/>
            </a:pPr>
            <a:r>
              <a:rPr lang="en-US">
                <a:solidFill>
                  <a:srgbClr val="FFFF00"/>
                </a:solidFill>
              </a:rPr>
              <a:t>INTERNATIONAL LAW</a:t>
            </a:r>
          </a:p>
          <a:p>
            <a:pPr rtl="0">
              <a:spcBef>
                <a:spcPts val="0"/>
              </a:spcBef>
              <a:buNone/>
            </a:pPr>
            <a:r>
              <a:rPr lang="en-US">
                <a:solidFill>
                  <a:srgbClr val="FF9900"/>
                </a:solidFill>
              </a:rPr>
              <a:t>OTHER ISSUES</a:t>
            </a:r>
          </a:p>
          <a:p>
            <a:pPr rtl="0">
              <a:spcBef>
                <a:spcPts val="0"/>
              </a:spcBef>
              <a:buNone/>
            </a:pPr>
            <a:endParaRPr/>
          </a:p>
          <a:p>
            <a:pPr>
              <a:spcBef>
                <a:spcPts val="0"/>
              </a:spcBef>
              <a:buNone/>
            </a:pPr>
            <a:r>
              <a:rPr lang="en-US">
                <a:solidFill>
                  <a:srgbClr val="FF0000"/>
                </a:solidFill>
              </a:rPr>
              <a:t>Solutions?</a:t>
            </a:r>
          </a:p>
        </p:txBody>
      </p:sp>
    </p:spTree>
  </p:cSld>
  <p:clrMapOvr>
    <a:masterClrMapping/>
  </p:clrMapOvr>
  <p:transition spd="slow">
    <p:cut/>
  </p:transition>
</p:sld>
</file>

<file path=ppt/theme/theme1.xml><?xml version="1.0" encoding="utf-8"?>
<a:theme xmlns:a="http://schemas.openxmlformats.org/drawingml/2006/main" name="Black">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1536</Words>
  <Application>Microsoft Office PowerPoint</Application>
  <PresentationFormat>On-screen Show (4:3)</PresentationFormat>
  <Paragraphs>174</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Black</vt:lpstr>
      <vt:lpstr>MODDING</vt:lpstr>
      <vt:lpstr>Types of Mods</vt:lpstr>
      <vt:lpstr>Legal Issues in Modding  Can’t we just game?</vt:lpstr>
      <vt:lpstr>Attitudes</vt:lpstr>
      <vt:lpstr>Conclusion - Future</vt:lpstr>
      <vt:lpstr>MODDING</vt:lpstr>
      <vt:lpstr>PowerPoint Presentation</vt:lpstr>
      <vt:lpstr>PowerPoint Presentation</vt:lpstr>
      <vt:lpstr>PowerPoint Presentation</vt:lpstr>
      <vt:lpstr>Copyright Law (US)</vt:lpstr>
      <vt:lpstr>Copyright Law:  within the current law</vt:lpstr>
      <vt:lpstr>Copyright Law: Changes</vt:lpstr>
      <vt:lpstr>Copyright Law: Suitability?</vt:lpstr>
      <vt:lpstr>Contract Law Current state of law</vt:lpstr>
      <vt:lpstr>Contract Law Possible changes</vt:lpstr>
      <vt:lpstr>Contract Law Possible changes</vt:lpstr>
      <vt:lpstr>Moral Rights</vt:lpstr>
      <vt:lpstr>Moral Rights</vt:lpstr>
      <vt:lpstr>International Law</vt:lpstr>
      <vt:lpstr>Is there another way???</vt:lpstr>
      <vt:lpstr>Consumer Protection</vt:lpstr>
      <vt:lpstr>Anti-Trust</vt:lpstr>
      <vt:lpstr>Internet Regulation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MODDING</dc:title>
  <dc:creator>Fields, Erin</dc:creator>
  <cp:lastModifiedBy>Fields, Erin</cp:lastModifiedBy>
  <cp:revision>1</cp:revision>
  <dcterms:modified xsi:type="dcterms:W3CDTF">2015-12-11T17:38:12Z</dcterms:modified>
</cp:coreProperties>
</file>