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 id="2147483698" r:id="rId3"/>
  </p:sldMasterIdLst>
  <p:notesMasterIdLst>
    <p:notesMasterId r:id="rId35"/>
  </p:notesMasterIdLst>
  <p:sldIdLst>
    <p:sldId id="433" r:id="rId4"/>
    <p:sldId id="437" r:id="rId5"/>
    <p:sldId id="363" r:id="rId6"/>
    <p:sldId id="451" r:id="rId7"/>
    <p:sldId id="417" r:id="rId8"/>
    <p:sldId id="484" r:id="rId9"/>
    <p:sldId id="446" r:id="rId10"/>
    <p:sldId id="493" r:id="rId11"/>
    <p:sldId id="486" r:id="rId12"/>
    <p:sldId id="483" r:id="rId13"/>
    <p:sldId id="447" r:id="rId14"/>
    <p:sldId id="481" r:id="rId15"/>
    <p:sldId id="482" r:id="rId16"/>
    <p:sldId id="494" r:id="rId17"/>
    <p:sldId id="495" r:id="rId18"/>
    <p:sldId id="454" r:id="rId19"/>
    <p:sldId id="448" r:id="rId20"/>
    <p:sldId id="455" r:id="rId21"/>
    <p:sldId id="496" r:id="rId22"/>
    <p:sldId id="497" r:id="rId23"/>
    <p:sldId id="498" r:id="rId24"/>
    <p:sldId id="499" r:id="rId25"/>
    <p:sldId id="487" r:id="rId26"/>
    <p:sldId id="500" r:id="rId27"/>
    <p:sldId id="488" r:id="rId28"/>
    <p:sldId id="489" r:id="rId29"/>
    <p:sldId id="492" r:id="rId30"/>
    <p:sldId id="491" r:id="rId31"/>
    <p:sldId id="490" r:id="rId32"/>
    <p:sldId id="361" r:id="rId33"/>
    <p:sldId id="458"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9070B7-6246-4CE0-88DD-CFAFFE25161B}">
          <p14:sldIdLst>
            <p14:sldId id="433"/>
            <p14:sldId id="437"/>
            <p14:sldId id="363"/>
            <p14:sldId id="451"/>
            <p14:sldId id="417"/>
            <p14:sldId id="484"/>
            <p14:sldId id="446"/>
            <p14:sldId id="493"/>
            <p14:sldId id="486"/>
            <p14:sldId id="483"/>
            <p14:sldId id="447"/>
            <p14:sldId id="481"/>
            <p14:sldId id="482"/>
            <p14:sldId id="494"/>
            <p14:sldId id="495"/>
            <p14:sldId id="454"/>
            <p14:sldId id="448"/>
            <p14:sldId id="455"/>
            <p14:sldId id="496"/>
            <p14:sldId id="497"/>
            <p14:sldId id="498"/>
            <p14:sldId id="499"/>
            <p14:sldId id="487"/>
            <p14:sldId id="500"/>
            <p14:sldId id="488"/>
            <p14:sldId id="489"/>
            <p14:sldId id="492"/>
            <p14:sldId id="491"/>
            <p14:sldId id="490"/>
            <p14:sldId id="361"/>
            <p14:sldId id="458"/>
          </p14:sldIdLst>
        </p14:section>
        <p14:section name="Untitled Section" id="{E3290CEC-31B9-49E5-909C-26E55B14B5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464"/>
    <a:srgbClr val="3C3C3C"/>
    <a:srgbClr val="969696"/>
    <a:srgbClr val="373737"/>
    <a:srgbClr val="FF00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97" autoAdjust="0"/>
  </p:normalViewPr>
  <p:slideViewPr>
    <p:cSldViewPr snapToGrid="0" snapToObjects="1">
      <p:cViewPr>
        <p:scale>
          <a:sx n="75" d="100"/>
          <a:sy n="75" d="100"/>
        </p:scale>
        <p:origin x="-832" y="104"/>
      </p:cViewPr>
      <p:guideLst>
        <p:guide orient="horz" pos="2160"/>
        <p:guide pos="2872"/>
      </p:guideLst>
    </p:cSldViewPr>
  </p:slid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F85D61-A326-48CF-A66F-42861607C43B}"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CA"/>
        </a:p>
      </dgm:t>
    </dgm:pt>
    <dgm:pt modelId="{9CADFEA8-EE39-45F9-A407-20C31688F6DE}">
      <dgm:prSet phldrT="[Text]"/>
      <dgm:spPr/>
      <dgm:t>
        <a:bodyPr/>
        <a:lstStyle/>
        <a:p>
          <a:r>
            <a:rPr lang="en-CA" dirty="0" smtClean="0"/>
            <a:t>Dopamine</a:t>
          </a:r>
          <a:endParaRPr lang="en-CA" dirty="0"/>
        </a:p>
      </dgm:t>
    </dgm:pt>
    <dgm:pt modelId="{281FE66E-360B-4066-B334-6FE47E8FC0D1}" type="parTrans" cxnId="{C57C4D1C-C075-4840-BD19-1468B37DCBD8}">
      <dgm:prSet/>
      <dgm:spPr/>
      <dgm:t>
        <a:bodyPr/>
        <a:lstStyle/>
        <a:p>
          <a:endParaRPr lang="en-CA"/>
        </a:p>
      </dgm:t>
    </dgm:pt>
    <dgm:pt modelId="{A4A4D4FD-7C9E-4A98-8786-A98A2A288A97}" type="sibTrans" cxnId="{C57C4D1C-C075-4840-BD19-1468B37DCBD8}">
      <dgm:prSet/>
      <dgm:spPr/>
      <dgm:t>
        <a:bodyPr/>
        <a:lstStyle/>
        <a:p>
          <a:endParaRPr lang="en-CA"/>
        </a:p>
      </dgm:t>
    </dgm:pt>
    <dgm:pt modelId="{C2BCAE76-9CC1-4E30-AF23-EC9D5AD7EF2C}">
      <dgm:prSet phldrT="[Text]"/>
      <dgm:spPr/>
      <dgm:t>
        <a:bodyPr/>
        <a:lstStyle/>
        <a:p>
          <a:r>
            <a:rPr lang="en-CA" dirty="0" smtClean="0"/>
            <a:t>Stimulus</a:t>
          </a:r>
          <a:endParaRPr lang="en-CA" dirty="0"/>
        </a:p>
      </dgm:t>
    </dgm:pt>
    <dgm:pt modelId="{B1813837-C919-45C1-A0C7-F80048641AFB}" type="parTrans" cxnId="{A5D4D3A0-B42C-47B7-A20E-80EC96486DF0}">
      <dgm:prSet/>
      <dgm:spPr/>
      <dgm:t>
        <a:bodyPr/>
        <a:lstStyle/>
        <a:p>
          <a:endParaRPr lang="en-CA"/>
        </a:p>
      </dgm:t>
    </dgm:pt>
    <dgm:pt modelId="{AC150B5A-915A-4E4E-905C-657CB7DFA025}" type="sibTrans" cxnId="{A5D4D3A0-B42C-47B7-A20E-80EC96486DF0}">
      <dgm:prSet/>
      <dgm:spPr/>
      <dgm:t>
        <a:bodyPr/>
        <a:lstStyle/>
        <a:p>
          <a:endParaRPr lang="en-CA"/>
        </a:p>
      </dgm:t>
    </dgm:pt>
    <dgm:pt modelId="{6DD57895-9BC2-47C5-AFD5-9146B9CE304D}">
      <dgm:prSet phldrT="[Text]"/>
      <dgm:spPr/>
      <dgm:t>
        <a:bodyPr/>
        <a:lstStyle/>
        <a:p>
          <a:r>
            <a:rPr lang="en-CA" dirty="0" smtClean="0"/>
            <a:t>Action</a:t>
          </a:r>
          <a:endParaRPr lang="en-CA" dirty="0"/>
        </a:p>
      </dgm:t>
    </dgm:pt>
    <dgm:pt modelId="{1B0D5604-78B1-4353-A2B3-BE409649C0BC}" type="parTrans" cxnId="{D693543B-D72A-4D6D-97B1-1BBA3583AB45}">
      <dgm:prSet/>
      <dgm:spPr/>
      <dgm:t>
        <a:bodyPr/>
        <a:lstStyle/>
        <a:p>
          <a:endParaRPr lang="en-CA"/>
        </a:p>
      </dgm:t>
    </dgm:pt>
    <dgm:pt modelId="{BEB7C850-A505-4C6D-AAE7-682ED2C63555}" type="sibTrans" cxnId="{D693543B-D72A-4D6D-97B1-1BBA3583AB45}">
      <dgm:prSet/>
      <dgm:spPr/>
      <dgm:t>
        <a:bodyPr/>
        <a:lstStyle/>
        <a:p>
          <a:endParaRPr lang="en-CA"/>
        </a:p>
      </dgm:t>
    </dgm:pt>
    <dgm:pt modelId="{AF4CCCDB-E9A0-4838-A7B1-D5136BBC6DFD}">
      <dgm:prSet phldrT="[Text]"/>
      <dgm:spPr/>
      <dgm:t>
        <a:bodyPr/>
        <a:lstStyle/>
        <a:p>
          <a:r>
            <a:rPr lang="en-CA" dirty="0" smtClean="0"/>
            <a:t>Feedback</a:t>
          </a:r>
          <a:endParaRPr lang="en-CA" dirty="0"/>
        </a:p>
      </dgm:t>
    </dgm:pt>
    <dgm:pt modelId="{9E8AE3B8-99B2-4731-BADA-49BCEB364E9E}" type="parTrans" cxnId="{6B288696-D493-4CA9-A0CD-320E2F7CFF9D}">
      <dgm:prSet/>
      <dgm:spPr/>
      <dgm:t>
        <a:bodyPr/>
        <a:lstStyle/>
        <a:p>
          <a:endParaRPr lang="en-CA"/>
        </a:p>
      </dgm:t>
    </dgm:pt>
    <dgm:pt modelId="{58E9F198-2A8D-4F4F-A211-C2359A878ED2}" type="sibTrans" cxnId="{6B288696-D493-4CA9-A0CD-320E2F7CFF9D}">
      <dgm:prSet/>
      <dgm:spPr/>
      <dgm:t>
        <a:bodyPr/>
        <a:lstStyle/>
        <a:p>
          <a:endParaRPr lang="en-CA"/>
        </a:p>
      </dgm:t>
    </dgm:pt>
    <dgm:pt modelId="{5D0A3258-B09D-4991-A07D-6C6912E53430}" type="pres">
      <dgm:prSet presAssocID="{B4F85D61-A326-48CF-A66F-42861607C43B}" presName="Name0" presStyleCnt="0">
        <dgm:presLayoutVars>
          <dgm:chMax val="1"/>
          <dgm:dir/>
          <dgm:animLvl val="ctr"/>
          <dgm:resizeHandles val="exact"/>
        </dgm:presLayoutVars>
      </dgm:prSet>
      <dgm:spPr/>
      <dgm:t>
        <a:bodyPr/>
        <a:lstStyle/>
        <a:p>
          <a:endParaRPr lang="en-CA"/>
        </a:p>
      </dgm:t>
    </dgm:pt>
    <dgm:pt modelId="{1305A12F-6A63-40EB-9D1F-2BE7B3A46297}" type="pres">
      <dgm:prSet presAssocID="{9CADFEA8-EE39-45F9-A407-20C31688F6DE}" presName="centerShape" presStyleLbl="node0" presStyleIdx="0" presStyleCnt="1" custLinFactNeighborX="641" custLinFactNeighborY="-440"/>
      <dgm:spPr/>
      <dgm:t>
        <a:bodyPr/>
        <a:lstStyle/>
        <a:p>
          <a:endParaRPr lang="en-CA"/>
        </a:p>
      </dgm:t>
    </dgm:pt>
    <dgm:pt modelId="{6E1BFC9A-3815-4C5C-AA07-ED3ACD41BF52}" type="pres">
      <dgm:prSet presAssocID="{C2BCAE76-9CC1-4E30-AF23-EC9D5AD7EF2C}" presName="node" presStyleLbl="node1" presStyleIdx="0" presStyleCnt="3">
        <dgm:presLayoutVars>
          <dgm:bulletEnabled val="1"/>
        </dgm:presLayoutVars>
      </dgm:prSet>
      <dgm:spPr/>
      <dgm:t>
        <a:bodyPr/>
        <a:lstStyle/>
        <a:p>
          <a:endParaRPr lang="en-CA"/>
        </a:p>
      </dgm:t>
    </dgm:pt>
    <dgm:pt modelId="{D46C86DC-1178-4009-814C-FD7336C9F925}" type="pres">
      <dgm:prSet presAssocID="{C2BCAE76-9CC1-4E30-AF23-EC9D5AD7EF2C}" presName="dummy" presStyleCnt="0"/>
      <dgm:spPr/>
    </dgm:pt>
    <dgm:pt modelId="{3A367A94-B535-4797-A7DD-5BFDD8BA8E62}" type="pres">
      <dgm:prSet presAssocID="{AC150B5A-915A-4E4E-905C-657CB7DFA025}" presName="sibTrans" presStyleLbl="sibTrans2D1" presStyleIdx="0" presStyleCnt="3"/>
      <dgm:spPr/>
      <dgm:t>
        <a:bodyPr/>
        <a:lstStyle/>
        <a:p>
          <a:endParaRPr lang="en-CA"/>
        </a:p>
      </dgm:t>
    </dgm:pt>
    <dgm:pt modelId="{95CBE124-53B6-411A-9666-881A2A5F77D9}" type="pres">
      <dgm:prSet presAssocID="{6DD57895-9BC2-47C5-AFD5-9146B9CE304D}" presName="node" presStyleLbl="node1" presStyleIdx="1" presStyleCnt="3">
        <dgm:presLayoutVars>
          <dgm:bulletEnabled val="1"/>
        </dgm:presLayoutVars>
      </dgm:prSet>
      <dgm:spPr/>
      <dgm:t>
        <a:bodyPr/>
        <a:lstStyle/>
        <a:p>
          <a:endParaRPr lang="en-CA"/>
        </a:p>
      </dgm:t>
    </dgm:pt>
    <dgm:pt modelId="{D84772B2-2F98-41B7-BDE2-FEAE777CA597}" type="pres">
      <dgm:prSet presAssocID="{6DD57895-9BC2-47C5-AFD5-9146B9CE304D}" presName="dummy" presStyleCnt="0"/>
      <dgm:spPr/>
    </dgm:pt>
    <dgm:pt modelId="{231073A1-2A82-41D4-865A-D458377F2BAB}" type="pres">
      <dgm:prSet presAssocID="{BEB7C850-A505-4C6D-AAE7-682ED2C63555}" presName="sibTrans" presStyleLbl="sibTrans2D1" presStyleIdx="1" presStyleCnt="3"/>
      <dgm:spPr/>
      <dgm:t>
        <a:bodyPr/>
        <a:lstStyle/>
        <a:p>
          <a:endParaRPr lang="en-CA"/>
        </a:p>
      </dgm:t>
    </dgm:pt>
    <dgm:pt modelId="{36B84516-7AD8-4B4B-A8C4-05187C98409D}" type="pres">
      <dgm:prSet presAssocID="{AF4CCCDB-E9A0-4838-A7B1-D5136BBC6DFD}" presName="node" presStyleLbl="node1" presStyleIdx="2" presStyleCnt="3">
        <dgm:presLayoutVars>
          <dgm:bulletEnabled val="1"/>
        </dgm:presLayoutVars>
      </dgm:prSet>
      <dgm:spPr/>
      <dgm:t>
        <a:bodyPr/>
        <a:lstStyle/>
        <a:p>
          <a:endParaRPr lang="en-CA"/>
        </a:p>
      </dgm:t>
    </dgm:pt>
    <dgm:pt modelId="{01EA6586-6F6F-4466-A2D5-8F17B7A970A8}" type="pres">
      <dgm:prSet presAssocID="{AF4CCCDB-E9A0-4838-A7B1-D5136BBC6DFD}" presName="dummy" presStyleCnt="0"/>
      <dgm:spPr/>
    </dgm:pt>
    <dgm:pt modelId="{C6F37298-A92E-496B-B118-229E0EC57642}" type="pres">
      <dgm:prSet presAssocID="{58E9F198-2A8D-4F4F-A211-C2359A878ED2}" presName="sibTrans" presStyleLbl="sibTrans2D1" presStyleIdx="2" presStyleCnt="3"/>
      <dgm:spPr/>
      <dgm:t>
        <a:bodyPr/>
        <a:lstStyle/>
        <a:p>
          <a:endParaRPr lang="en-CA"/>
        </a:p>
      </dgm:t>
    </dgm:pt>
  </dgm:ptLst>
  <dgm:cxnLst>
    <dgm:cxn modelId="{AE5EBCE7-E306-4E78-B535-30614CE2049A}" type="presOf" srcId="{AF4CCCDB-E9A0-4838-A7B1-D5136BBC6DFD}" destId="{36B84516-7AD8-4B4B-A8C4-05187C98409D}" srcOrd="0" destOrd="0" presId="urn:microsoft.com/office/officeart/2005/8/layout/radial6"/>
    <dgm:cxn modelId="{6B288696-D493-4CA9-A0CD-320E2F7CFF9D}" srcId="{9CADFEA8-EE39-45F9-A407-20C31688F6DE}" destId="{AF4CCCDB-E9A0-4838-A7B1-D5136BBC6DFD}" srcOrd="2" destOrd="0" parTransId="{9E8AE3B8-99B2-4731-BADA-49BCEB364E9E}" sibTransId="{58E9F198-2A8D-4F4F-A211-C2359A878ED2}"/>
    <dgm:cxn modelId="{A302B247-C6F1-4525-BAE4-DA7055A36D84}" type="presOf" srcId="{BEB7C850-A505-4C6D-AAE7-682ED2C63555}" destId="{231073A1-2A82-41D4-865A-D458377F2BAB}" srcOrd="0" destOrd="0" presId="urn:microsoft.com/office/officeart/2005/8/layout/radial6"/>
    <dgm:cxn modelId="{C242F470-4002-46EF-9469-56EAB7A0033B}" type="presOf" srcId="{B4F85D61-A326-48CF-A66F-42861607C43B}" destId="{5D0A3258-B09D-4991-A07D-6C6912E53430}" srcOrd="0" destOrd="0" presId="urn:microsoft.com/office/officeart/2005/8/layout/radial6"/>
    <dgm:cxn modelId="{D693543B-D72A-4D6D-97B1-1BBA3583AB45}" srcId="{9CADFEA8-EE39-45F9-A407-20C31688F6DE}" destId="{6DD57895-9BC2-47C5-AFD5-9146B9CE304D}" srcOrd="1" destOrd="0" parTransId="{1B0D5604-78B1-4353-A2B3-BE409649C0BC}" sibTransId="{BEB7C850-A505-4C6D-AAE7-682ED2C63555}"/>
    <dgm:cxn modelId="{DB21C9E8-6069-4D4A-83A8-36B78510635C}" type="presOf" srcId="{9CADFEA8-EE39-45F9-A407-20C31688F6DE}" destId="{1305A12F-6A63-40EB-9D1F-2BE7B3A46297}" srcOrd="0" destOrd="0" presId="urn:microsoft.com/office/officeart/2005/8/layout/radial6"/>
    <dgm:cxn modelId="{F2633FB9-4B92-4B20-AF3A-DFFCFDB10407}" type="presOf" srcId="{6DD57895-9BC2-47C5-AFD5-9146B9CE304D}" destId="{95CBE124-53B6-411A-9666-881A2A5F77D9}" srcOrd="0" destOrd="0" presId="urn:microsoft.com/office/officeart/2005/8/layout/radial6"/>
    <dgm:cxn modelId="{14E7A672-D204-4929-9165-F197D6500C43}" type="presOf" srcId="{58E9F198-2A8D-4F4F-A211-C2359A878ED2}" destId="{C6F37298-A92E-496B-B118-229E0EC57642}" srcOrd="0" destOrd="0" presId="urn:microsoft.com/office/officeart/2005/8/layout/radial6"/>
    <dgm:cxn modelId="{98AC893E-CA61-448A-97B3-0592E207A419}" type="presOf" srcId="{C2BCAE76-9CC1-4E30-AF23-EC9D5AD7EF2C}" destId="{6E1BFC9A-3815-4C5C-AA07-ED3ACD41BF52}" srcOrd="0" destOrd="0" presId="urn:microsoft.com/office/officeart/2005/8/layout/radial6"/>
    <dgm:cxn modelId="{51331FC6-2C2C-4D17-931A-5D5756F4811E}" type="presOf" srcId="{AC150B5A-915A-4E4E-905C-657CB7DFA025}" destId="{3A367A94-B535-4797-A7DD-5BFDD8BA8E62}" srcOrd="0" destOrd="0" presId="urn:microsoft.com/office/officeart/2005/8/layout/radial6"/>
    <dgm:cxn modelId="{A5D4D3A0-B42C-47B7-A20E-80EC96486DF0}" srcId="{9CADFEA8-EE39-45F9-A407-20C31688F6DE}" destId="{C2BCAE76-9CC1-4E30-AF23-EC9D5AD7EF2C}" srcOrd="0" destOrd="0" parTransId="{B1813837-C919-45C1-A0C7-F80048641AFB}" sibTransId="{AC150B5A-915A-4E4E-905C-657CB7DFA025}"/>
    <dgm:cxn modelId="{C57C4D1C-C075-4840-BD19-1468B37DCBD8}" srcId="{B4F85D61-A326-48CF-A66F-42861607C43B}" destId="{9CADFEA8-EE39-45F9-A407-20C31688F6DE}" srcOrd="0" destOrd="0" parTransId="{281FE66E-360B-4066-B334-6FE47E8FC0D1}" sibTransId="{A4A4D4FD-7C9E-4A98-8786-A98A2A288A97}"/>
    <dgm:cxn modelId="{638097EA-2180-4425-ACE0-51A60A316FAD}" type="presParOf" srcId="{5D0A3258-B09D-4991-A07D-6C6912E53430}" destId="{1305A12F-6A63-40EB-9D1F-2BE7B3A46297}" srcOrd="0" destOrd="0" presId="urn:microsoft.com/office/officeart/2005/8/layout/radial6"/>
    <dgm:cxn modelId="{C0AC35E0-F8C6-458A-8DFB-188713F1E016}" type="presParOf" srcId="{5D0A3258-B09D-4991-A07D-6C6912E53430}" destId="{6E1BFC9A-3815-4C5C-AA07-ED3ACD41BF52}" srcOrd="1" destOrd="0" presId="urn:microsoft.com/office/officeart/2005/8/layout/radial6"/>
    <dgm:cxn modelId="{66239392-AD39-4396-8A7E-BF366BBA5C02}" type="presParOf" srcId="{5D0A3258-B09D-4991-A07D-6C6912E53430}" destId="{D46C86DC-1178-4009-814C-FD7336C9F925}" srcOrd="2" destOrd="0" presId="urn:microsoft.com/office/officeart/2005/8/layout/radial6"/>
    <dgm:cxn modelId="{F1F0166F-4F0F-4DEF-B280-32552C827C2F}" type="presParOf" srcId="{5D0A3258-B09D-4991-A07D-6C6912E53430}" destId="{3A367A94-B535-4797-A7DD-5BFDD8BA8E62}" srcOrd="3" destOrd="0" presId="urn:microsoft.com/office/officeart/2005/8/layout/radial6"/>
    <dgm:cxn modelId="{BC01AC85-BC5F-4C3C-B7AE-6471825C522D}" type="presParOf" srcId="{5D0A3258-B09D-4991-A07D-6C6912E53430}" destId="{95CBE124-53B6-411A-9666-881A2A5F77D9}" srcOrd="4" destOrd="0" presId="urn:microsoft.com/office/officeart/2005/8/layout/radial6"/>
    <dgm:cxn modelId="{509E1260-DC73-40CC-98E9-34E80937D2C9}" type="presParOf" srcId="{5D0A3258-B09D-4991-A07D-6C6912E53430}" destId="{D84772B2-2F98-41B7-BDE2-FEAE777CA597}" srcOrd="5" destOrd="0" presId="urn:microsoft.com/office/officeart/2005/8/layout/radial6"/>
    <dgm:cxn modelId="{06FFE490-A79D-4781-ABB4-28826DC3F96C}" type="presParOf" srcId="{5D0A3258-B09D-4991-A07D-6C6912E53430}" destId="{231073A1-2A82-41D4-865A-D458377F2BAB}" srcOrd="6" destOrd="0" presId="urn:microsoft.com/office/officeart/2005/8/layout/radial6"/>
    <dgm:cxn modelId="{C66B40B0-2E30-4B97-BD83-ED67ACBAF9FB}" type="presParOf" srcId="{5D0A3258-B09D-4991-A07D-6C6912E53430}" destId="{36B84516-7AD8-4B4B-A8C4-05187C98409D}" srcOrd="7" destOrd="0" presId="urn:microsoft.com/office/officeart/2005/8/layout/radial6"/>
    <dgm:cxn modelId="{879FED2B-8A29-4A3A-8FDD-F7D96CC8012B}" type="presParOf" srcId="{5D0A3258-B09D-4991-A07D-6C6912E53430}" destId="{01EA6586-6F6F-4466-A2D5-8F17B7A970A8}" srcOrd="8" destOrd="0" presId="urn:microsoft.com/office/officeart/2005/8/layout/radial6"/>
    <dgm:cxn modelId="{C5EBD31B-0DB5-44D2-A99D-CFAA41F08F08}" type="presParOf" srcId="{5D0A3258-B09D-4991-A07D-6C6912E53430}" destId="{C6F37298-A92E-496B-B118-229E0EC57642}" srcOrd="9"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F85D61-A326-48CF-A66F-42861607C43B}"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CA"/>
        </a:p>
      </dgm:t>
    </dgm:pt>
    <dgm:pt modelId="{9CADFEA8-EE39-45F9-A407-20C31688F6DE}">
      <dgm:prSet phldrT="[Text]"/>
      <dgm:spPr/>
      <dgm:t>
        <a:bodyPr/>
        <a:lstStyle/>
        <a:p>
          <a:r>
            <a:rPr lang="en-CA" dirty="0" smtClean="0"/>
            <a:t>Habit Loop</a:t>
          </a:r>
          <a:endParaRPr lang="en-CA" dirty="0"/>
        </a:p>
      </dgm:t>
    </dgm:pt>
    <dgm:pt modelId="{281FE66E-360B-4066-B334-6FE47E8FC0D1}" type="parTrans" cxnId="{C57C4D1C-C075-4840-BD19-1468B37DCBD8}">
      <dgm:prSet/>
      <dgm:spPr/>
      <dgm:t>
        <a:bodyPr/>
        <a:lstStyle/>
        <a:p>
          <a:endParaRPr lang="en-CA"/>
        </a:p>
      </dgm:t>
    </dgm:pt>
    <dgm:pt modelId="{A4A4D4FD-7C9E-4A98-8786-A98A2A288A97}" type="sibTrans" cxnId="{C57C4D1C-C075-4840-BD19-1468B37DCBD8}">
      <dgm:prSet/>
      <dgm:spPr/>
      <dgm:t>
        <a:bodyPr/>
        <a:lstStyle/>
        <a:p>
          <a:endParaRPr lang="en-CA"/>
        </a:p>
      </dgm:t>
    </dgm:pt>
    <dgm:pt modelId="{C2BCAE76-9CC1-4E30-AF23-EC9D5AD7EF2C}">
      <dgm:prSet phldrT="[Text]"/>
      <dgm:spPr/>
      <dgm:t>
        <a:bodyPr/>
        <a:lstStyle/>
        <a:p>
          <a:r>
            <a:rPr lang="en-CA" dirty="0" smtClean="0"/>
            <a:t>Trigger</a:t>
          </a:r>
          <a:endParaRPr lang="en-CA" dirty="0"/>
        </a:p>
      </dgm:t>
    </dgm:pt>
    <dgm:pt modelId="{B1813837-C919-45C1-A0C7-F80048641AFB}" type="parTrans" cxnId="{A5D4D3A0-B42C-47B7-A20E-80EC96486DF0}">
      <dgm:prSet/>
      <dgm:spPr/>
      <dgm:t>
        <a:bodyPr/>
        <a:lstStyle/>
        <a:p>
          <a:endParaRPr lang="en-CA"/>
        </a:p>
      </dgm:t>
    </dgm:pt>
    <dgm:pt modelId="{AC150B5A-915A-4E4E-905C-657CB7DFA025}" type="sibTrans" cxnId="{A5D4D3A0-B42C-47B7-A20E-80EC96486DF0}">
      <dgm:prSet/>
      <dgm:spPr/>
      <dgm:t>
        <a:bodyPr/>
        <a:lstStyle/>
        <a:p>
          <a:endParaRPr lang="en-CA"/>
        </a:p>
      </dgm:t>
    </dgm:pt>
    <dgm:pt modelId="{6DD57895-9BC2-47C5-AFD5-9146B9CE304D}">
      <dgm:prSet phldrT="[Text]"/>
      <dgm:spPr/>
      <dgm:t>
        <a:bodyPr/>
        <a:lstStyle/>
        <a:p>
          <a:r>
            <a:rPr lang="en-CA" dirty="0" smtClean="0"/>
            <a:t>Action</a:t>
          </a:r>
          <a:endParaRPr lang="en-CA" dirty="0"/>
        </a:p>
      </dgm:t>
    </dgm:pt>
    <dgm:pt modelId="{1B0D5604-78B1-4353-A2B3-BE409649C0BC}" type="parTrans" cxnId="{D693543B-D72A-4D6D-97B1-1BBA3583AB45}">
      <dgm:prSet/>
      <dgm:spPr/>
      <dgm:t>
        <a:bodyPr/>
        <a:lstStyle/>
        <a:p>
          <a:endParaRPr lang="en-CA"/>
        </a:p>
      </dgm:t>
    </dgm:pt>
    <dgm:pt modelId="{BEB7C850-A505-4C6D-AAE7-682ED2C63555}" type="sibTrans" cxnId="{D693543B-D72A-4D6D-97B1-1BBA3583AB45}">
      <dgm:prSet/>
      <dgm:spPr/>
      <dgm:t>
        <a:bodyPr/>
        <a:lstStyle/>
        <a:p>
          <a:endParaRPr lang="en-CA"/>
        </a:p>
      </dgm:t>
    </dgm:pt>
    <dgm:pt modelId="{AF4CCCDB-E9A0-4838-A7B1-D5136BBC6DFD}">
      <dgm:prSet phldrT="[Text]"/>
      <dgm:spPr/>
      <dgm:t>
        <a:bodyPr/>
        <a:lstStyle/>
        <a:p>
          <a:r>
            <a:rPr lang="en-CA" dirty="0" smtClean="0"/>
            <a:t>Feedback</a:t>
          </a:r>
          <a:endParaRPr lang="en-CA" dirty="0"/>
        </a:p>
      </dgm:t>
    </dgm:pt>
    <dgm:pt modelId="{9E8AE3B8-99B2-4731-BADA-49BCEB364E9E}" type="parTrans" cxnId="{6B288696-D493-4CA9-A0CD-320E2F7CFF9D}">
      <dgm:prSet/>
      <dgm:spPr/>
      <dgm:t>
        <a:bodyPr/>
        <a:lstStyle/>
        <a:p>
          <a:endParaRPr lang="en-CA"/>
        </a:p>
      </dgm:t>
    </dgm:pt>
    <dgm:pt modelId="{58E9F198-2A8D-4F4F-A211-C2359A878ED2}" type="sibTrans" cxnId="{6B288696-D493-4CA9-A0CD-320E2F7CFF9D}">
      <dgm:prSet/>
      <dgm:spPr/>
      <dgm:t>
        <a:bodyPr/>
        <a:lstStyle/>
        <a:p>
          <a:endParaRPr lang="en-CA"/>
        </a:p>
      </dgm:t>
    </dgm:pt>
    <dgm:pt modelId="{5D0A3258-B09D-4991-A07D-6C6912E53430}" type="pres">
      <dgm:prSet presAssocID="{B4F85D61-A326-48CF-A66F-42861607C43B}" presName="Name0" presStyleCnt="0">
        <dgm:presLayoutVars>
          <dgm:chMax val="1"/>
          <dgm:dir/>
          <dgm:animLvl val="ctr"/>
          <dgm:resizeHandles val="exact"/>
        </dgm:presLayoutVars>
      </dgm:prSet>
      <dgm:spPr/>
      <dgm:t>
        <a:bodyPr/>
        <a:lstStyle/>
        <a:p>
          <a:endParaRPr lang="en-CA"/>
        </a:p>
      </dgm:t>
    </dgm:pt>
    <dgm:pt modelId="{1305A12F-6A63-40EB-9D1F-2BE7B3A46297}" type="pres">
      <dgm:prSet presAssocID="{9CADFEA8-EE39-45F9-A407-20C31688F6DE}" presName="centerShape" presStyleLbl="node0" presStyleIdx="0" presStyleCnt="1" custLinFactNeighborX="641" custLinFactNeighborY="-440"/>
      <dgm:spPr/>
      <dgm:t>
        <a:bodyPr/>
        <a:lstStyle/>
        <a:p>
          <a:endParaRPr lang="en-CA"/>
        </a:p>
      </dgm:t>
    </dgm:pt>
    <dgm:pt modelId="{6E1BFC9A-3815-4C5C-AA07-ED3ACD41BF52}" type="pres">
      <dgm:prSet presAssocID="{C2BCAE76-9CC1-4E30-AF23-EC9D5AD7EF2C}" presName="node" presStyleLbl="node1" presStyleIdx="0" presStyleCnt="3">
        <dgm:presLayoutVars>
          <dgm:bulletEnabled val="1"/>
        </dgm:presLayoutVars>
      </dgm:prSet>
      <dgm:spPr/>
      <dgm:t>
        <a:bodyPr/>
        <a:lstStyle/>
        <a:p>
          <a:endParaRPr lang="en-CA"/>
        </a:p>
      </dgm:t>
    </dgm:pt>
    <dgm:pt modelId="{D46C86DC-1178-4009-814C-FD7336C9F925}" type="pres">
      <dgm:prSet presAssocID="{C2BCAE76-9CC1-4E30-AF23-EC9D5AD7EF2C}" presName="dummy" presStyleCnt="0"/>
      <dgm:spPr/>
    </dgm:pt>
    <dgm:pt modelId="{3A367A94-B535-4797-A7DD-5BFDD8BA8E62}" type="pres">
      <dgm:prSet presAssocID="{AC150B5A-915A-4E4E-905C-657CB7DFA025}" presName="sibTrans" presStyleLbl="sibTrans2D1" presStyleIdx="0" presStyleCnt="3"/>
      <dgm:spPr/>
      <dgm:t>
        <a:bodyPr/>
        <a:lstStyle/>
        <a:p>
          <a:endParaRPr lang="en-CA"/>
        </a:p>
      </dgm:t>
    </dgm:pt>
    <dgm:pt modelId="{95CBE124-53B6-411A-9666-881A2A5F77D9}" type="pres">
      <dgm:prSet presAssocID="{6DD57895-9BC2-47C5-AFD5-9146B9CE304D}" presName="node" presStyleLbl="node1" presStyleIdx="1" presStyleCnt="3">
        <dgm:presLayoutVars>
          <dgm:bulletEnabled val="1"/>
        </dgm:presLayoutVars>
      </dgm:prSet>
      <dgm:spPr/>
      <dgm:t>
        <a:bodyPr/>
        <a:lstStyle/>
        <a:p>
          <a:endParaRPr lang="en-CA"/>
        </a:p>
      </dgm:t>
    </dgm:pt>
    <dgm:pt modelId="{D84772B2-2F98-41B7-BDE2-FEAE777CA597}" type="pres">
      <dgm:prSet presAssocID="{6DD57895-9BC2-47C5-AFD5-9146B9CE304D}" presName="dummy" presStyleCnt="0"/>
      <dgm:spPr/>
    </dgm:pt>
    <dgm:pt modelId="{231073A1-2A82-41D4-865A-D458377F2BAB}" type="pres">
      <dgm:prSet presAssocID="{BEB7C850-A505-4C6D-AAE7-682ED2C63555}" presName="sibTrans" presStyleLbl="sibTrans2D1" presStyleIdx="1" presStyleCnt="3"/>
      <dgm:spPr/>
      <dgm:t>
        <a:bodyPr/>
        <a:lstStyle/>
        <a:p>
          <a:endParaRPr lang="en-CA"/>
        </a:p>
      </dgm:t>
    </dgm:pt>
    <dgm:pt modelId="{36B84516-7AD8-4B4B-A8C4-05187C98409D}" type="pres">
      <dgm:prSet presAssocID="{AF4CCCDB-E9A0-4838-A7B1-D5136BBC6DFD}" presName="node" presStyleLbl="node1" presStyleIdx="2" presStyleCnt="3">
        <dgm:presLayoutVars>
          <dgm:bulletEnabled val="1"/>
        </dgm:presLayoutVars>
      </dgm:prSet>
      <dgm:spPr/>
      <dgm:t>
        <a:bodyPr/>
        <a:lstStyle/>
        <a:p>
          <a:endParaRPr lang="en-CA"/>
        </a:p>
      </dgm:t>
    </dgm:pt>
    <dgm:pt modelId="{01EA6586-6F6F-4466-A2D5-8F17B7A970A8}" type="pres">
      <dgm:prSet presAssocID="{AF4CCCDB-E9A0-4838-A7B1-D5136BBC6DFD}" presName="dummy" presStyleCnt="0"/>
      <dgm:spPr/>
    </dgm:pt>
    <dgm:pt modelId="{C6F37298-A92E-496B-B118-229E0EC57642}" type="pres">
      <dgm:prSet presAssocID="{58E9F198-2A8D-4F4F-A211-C2359A878ED2}" presName="sibTrans" presStyleLbl="sibTrans2D1" presStyleIdx="2" presStyleCnt="3"/>
      <dgm:spPr/>
      <dgm:t>
        <a:bodyPr/>
        <a:lstStyle/>
        <a:p>
          <a:endParaRPr lang="en-CA"/>
        </a:p>
      </dgm:t>
    </dgm:pt>
  </dgm:ptLst>
  <dgm:cxnLst>
    <dgm:cxn modelId="{98943224-5C31-41F7-920C-69ABEA6CB5FB}" type="presOf" srcId="{6DD57895-9BC2-47C5-AFD5-9146B9CE304D}" destId="{95CBE124-53B6-411A-9666-881A2A5F77D9}" srcOrd="0" destOrd="0" presId="urn:microsoft.com/office/officeart/2005/8/layout/radial6"/>
    <dgm:cxn modelId="{6B288696-D493-4CA9-A0CD-320E2F7CFF9D}" srcId="{9CADFEA8-EE39-45F9-A407-20C31688F6DE}" destId="{AF4CCCDB-E9A0-4838-A7B1-D5136BBC6DFD}" srcOrd="2" destOrd="0" parTransId="{9E8AE3B8-99B2-4731-BADA-49BCEB364E9E}" sibTransId="{58E9F198-2A8D-4F4F-A211-C2359A878ED2}"/>
    <dgm:cxn modelId="{52180DCA-E132-4512-B7A8-263D4D28D48F}" type="presOf" srcId="{C2BCAE76-9CC1-4E30-AF23-EC9D5AD7EF2C}" destId="{6E1BFC9A-3815-4C5C-AA07-ED3ACD41BF52}" srcOrd="0" destOrd="0" presId="urn:microsoft.com/office/officeart/2005/8/layout/radial6"/>
    <dgm:cxn modelId="{5C6AC699-6841-4E44-BA1A-ED2CBC430888}" type="presOf" srcId="{BEB7C850-A505-4C6D-AAE7-682ED2C63555}" destId="{231073A1-2A82-41D4-865A-D458377F2BAB}" srcOrd="0" destOrd="0" presId="urn:microsoft.com/office/officeart/2005/8/layout/radial6"/>
    <dgm:cxn modelId="{D8B416C5-70E7-454D-9A61-637F733A2F09}" type="presOf" srcId="{B4F85D61-A326-48CF-A66F-42861607C43B}" destId="{5D0A3258-B09D-4991-A07D-6C6912E53430}" srcOrd="0" destOrd="0" presId="urn:microsoft.com/office/officeart/2005/8/layout/radial6"/>
    <dgm:cxn modelId="{81A0DFCD-490C-4D07-B0A6-2394CE5F4E9F}" type="presOf" srcId="{58E9F198-2A8D-4F4F-A211-C2359A878ED2}" destId="{C6F37298-A92E-496B-B118-229E0EC57642}" srcOrd="0" destOrd="0" presId="urn:microsoft.com/office/officeart/2005/8/layout/radial6"/>
    <dgm:cxn modelId="{B0C36010-0BC2-409D-8020-4F113CB0F65F}" type="presOf" srcId="{AC150B5A-915A-4E4E-905C-657CB7DFA025}" destId="{3A367A94-B535-4797-A7DD-5BFDD8BA8E62}" srcOrd="0" destOrd="0" presId="urn:microsoft.com/office/officeart/2005/8/layout/radial6"/>
    <dgm:cxn modelId="{D693543B-D72A-4D6D-97B1-1BBA3583AB45}" srcId="{9CADFEA8-EE39-45F9-A407-20C31688F6DE}" destId="{6DD57895-9BC2-47C5-AFD5-9146B9CE304D}" srcOrd="1" destOrd="0" parTransId="{1B0D5604-78B1-4353-A2B3-BE409649C0BC}" sibTransId="{BEB7C850-A505-4C6D-AAE7-682ED2C63555}"/>
    <dgm:cxn modelId="{473BF14C-D53D-4646-9FFA-C18FA8D7BBB8}" type="presOf" srcId="{AF4CCCDB-E9A0-4838-A7B1-D5136BBC6DFD}" destId="{36B84516-7AD8-4B4B-A8C4-05187C98409D}" srcOrd="0" destOrd="0" presId="urn:microsoft.com/office/officeart/2005/8/layout/radial6"/>
    <dgm:cxn modelId="{A5D4D3A0-B42C-47B7-A20E-80EC96486DF0}" srcId="{9CADFEA8-EE39-45F9-A407-20C31688F6DE}" destId="{C2BCAE76-9CC1-4E30-AF23-EC9D5AD7EF2C}" srcOrd="0" destOrd="0" parTransId="{B1813837-C919-45C1-A0C7-F80048641AFB}" sibTransId="{AC150B5A-915A-4E4E-905C-657CB7DFA025}"/>
    <dgm:cxn modelId="{C57C4D1C-C075-4840-BD19-1468B37DCBD8}" srcId="{B4F85D61-A326-48CF-A66F-42861607C43B}" destId="{9CADFEA8-EE39-45F9-A407-20C31688F6DE}" srcOrd="0" destOrd="0" parTransId="{281FE66E-360B-4066-B334-6FE47E8FC0D1}" sibTransId="{A4A4D4FD-7C9E-4A98-8786-A98A2A288A97}"/>
    <dgm:cxn modelId="{4573073D-1957-4536-8FC9-C7391A41529D}" type="presOf" srcId="{9CADFEA8-EE39-45F9-A407-20C31688F6DE}" destId="{1305A12F-6A63-40EB-9D1F-2BE7B3A46297}" srcOrd="0" destOrd="0" presId="urn:microsoft.com/office/officeart/2005/8/layout/radial6"/>
    <dgm:cxn modelId="{678B495D-2792-4215-AC99-199E504D9CA1}" type="presParOf" srcId="{5D0A3258-B09D-4991-A07D-6C6912E53430}" destId="{1305A12F-6A63-40EB-9D1F-2BE7B3A46297}" srcOrd="0" destOrd="0" presId="urn:microsoft.com/office/officeart/2005/8/layout/radial6"/>
    <dgm:cxn modelId="{D006120D-3549-4C26-A12C-47587C6DCF81}" type="presParOf" srcId="{5D0A3258-B09D-4991-A07D-6C6912E53430}" destId="{6E1BFC9A-3815-4C5C-AA07-ED3ACD41BF52}" srcOrd="1" destOrd="0" presId="urn:microsoft.com/office/officeart/2005/8/layout/radial6"/>
    <dgm:cxn modelId="{CF938772-C3CE-4441-AC9F-E78BF561A0D8}" type="presParOf" srcId="{5D0A3258-B09D-4991-A07D-6C6912E53430}" destId="{D46C86DC-1178-4009-814C-FD7336C9F925}" srcOrd="2" destOrd="0" presId="urn:microsoft.com/office/officeart/2005/8/layout/radial6"/>
    <dgm:cxn modelId="{D2C14381-E9D5-4818-B57C-627D72CFA633}" type="presParOf" srcId="{5D0A3258-B09D-4991-A07D-6C6912E53430}" destId="{3A367A94-B535-4797-A7DD-5BFDD8BA8E62}" srcOrd="3" destOrd="0" presId="urn:microsoft.com/office/officeart/2005/8/layout/radial6"/>
    <dgm:cxn modelId="{3D745CFD-8919-4DB7-8201-FDBF5B320387}" type="presParOf" srcId="{5D0A3258-B09D-4991-A07D-6C6912E53430}" destId="{95CBE124-53B6-411A-9666-881A2A5F77D9}" srcOrd="4" destOrd="0" presId="urn:microsoft.com/office/officeart/2005/8/layout/radial6"/>
    <dgm:cxn modelId="{36FFBA3D-A4C5-43C3-B5FD-DF086C5062B1}" type="presParOf" srcId="{5D0A3258-B09D-4991-A07D-6C6912E53430}" destId="{D84772B2-2F98-41B7-BDE2-FEAE777CA597}" srcOrd="5" destOrd="0" presId="urn:microsoft.com/office/officeart/2005/8/layout/radial6"/>
    <dgm:cxn modelId="{02E8BB7E-05E1-4CFC-84DB-D43C50CC7FB0}" type="presParOf" srcId="{5D0A3258-B09D-4991-A07D-6C6912E53430}" destId="{231073A1-2A82-41D4-865A-D458377F2BAB}" srcOrd="6" destOrd="0" presId="urn:microsoft.com/office/officeart/2005/8/layout/radial6"/>
    <dgm:cxn modelId="{0FB97CDB-2ABD-40A6-B4B3-BA5931F92798}" type="presParOf" srcId="{5D0A3258-B09D-4991-A07D-6C6912E53430}" destId="{36B84516-7AD8-4B4B-A8C4-05187C98409D}" srcOrd="7" destOrd="0" presId="urn:microsoft.com/office/officeart/2005/8/layout/radial6"/>
    <dgm:cxn modelId="{EC233032-C92B-4167-867A-A2939C983EF8}" type="presParOf" srcId="{5D0A3258-B09D-4991-A07D-6C6912E53430}" destId="{01EA6586-6F6F-4466-A2D5-8F17B7A970A8}" srcOrd="8" destOrd="0" presId="urn:microsoft.com/office/officeart/2005/8/layout/radial6"/>
    <dgm:cxn modelId="{C18E654F-92AB-4754-BD06-897430515B1E}" type="presParOf" srcId="{5D0A3258-B09D-4991-A07D-6C6912E53430}" destId="{C6F37298-A92E-496B-B118-229E0EC57642}" srcOrd="9"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66B050-DE7B-462F-84E4-0D5EF2672CE3}"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CA"/>
        </a:p>
      </dgm:t>
    </dgm:pt>
    <dgm:pt modelId="{711DB88A-0C97-4903-939F-04D902D76281}">
      <dgm:prSet phldrT="[Text]"/>
      <dgm:spPr/>
      <dgm:t>
        <a:bodyPr/>
        <a:lstStyle/>
        <a:p>
          <a:r>
            <a:rPr lang="en-CA" b="1" dirty="0" smtClean="0"/>
            <a:t>Engagement</a:t>
          </a:r>
          <a:endParaRPr lang="en-CA" b="1" dirty="0"/>
        </a:p>
      </dgm:t>
    </dgm:pt>
    <dgm:pt modelId="{BCF8C9D6-9448-4B3E-B501-A2028A67EF4C}" type="parTrans" cxnId="{3CE01FD0-BC0C-486F-8B56-400DF0F670D6}">
      <dgm:prSet/>
      <dgm:spPr/>
      <dgm:t>
        <a:bodyPr/>
        <a:lstStyle/>
        <a:p>
          <a:endParaRPr lang="en-CA"/>
        </a:p>
      </dgm:t>
    </dgm:pt>
    <dgm:pt modelId="{951D5B96-EBAC-4FE9-B3B0-B83784D11E94}" type="sibTrans" cxnId="{3CE01FD0-BC0C-486F-8B56-400DF0F670D6}">
      <dgm:prSet/>
      <dgm:spPr/>
      <dgm:t>
        <a:bodyPr/>
        <a:lstStyle/>
        <a:p>
          <a:endParaRPr lang="en-CA"/>
        </a:p>
      </dgm:t>
    </dgm:pt>
    <dgm:pt modelId="{29A7A50F-FF10-44B8-9094-54ED906F5D48}">
      <dgm:prSet phldrT="[Text]"/>
      <dgm:spPr/>
      <dgm:t>
        <a:bodyPr/>
        <a:lstStyle/>
        <a:p>
          <a:r>
            <a:rPr lang="en-CA" b="1" dirty="0" smtClean="0"/>
            <a:t>Dopamine</a:t>
          </a:r>
        </a:p>
        <a:p>
          <a:r>
            <a:rPr lang="en-CA" dirty="0" smtClean="0"/>
            <a:t>Anticipation</a:t>
          </a:r>
          <a:endParaRPr lang="en-CA" dirty="0"/>
        </a:p>
      </dgm:t>
    </dgm:pt>
    <dgm:pt modelId="{BE4AB965-08CF-4CF4-8CC4-E88DF98CEBDE}" type="parTrans" cxnId="{7A061A86-3851-4806-9D9F-ADE06E744850}">
      <dgm:prSet/>
      <dgm:spPr/>
      <dgm:t>
        <a:bodyPr/>
        <a:lstStyle/>
        <a:p>
          <a:endParaRPr lang="en-CA"/>
        </a:p>
      </dgm:t>
    </dgm:pt>
    <dgm:pt modelId="{90D7769E-8801-4276-A4D3-E80EC167F4D0}" type="sibTrans" cxnId="{7A061A86-3851-4806-9D9F-ADE06E744850}">
      <dgm:prSet/>
      <dgm:spPr/>
      <dgm:t>
        <a:bodyPr/>
        <a:lstStyle/>
        <a:p>
          <a:endParaRPr lang="en-CA"/>
        </a:p>
      </dgm:t>
    </dgm:pt>
    <dgm:pt modelId="{AD66FD5D-9FDE-4EB6-9A6D-DCE6EF4E4131}">
      <dgm:prSet phldrT="[Text]"/>
      <dgm:spPr/>
      <dgm:t>
        <a:bodyPr/>
        <a:lstStyle/>
        <a:p>
          <a:r>
            <a:rPr lang="en-CA" b="1" dirty="0" smtClean="0"/>
            <a:t>Oxytocin</a:t>
          </a:r>
        </a:p>
        <a:p>
          <a:r>
            <a:rPr lang="en-CA" dirty="0" smtClean="0"/>
            <a:t>Social bonding</a:t>
          </a:r>
          <a:endParaRPr lang="en-CA" dirty="0"/>
        </a:p>
      </dgm:t>
    </dgm:pt>
    <dgm:pt modelId="{AF97B985-BC6A-4F3F-9F4B-E5551308CA06}" type="parTrans" cxnId="{7EA6571A-72B0-4D6D-83AD-13DAFAF23433}">
      <dgm:prSet/>
      <dgm:spPr/>
      <dgm:t>
        <a:bodyPr/>
        <a:lstStyle/>
        <a:p>
          <a:endParaRPr lang="en-CA"/>
        </a:p>
      </dgm:t>
    </dgm:pt>
    <dgm:pt modelId="{4DB032BA-557A-4FA4-AA64-7C1253B1601A}" type="sibTrans" cxnId="{7EA6571A-72B0-4D6D-83AD-13DAFAF23433}">
      <dgm:prSet/>
      <dgm:spPr/>
      <dgm:t>
        <a:bodyPr/>
        <a:lstStyle/>
        <a:p>
          <a:endParaRPr lang="en-CA"/>
        </a:p>
      </dgm:t>
    </dgm:pt>
    <dgm:pt modelId="{FFDAD597-8505-4B9F-B53D-8625126EF453}">
      <dgm:prSet phldrT="[Text]"/>
      <dgm:spPr/>
      <dgm:t>
        <a:bodyPr/>
        <a:lstStyle/>
        <a:p>
          <a:r>
            <a:rPr lang="en-CA" b="1" dirty="0" smtClean="0"/>
            <a:t>Serotonin</a:t>
          </a:r>
        </a:p>
        <a:p>
          <a:r>
            <a:rPr lang="en-CA" dirty="0" smtClean="0"/>
            <a:t>Good gut</a:t>
          </a:r>
        </a:p>
        <a:p>
          <a:r>
            <a:rPr lang="en-CA" dirty="0" smtClean="0"/>
            <a:t>Tryptophan</a:t>
          </a:r>
          <a:endParaRPr lang="en-CA" dirty="0"/>
        </a:p>
      </dgm:t>
    </dgm:pt>
    <dgm:pt modelId="{2E9026F9-A79D-465C-8FE4-E74D2DF5D22E}" type="parTrans" cxnId="{FF79B739-CFF5-4B63-A33B-FC98AF1643A9}">
      <dgm:prSet/>
      <dgm:spPr/>
      <dgm:t>
        <a:bodyPr/>
        <a:lstStyle/>
        <a:p>
          <a:endParaRPr lang="en-CA"/>
        </a:p>
      </dgm:t>
    </dgm:pt>
    <dgm:pt modelId="{1F3FB169-E614-4E41-8275-A79742BDAD27}" type="sibTrans" cxnId="{FF79B739-CFF5-4B63-A33B-FC98AF1643A9}">
      <dgm:prSet/>
      <dgm:spPr/>
      <dgm:t>
        <a:bodyPr/>
        <a:lstStyle/>
        <a:p>
          <a:endParaRPr lang="en-CA"/>
        </a:p>
      </dgm:t>
    </dgm:pt>
    <dgm:pt modelId="{C86E0ABE-D162-4C48-8F4C-E9D4E601290B}">
      <dgm:prSet phldrT="[Text]"/>
      <dgm:spPr/>
      <dgm:t>
        <a:bodyPr/>
        <a:lstStyle/>
        <a:p>
          <a:r>
            <a:rPr lang="en-CA" b="1" dirty="0" smtClean="0"/>
            <a:t>Endorphins</a:t>
          </a:r>
        </a:p>
        <a:p>
          <a:r>
            <a:rPr lang="en-CA" dirty="0" smtClean="0"/>
            <a:t>Power-through</a:t>
          </a:r>
          <a:endParaRPr lang="en-CA" dirty="0"/>
        </a:p>
      </dgm:t>
    </dgm:pt>
    <dgm:pt modelId="{CB7A6D00-9CDB-4BD8-A7D5-E7706FC57053}" type="parTrans" cxnId="{DCC22E2D-D08A-4CC9-8BA4-5A579F5EAB7D}">
      <dgm:prSet/>
      <dgm:spPr/>
      <dgm:t>
        <a:bodyPr/>
        <a:lstStyle/>
        <a:p>
          <a:endParaRPr lang="en-CA"/>
        </a:p>
      </dgm:t>
    </dgm:pt>
    <dgm:pt modelId="{1EAC6E70-6507-4C2E-A2EF-FEE19C9A4D2C}" type="sibTrans" cxnId="{DCC22E2D-D08A-4CC9-8BA4-5A579F5EAB7D}">
      <dgm:prSet/>
      <dgm:spPr/>
      <dgm:t>
        <a:bodyPr/>
        <a:lstStyle/>
        <a:p>
          <a:endParaRPr lang="en-CA"/>
        </a:p>
      </dgm:t>
    </dgm:pt>
    <dgm:pt modelId="{3A023745-7F6D-43D3-84E5-B830741D72D2}" type="pres">
      <dgm:prSet presAssocID="{0D66B050-DE7B-462F-84E4-0D5EF2672CE3}" presName="Name0" presStyleCnt="0">
        <dgm:presLayoutVars>
          <dgm:chMax val="1"/>
          <dgm:dir/>
          <dgm:animLvl val="ctr"/>
          <dgm:resizeHandles val="exact"/>
        </dgm:presLayoutVars>
      </dgm:prSet>
      <dgm:spPr/>
      <dgm:t>
        <a:bodyPr/>
        <a:lstStyle/>
        <a:p>
          <a:endParaRPr lang="en-CA"/>
        </a:p>
      </dgm:t>
    </dgm:pt>
    <dgm:pt modelId="{9B72EFC5-4F5C-472E-86D5-BBB4D175C254}" type="pres">
      <dgm:prSet presAssocID="{711DB88A-0C97-4903-939F-04D902D76281}" presName="centerShape" presStyleLbl="node0" presStyleIdx="0" presStyleCnt="1"/>
      <dgm:spPr/>
      <dgm:t>
        <a:bodyPr/>
        <a:lstStyle/>
        <a:p>
          <a:endParaRPr lang="en-CA"/>
        </a:p>
      </dgm:t>
    </dgm:pt>
    <dgm:pt modelId="{D8B336FC-8634-48C0-B056-9236CB304E51}" type="pres">
      <dgm:prSet presAssocID="{29A7A50F-FF10-44B8-9094-54ED906F5D48}" presName="node" presStyleLbl="node1" presStyleIdx="0" presStyleCnt="4">
        <dgm:presLayoutVars>
          <dgm:bulletEnabled val="1"/>
        </dgm:presLayoutVars>
      </dgm:prSet>
      <dgm:spPr/>
      <dgm:t>
        <a:bodyPr/>
        <a:lstStyle/>
        <a:p>
          <a:endParaRPr lang="en-CA"/>
        </a:p>
      </dgm:t>
    </dgm:pt>
    <dgm:pt modelId="{01526ADC-CC74-4D95-9662-3FF762D34012}" type="pres">
      <dgm:prSet presAssocID="{29A7A50F-FF10-44B8-9094-54ED906F5D48}" presName="dummy" presStyleCnt="0"/>
      <dgm:spPr/>
    </dgm:pt>
    <dgm:pt modelId="{293AC6C4-36EF-49F1-B0D9-85BA2ADC1CDA}" type="pres">
      <dgm:prSet presAssocID="{90D7769E-8801-4276-A4D3-E80EC167F4D0}" presName="sibTrans" presStyleLbl="sibTrans2D1" presStyleIdx="0" presStyleCnt="4"/>
      <dgm:spPr/>
      <dgm:t>
        <a:bodyPr/>
        <a:lstStyle/>
        <a:p>
          <a:endParaRPr lang="en-CA"/>
        </a:p>
      </dgm:t>
    </dgm:pt>
    <dgm:pt modelId="{BFCB352B-F558-440C-A568-05698CA21E76}" type="pres">
      <dgm:prSet presAssocID="{AD66FD5D-9FDE-4EB6-9A6D-DCE6EF4E4131}" presName="node" presStyleLbl="node1" presStyleIdx="1" presStyleCnt="4">
        <dgm:presLayoutVars>
          <dgm:bulletEnabled val="1"/>
        </dgm:presLayoutVars>
      </dgm:prSet>
      <dgm:spPr/>
      <dgm:t>
        <a:bodyPr/>
        <a:lstStyle/>
        <a:p>
          <a:endParaRPr lang="en-CA"/>
        </a:p>
      </dgm:t>
    </dgm:pt>
    <dgm:pt modelId="{9D3652B9-1DE6-4FCC-9F65-FEAD487BC7CB}" type="pres">
      <dgm:prSet presAssocID="{AD66FD5D-9FDE-4EB6-9A6D-DCE6EF4E4131}" presName="dummy" presStyleCnt="0"/>
      <dgm:spPr/>
    </dgm:pt>
    <dgm:pt modelId="{3EDC2910-2B0F-4944-8529-4E2DFFBA15A5}" type="pres">
      <dgm:prSet presAssocID="{4DB032BA-557A-4FA4-AA64-7C1253B1601A}" presName="sibTrans" presStyleLbl="sibTrans2D1" presStyleIdx="1" presStyleCnt="4"/>
      <dgm:spPr/>
      <dgm:t>
        <a:bodyPr/>
        <a:lstStyle/>
        <a:p>
          <a:endParaRPr lang="en-CA"/>
        </a:p>
      </dgm:t>
    </dgm:pt>
    <dgm:pt modelId="{6E285769-5DCF-4E6C-99DE-9E423F91FBFD}" type="pres">
      <dgm:prSet presAssocID="{FFDAD597-8505-4B9F-B53D-8625126EF453}" presName="node" presStyleLbl="node1" presStyleIdx="2" presStyleCnt="4">
        <dgm:presLayoutVars>
          <dgm:bulletEnabled val="1"/>
        </dgm:presLayoutVars>
      </dgm:prSet>
      <dgm:spPr/>
      <dgm:t>
        <a:bodyPr/>
        <a:lstStyle/>
        <a:p>
          <a:endParaRPr lang="en-CA"/>
        </a:p>
      </dgm:t>
    </dgm:pt>
    <dgm:pt modelId="{728AC0B5-C172-4F9F-8BCD-36C859D5C018}" type="pres">
      <dgm:prSet presAssocID="{FFDAD597-8505-4B9F-B53D-8625126EF453}" presName="dummy" presStyleCnt="0"/>
      <dgm:spPr/>
    </dgm:pt>
    <dgm:pt modelId="{E0315C51-3DC7-45B4-B4E3-E3A2A1FC8EB3}" type="pres">
      <dgm:prSet presAssocID="{1F3FB169-E614-4E41-8275-A79742BDAD27}" presName="sibTrans" presStyleLbl="sibTrans2D1" presStyleIdx="2" presStyleCnt="4"/>
      <dgm:spPr/>
      <dgm:t>
        <a:bodyPr/>
        <a:lstStyle/>
        <a:p>
          <a:endParaRPr lang="en-CA"/>
        </a:p>
      </dgm:t>
    </dgm:pt>
    <dgm:pt modelId="{7E91343E-34AE-436D-AAF7-0233324365B1}" type="pres">
      <dgm:prSet presAssocID="{C86E0ABE-D162-4C48-8F4C-E9D4E601290B}" presName="node" presStyleLbl="node1" presStyleIdx="3" presStyleCnt="4">
        <dgm:presLayoutVars>
          <dgm:bulletEnabled val="1"/>
        </dgm:presLayoutVars>
      </dgm:prSet>
      <dgm:spPr/>
      <dgm:t>
        <a:bodyPr/>
        <a:lstStyle/>
        <a:p>
          <a:endParaRPr lang="en-CA"/>
        </a:p>
      </dgm:t>
    </dgm:pt>
    <dgm:pt modelId="{82A21C7C-3BB5-41BA-9AD3-E59D4148F1BA}" type="pres">
      <dgm:prSet presAssocID="{C86E0ABE-D162-4C48-8F4C-E9D4E601290B}" presName="dummy" presStyleCnt="0"/>
      <dgm:spPr/>
    </dgm:pt>
    <dgm:pt modelId="{162070E4-7134-471B-9E6C-6E050FDEB5F9}" type="pres">
      <dgm:prSet presAssocID="{1EAC6E70-6507-4C2E-A2EF-FEE19C9A4D2C}" presName="sibTrans" presStyleLbl="sibTrans2D1" presStyleIdx="3" presStyleCnt="4"/>
      <dgm:spPr/>
      <dgm:t>
        <a:bodyPr/>
        <a:lstStyle/>
        <a:p>
          <a:endParaRPr lang="en-CA"/>
        </a:p>
      </dgm:t>
    </dgm:pt>
  </dgm:ptLst>
  <dgm:cxnLst>
    <dgm:cxn modelId="{DCC22E2D-D08A-4CC9-8BA4-5A579F5EAB7D}" srcId="{711DB88A-0C97-4903-939F-04D902D76281}" destId="{C86E0ABE-D162-4C48-8F4C-E9D4E601290B}" srcOrd="3" destOrd="0" parTransId="{CB7A6D00-9CDB-4BD8-A7D5-E7706FC57053}" sibTransId="{1EAC6E70-6507-4C2E-A2EF-FEE19C9A4D2C}"/>
    <dgm:cxn modelId="{3CE01FD0-BC0C-486F-8B56-400DF0F670D6}" srcId="{0D66B050-DE7B-462F-84E4-0D5EF2672CE3}" destId="{711DB88A-0C97-4903-939F-04D902D76281}" srcOrd="0" destOrd="0" parTransId="{BCF8C9D6-9448-4B3E-B501-A2028A67EF4C}" sibTransId="{951D5B96-EBAC-4FE9-B3B0-B83784D11E94}"/>
    <dgm:cxn modelId="{7EC8B7C4-4A6B-4B72-8B5E-94BE0B459764}" type="presOf" srcId="{AD66FD5D-9FDE-4EB6-9A6D-DCE6EF4E4131}" destId="{BFCB352B-F558-440C-A568-05698CA21E76}" srcOrd="0" destOrd="0" presId="urn:microsoft.com/office/officeart/2005/8/layout/radial6"/>
    <dgm:cxn modelId="{D2FAD1F7-7D1B-456C-AB03-24E1276190DA}" type="presOf" srcId="{4DB032BA-557A-4FA4-AA64-7C1253B1601A}" destId="{3EDC2910-2B0F-4944-8529-4E2DFFBA15A5}" srcOrd="0" destOrd="0" presId="urn:microsoft.com/office/officeart/2005/8/layout/radial6"/>
    <dgm:cxn modelId="{DA141BBA-C91A-442E-B973-973C81C866E6}" type="presOf" srcId="{0D66B050-DE7B-462F-84E4-0D5EF2672CE3}" destId="{3A023745-7F6D-43D3-84E5-B830741D72D2}" srcOrd="0" destOrd="0" presId="urn:microsoft.com/office/officeart/2005/8/layout/radial6"/>
    <dgm:cxn modelId="{3A77135C-3C38-45BF-B484-2D81EDCC092C}" type="presOf" srcId="{711DB88A-0C97-4903-939F-04D902D76281}" destId="{9B72EFC5-4F5C-472E-86D5-BBB4D175C254}" srcOrd="0" destOrd="0" presId="urn:microsoft.com/office/officeart/2005/8/layout/radial6"/>
    <dgm:cxn modelId="{21DEBFD3-CA05-4217-8926-EB1C0840CC28}" type="presOf" srcId="{29A7A50F-FF10-44B8-9094-54ED906F5D48}" destId="{D8B336FC-8634-48C0-B056-9236CB304E51}" srcOrd="0" destOrd="0" presId="urn:microsoft.com/office/officeart/2005/8/layout/radial6"/>
    <dgm:cxn modelId="{7EA6571A-72B0-4D6D-83AD-13DAFAF23433}" srcId="{711DB88A-0C97-4903-939F-04D902D76281}" destId="{AD66FD5D-9FDE-4EB6-9A6D-DCE6EF4E4131}" srcOrd="1" destOrd="0" parTransId="{AF97B985-BC6A-4F3F-9F4B-E5551308CA06}" sibTransId="{4DB032BA-557A-4FA4-AA64-7C1253B1601A}"/>
    <dgm:cxn modelId="{FF79B739-CFF5-4B63-A33B-FC98AF1643A9}" srcId="{711DB88A-0C97-4903-939F-04D902D76281}" destId="{FFDAD597-8505-4B9F-B53D-8625126EF453}" srcOrd="2" destOrd="0" parTransId="{2E9026F9-A79D-465C-8FE4-E74D2DF5D22E}" sibTransId="{1F3FB169-E614-4E41-8275-A79742BDAD27}"/>
    <dgm:cxn modelId="{BCAEE608-CC57-461D-ACC1-90E75F28CDF4}" type="presOf" srcId="{1F3FB169-E614-4E41-8275-A79742BDAD27}" destId="{E0315C51-3DC7-45B4-B4E3-E3A2A1FC8EB3}" srcOrd="0" destOrd="0" presId="urn:microsoft.com/office/officeart/2005/8/layout/radial6"/>
    <dgm:cxn modelId="{E6386EEA-FD7B-4B07-9EB4-F76BC395C933}" type="presOf" srcId="{C86E0ABE-D162-4C48-8F4C-E9D4E601290B}" destId="{7E91343E-34AE-436D-AAF7-0233324365B1}" srcOrd="0" destOrd="0" presId="urn:microsoft.com/office/officeart/2005/8/layout/radial6"/>
    <dgm:cxn modelId="{7A061A86-3851-4806-9D9F-ADE06E744850}" srcId="{711DB88A-0C97-4903-939F-04D902D76281}" destId="{29A7A50F-FF10-44B8-9094-54ED906F5D48}" srcOrd="0" destOrd="0" parTransId="{BE4AB965-08CF-4CF4-8CC4-E88DF98CEBDE}" sibTransId="{90D7769E-8801-4276-A4D3-E80EC167F4D0}"/>
    <dgm:cxn modelId="{443DD344-5785-4EE4-9EE2-1B1D31B943F6}" type="presOf" srcId="{90D7769E-8801-4276-A4D3-E80EC167F4D0}" destId="{293AC6C4-36EF-49F1-B0D9-85BA2ADC1CDA}" srcOrd="0" destOrd="0" presId="urn:microsoft.com/office/officeart/2005/8/layout/radial6"/>
    <dgm:cxn modelId="{941053F6-07CB-4300-AB33-90A0C82CD618}" type="presOf" srcId="{1EAC6E70-6507-4C2E-A2EF-FEE19C9A4D2C}" destId="{162070E4-7134-471B-9E6C-6E050FDEB5F9}" srcOrd="0" destOrd="0" presId="urn:microsoft.com/office/officeart/2005/8/layout/radial6"/>
    <dgm:cxn modelId="{88F3240C-1644-4E8B-8C64-5B82DC0E4176}" type="presOf" srcId="{FFDAD597-8505-4B9F-B53D-8625126EF453}" destId="{6E285769-5DCF-4E6C-99DE-9E423F91FBFD}" srcOrd="0" destOrd="0" presId="urn:microsoft.com/office/officeart/2005/8/layout/radial6"/>
    <dgm:cxn modelId="{A575B2F2-301F-4AF6-8F60-C38774DADFBD}" type="presParOf" srcId="{3A023745-7F6D-43D3-84E5-B830741D72D2}" destId="{9B72EFC5-4F5C-472E-86D5-BBB4D175C254}" srcOrd="0" destOrd="0" presId="urn:microsoft.com/office/officeart/2005/8/layout/radial6"/>
    <dgm:cxn modelId="{069E007B-7A10-4514-9D2A-CD7EDFCF2227}" type="presParOf" srcId="{3A023745-7F6D-43D3-84E5-B830741D72D2}" destId="{D8B336FC-8634-48C0-B056-9236CB304E51}" srcOrd="1" destOrd="0" presId="urn:microsoft.com/office/officeart/2005/8/layout/radial6"/>
    <dgm:cxn modelId="{3D1C44F3-4ADE-4530-99B8-7122A9DB6F25}" type="presParOf" srcId="{3A023745-7F6D-43D3-84E5-B830741D72D2}" destId="{01526ADC-CC74-4D95-9662-3FF762D34012}" srcOrd="2" destOrd="0" presId="urn:microsoft.com/office/officeart/2005/8/layout/radial6"/>
    <dgm:cxn modelId="{0F28513F-99A0-4B3F-9F2D-96AF3F58E30D}" type="presParOf" srcId="{3A023745-7F6D-43D3-84E5-B830741D72D2}" destId="{293AC6C4-36EF-49F1-B0D9-85BA2ADC1CDA}" srcOrd="3" destOrd="0" presId="urn:microsoft.com/office/officeart/2005/8/layout/radial6"/>
    <dgm:cxn modelId="{FC8326A5-A4A6-4505-9223-422B8B1B0EC3}" type="presParOf" srcId="{3A023745-7F6D-43D3-84E5-B830741D72D2}" destId="{BFCB352B-F558-440C-A568-05698CA21E76}" srcOrd="4" destOrd="0" presId="urn:microsoft.com/office/officeart/2005/8/layout/radial6"/>
    <dgm:cxn modelId="{20DB70F1-36FE-401C-AFE1-9879D9304ED6}" type="presParOf" srcId="{3A023745-7F6D-43D3-84E5-B830741D72D2}" destId="{9D3652B9-1DE6-4FCC-9F65-FEAD487BC7CB}" srcOrd="5" destOrd="0" presId="urn:microsoft.com/office/officeart/2005/8/layout/radial6"/>
    <dgm:cxn modelId="{18B68B8A-A86F-4B82-8334-5864AA121E3D}" type="presParOf" srcId="{3A023745-7F6D-43D3-84E5-B830741D72D2}" destId="{3EDC2910-2B0F-4944-8529-4E2DFFBA15A5}" srcOrd="6" destOrd="0" presId="urn:microsoft.com/office/officeart/2005/8/layout/radial6"/>
    <dgm:cxn modelId="{603EB6B1-6AC8-4197-B6F4-43D2E4692A94}" type="presParOf" srcId="{3A023745-7F6D-43D3-84E5-B830741D72D2}" destId="{6E285769-5DCF-4E6C-99DE-9E423F91FBFD}" srcOrd="7" destOrd="0" presId="urn:microsoft.com/office/officeart/2005/8/layout/radial6"/>
    <dgm:cxn modelId="{342542ED-ABF0-4C0E-BABC-843B3FB2EBFE}" type="presParOf" srcId="{3A023745-7F6D-43D3-84E5-B830741D72D2}" destId="{728AC0B5-C172-4F9F-8BCD-36C859D5C018}" srcOrd="8" destOrd="0" presId="urn:microsoft.com/office/officeart/2005/8/layout/radial6"/>
    <dgm:cxn modelId="{4577074E-4CE3-458E-A7D3-50979863D260}" type="presParOf" srcId="{3A023745-7F6D-43D3-84E5-B830741D72D2}" destId="{E0315C51-3DC7-45B4-B4E3-E3A2A1FC8EB3}" srcOrd="9" destOrd="0" presId="urn:microsoft.com/office/officeart/2005/8/layout/radial6"/>
    <dgm:cxn modelId="{55FB0E62-1D26-4BF1-BA2C-18E238B97163}" type="presParOf" srcId="{3A023745-7F6D-43D3-84E5-B830741D72D2}" destId="{7E91343E-34AE-436D-AAF7-0233324365B1}" srcOrd="10" destOrd="0" presId="urn:microsoft.com/office/officeart/2005/8/layout/radial6"/>
    <dgm:cxn modelId="{B8D33CC5-EFD2-4605-B834-E9645295136C}" type="presParOf" srcId="{3A023745-7F6D-43D3-84E5-B830741D72D2}" destId="{82A21C7C-3BB5-41BA-9AD3-E59D4148F1BA}" srcOrd="11" destOrd="0" presId="urn:microsoft.com/office/officeart/2005/8/layout/radial6"/>
    <dgm:cxn modelId="{4128FD96-7F2B-4500-863E-BFA7E2FCC13F}" type="presParOf" srcId="{3A023745-7F6D-43D3-84E5-B830741D72D2}" destId="{162070E4-7134-471B-9E6C-6E050FDEB5F9}"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7116B9-8579-4826-A541-6B013F77DB9C}" type="doc">
      <dgm:prSet loTypeId="urn:microsoft.com/office/officeart/2005/8/layout/cycle4" loCatId="relationship" qsTypeId="urn:microsoft.com/office/officeart/2005/8/quickstyle/simple1" qsCatId="simple" csTypeId="urn:microsoft.com/office/officeart/2005/8/colors/colorful1" csCatId="colorful" phldr="1"/>
      <dgm:spPr/>
      <dgm:t>
        <a:bodyPr/>
        <a:lstStyle/>
        <a:p>
          <a:endParaRPr lang="en-CA"/>
        </a:p>
      </dgm:t>
    </dgm:pt>
    <dgm:pt modelId="{C3A89973-391C-40C3-878A-FA9D14EBE284}">
      <dgm:prSet phldrT="[Text]"/>
      <dgm:spPr/>
      <dgm:t>
        <a:bodyPr/>
        <a:lstStyle/>
        <a:p>
          <a:r>
            <a:rPr lang="en-CA" dirty="0" smtClean="0"/>
            <a:t>Hard Fun</a:t>
          </a:r>
          <a:endParaRPr lang="en-CA" dirty="0"/>
        </a:p>
      </dgm:t>
    </dgm:pt>
    <dgm:pt modelId="{5F7FCFF1-9FF1-4CC6-B2C2-64117685C98D}" type="parTrans" cxnId="{24CCD182-DE87-494A-8999-E2D952F3255B}">
      <dgm:prSet/>
      <dgm:spPr/>
      <dgm:t>
        <a:bodyPr/>
        <a:lstStyle/>
        <a:p>
          <a:endParaRPr lang="en-CA"/>
        </a:p>
      </dgm:t>
    </dgm:pt>
    <dgm:pt modelId="{4E48562D-BE29-49E3-9912-7FA00896CA54}" type="sibTrans" cxnId="{24CCD182-DE87-494A-8999-E2D952F3255B}">
      <dgm:prSet/>
      <dgm:spPr/>
      <dgm:t>
        <a:bodyPr/>
        <a:lstStyle/>
        <a:p>
          <a:endParaRPr lang="en-CA"/>
        </a:p>
      </dgm:t>
    </dgm:pt>
    <dgm:pt modelId="{F32B4AA1-0528-4301-9092-895A50682F9E}">
      <dgm:prSet phldrT="[Text]" custT="1"/>
      <dgm:spPr/>
      <dgm:t>
        <a:bodyPr/>
        <a:lstStyle/>
        <a:p>
          <a:r>
            <a:rPr lang="en-CA" sz="1800" dirty="0" smtClean="0">
              <a:solidFill>
                <a:schemeClr val="tx1"/>
              </a:solidFill>
            </a:rPr>
            <a:t>Endorphins, dopamine</a:t>
          </a:r>
          <a:endParaRPr lang="en-CA" sz="1800" dirty="0">
            <a:solidFill>
              <a:schemeClr val="tx1"/>
            </a:solidFill>
          </a:endParaRPr>
        </a:p>
      </dgm:t>
    </dgm:pt>
    <dgm:pt modelId="{17F758EF-D1D0-4D1F-8E23-F3DF2BFC1142}" type="parTrans" cxnId="{7715804A-5B5A-4183-946A-41792B4C702F}">
      <dgm:prSet/>
      <dgm:spPr/>
      <dgm:t>
        <a:bodyPr/>
        <a:lstStyle/>
        <a:p>
          <a:endParaRPr lang="en-CA"/>
        </a:p>
      </dgm:t>
    </dgm:pt>
    <dgm:pt modelId="{C98FB20A-5812-42D4-8435-E74D1EBA3743}" type="sibTrans" cxnId="{7715804A-5B5A-4183-946A-41792B4C702F}">
      <dgm:prSet/>
      <dgm:spPr/>
      <dgm:t>
        <a:bodyPr/>
        <a:lstStyle/>
        <a:p>
          <a:endParaRPr lang="en-CA"/>
        </a:p>
      </dgm:t>
    </dgm:pt>
    <dgm:pt modelId="{F4A01751-FD47-413E-A4E7-C5921EB6DC6C}">
      <dgm:prSet phldrT="[Text]"/>
      <dgm:spPr/>
      <dgm:t>
        <a:bodyPr/>
        <a:lstStyle/>
        <a:p>
          <a:r>
            <a:rPr lang="en-CA" dirty="0" smtClean="0"/>
            <a:t>Easy Fun</a:t>
          </a:r>
          <a:endParaRPr lang="en-CA" dirty="0"/>
        </a:p>
      </dgm:t>
    </dgm:pt>
    <dgm:pt modelId="{E4261011-54C6-447F-A621-BEF16C409C8F}" type="parTrans" cxnId="{D17D40A2-CE60-4CC0-AF43-13E0E774DCDB}">
      <dgm:prSet/>
      <dgm:spPr/>
      <dgm:t>
        <a:bodyPr/>
        <a:lstStyle/>
        <a:p>
          <a:endParaRPr lang="en-CA"/>
        </a:p>
      </dgm:t>
    </dgm:pt>
    <dgm:pt modelId="{5234BD8E-BFCC-42FA-BF17-9317247A62BD}" type="sibTrans" cxnId="{D17D40A2-CE60-4CC0-AF43-13E0E774DCDB}">
      <dgm:prSet/>
      <dgm:spPr/>
      <dgm:t>
        <a:bodyPr/>
        <a:lstStyle/>
        <a:p>
          <a:endParaRPr lang="en-CA"/>
        </a:p>
      </dgm:t>
    </dgm:pt>
    <dgm:pt modelId="{A34CE4B4-FE11-4093-AB3F-91B91C2A4E4E}">
      <dgm:prSet phldrT="[Text]"/>
      <dgm:spPr/>
      <dgm:t>
        <a:bodyPr/>
        <a:lstStyle/>
        <a:p>
          <a:r>
            <a:rPr lang="en-CA" dirty="0" smtClean="0"/>
            <a:t>People Fun</a:t>
          </a:r>
          <a:endParaRPr lang="en-CA" dirty="0"/>
        </a:p>
      </dgm:t>
    </dgm:pt>
    <dgm:pt modelId="{FAF3DD09-F055-4861-8176-0E788A716CFF}" type="parTrans" cxnId="{85CFA42B-6368-4FF1-905D-2A2C868198B8}">
      <dgm:prSet/>
      <dgm:spPr/>
      <dgm:t>
        <a:bodyPr/>
        <a:lstStyle/>
        <a:p>
          <a:endParaRPr lang="en-CA"/>
        </a:p>
      </dgm:t>
    </dgm:pt>
    <dgm:pt modelId="{1E1D0A5D-5E0F-4E5D-8148-43ED51A3ACAB}" type="sibTrans" cxnId="{85CFA42B-6368-4FF1-905D-2A2C868198B8}">
      <dgm:prSet/>
      <dgm:spPr/>
      <dgm:t>
        <a:bodyPr/>
        <a:lstStyle/>
        <a:p>
          <a:endParaRPr lang="en-CA"/>
        </a:p>
      </dgm:t>
    </dgm:pt>
    <dgm:pt modelId="{F71D2F85-3E27-4023-9A0B-B27D683126AF}">
      <dgm:prSet phldrT="[Text]" custT="1"/>
      <dgm:spPr/>
      <dgm:t>
        <a:bodyPr tIns="0"/>
        <a:lstStyle/>
        <a:p>
          <a:pPr>
            <a:lnSpc>
              <a:spcPct val="100000"/>
            </a:lnSpc>
          </a:pPr>
          <a:r>
            <a:rPr lang="en-CA" sz="1800" dirty="0" smtClean="0"/>
            <a:t>Oxytocin</a:t>
          </a:r>
          <a:endParaRPr lang="en-CA" sz="1800" dirty="0"/>
        </a:p>
      </dgm:t>
    </dgm:pt>
    <dgm:pt modelId="{7AF9BAA2-BDFC-4882-961A-5BF5BCBF40F0}" type="parTrans" cxnId="{635697C7-5616-46E9-8744-D857CACC94AF}">
      <dgm:prSet/>
      <dgm:spPr/>
      <dgm:t>
        <a:bodyPr/>
        <a:lstStyle/>
        <a:p>
          <a:endParaRPr lang="en-CA"/>
        </a:p>
      </dgm:t>
    </dgm:pt>
    <dgm:pt modelId="{F77A34E7-AABB-4272-8F95-B5FE91221015}" type="sibTrans" cxnId="{635697C7-5616-46E9-8744-D857CACC94AF}">
      <dgm:prSet/>
      <dgm:spPr/>
      <dgm:t>
        <a:bodyPr/>
        <a:lstStyle/>
        <a:p>
          <a:endParaRPr lang="en-CA"/>
        </a:p>
      </dgm:t>
    </dgm:pt>
    <dgm:pt modelId="{563DAA88-ABFC-4261-9562-4DA7C4F67247}">
      <dgm:prSet phldrT="[Text]"/>
      <dgm:spPr/>
      <dgm:t>
        <a:bodyPr/>
        <a:lstStyle/>
        <a:p>
          <a:r>
            <a:rPr lang="en-CA" dirty="0" smtClean="0"/>
            <a:t>Serious Fun</a:t>
          </a:r>
          <a:endParaRPr lang="en-CA" dirty="0"/>
        </a:p>
      </dgm:t>
    </dgm:pt>
    <dgm:pt modelId="{07E3D762-9681-45F7-B971-BACD64CC2EBC}" type="parTrans" cxnId="{340A0F29-3D54-4961-93B7-CE3210736598}">
      <dgm:prSet/>
      <dgm:spPr/>
      <dgm:t>
        <a:bodyPr/>
        <a:lstStyle/>
        <a:p>
          <a:endParaRPr lang="en-CA"/>
        </a:p>
      </dgm:t>
    </dgm:pt>
    <dgm:pt modelId="{04A251B2-B6F3-472D-BE57-4FF3C1EDD180}" type="sibTrans" cxnId="{340A0F29-3D54-4961-93B7-CE3210736598}">
      <dgm:prSet/>
      <dgm:spPr/>
      <dgm:t>
        <a:bodyPr/>
        <a:lstStyle/>
        <a:p>
          <a:endParaRPr lang="en-CA"/>
        </a:p>
      </dgm:t>
    </dgm:pt>
    <dgm:pt modelId="{09008AD1-316F-42FA-9ED1-7319FCCA12AC}">
      <dgm:prSet phldrT="[Text]" custT="1"/>
      <dgm:spPr/>
      <dgm:t>
        <a:bodyPr tIns="0"/>
        <a:lstStyle/>
        <a:p>
          <a:r>
            <a:rPr lang="en-CA" sz="1800" dirty="0" smtClean="0">
              <a:solidFill>
                <a:schemeClr val="tx1"/>
              </a:solidFill>
            </a:rPr>
            <a:t>Dopamine</a:t>
          </a:r>
          <a:endParaRPr lang="en-CA" sz="1800" dirty="0">
            <a:solidFill>
              <a:schemeClr val="tx1"/>
            </a:solidFill>
          </a:endParaRPr>
        </a:p>
      </dgm:t>
    </dgm:pt>
    <dgm:pt modelId="{779B234D-1A5E-47D3-B8F6-BB2DF91B290C}" type="parTrans" cxnId="{D76916CC-357A-4849-A3D9-3702153AF69A}">
      <dgm:prSet/>
      <dgm:spPr/>
      <dgm:t>
        <a:bodyPr/>
        <a:lstStyle/>
        <a:p>
          <a:endParaRPr lang="en-CA"/>
        </a:p>
      </dgm:t>
    </dgm:pt>
    <dgm:pt modelId="{1A63494B-64D3-491C-85DF-09F9C2B278B2}" type="sibTrans" cxnId="{D76916CC-357A-4849-A3D9-3702153AF69A}">
      <dgm:prSet/>
      <dgm:spPr/>
      <dgm:t>
        <a:bodyPr/>
        <a:lstStyle/>
        <a:p>
          <a:endParaRPr lang="en-CA"/>
        </a:p>
      </dgm:t>
    </dgm:pt>
    <dgm:pt modelId="{65E22B6D-E96B-4011-BDE8-CBDDB26ECB86}">
      <dgm:prSet phldrT="[Text]" custT="1"/>
      <dgm:spPr/>
      <dgm:t>
        <a:bodyPr/>
        <a:lstStyle/>
        <a:p>
          <a:r>
            <a:rPr lang="en-CA" sz="1800" dirty="0" smtClean="0"/>
            <a:t>Creativity</a:t>
          </a:r>
          <a:endParaRPr lang="en-CA" sz="1800" dirty="0"/>
        </a:p>
      </dgm:t>
    </dgm:pt>
    <dgm:pt modelId="{DB9393D7-E2CC-40C4-A364-CF4F008AAEF2}" type="parTrans" cxnId="{CD3F0F3D-15B6-423F-A1EB-D8F629A23ECF}">
      <dgm:prSet/>
      <dgm:spPr/>
      <dgm:t>
        <a:bodyPr/>
        <a:lstStyle/>
        <a:p>
          <a:endParaRPr lang="en-CA"/>
        </a:p>
      </dgm:t>
    </dgm:pt>
    <dgm:pt modelId="{4B137AD1-40AB-4138-8418-474F33653233}" type="sibTrans" cxnId="{CD3F0F3D-15B6-423F-A1EB-D8F629A23ECF}">
      <dgm:prSet/>
      <dgm:spPr/>
      <dgm:t>
        <a:bodyPr/>
        <a:lstStyle/>
        <a:p>
          <a:endParaRPr lang="en-CA"/>
        </a:p>
      </dgm:t>
    </dgm:pt>
    <dgm:pt modelId="{13FFC4D0-4033-4063-B7D7-1CE302BE162F}">
      <dgm:prSet phldrT="[Text]" custT="1"/>
      <dgm:spPr/>
      <dgm:t>
        <a:bodyPr/>
        <a:lstStyle/>
        <a:p>
          <a:r>
            <a:rPr lang="en-CA" sz="1800" dirty="0" smtClean="0"/>
            <a:t>Exploration</a:t>
          </a:r>
          <a:endParaRPr lang="en-CA" sz="1800" dirty="0"/>
        </a:p>
      </dgm:t>
    </dgm:pt>
    <dgm:pt modelId="{EDE83F4C-1A99-4AB1-AB48-0AC36C33E711}" type="parTrans" cxnId="{8F59A2C8-C2C7-48A2-A72B-CEF70261080A}">
      <dgm:prSet/>
      <dgm:spPr/>
      <dgm:t>
        <a:bodyPr/>
        <a:lstStyle/>
        <a:p>
          <a:endParaRPr lang="en-CA"/>
        </a:p>
      </dgm:t>
    </dgm:pt>
    <dgm:pt modelId="{FCF989CC-4A2C-4CCB-B659-381B42E42C85}" type="sibTrans" cxnId="{8F59A2C8-C2C7-48A2-A72B-CEF70261080A}">
      <dgm:prSet/>
      <dgm:spPr/>
      <dgm:t>
        <a:bodyPr/>
        <a:lstStyle/>
        <a:p>
          <a:endParaRPr lang="en-CA"/>
        </a:p>
      </dgm:t>
    </dgm:pt>
    <dgm:pt modelId="{43C5EA90-AB62-40A8-9407-40271C70D7BD}">
      <dgm:prSet phldrT="[Text]" custT="1"/>
      <dgm:spPr/>
      <dgm:t>
        <a:bodyPr/>
        <a:lstStyle/>
        <a:p>
          <a:r>
            <a:rPr lang="en-CA" sz="1800" dirty="0" smtClean="0"/>
            <a:t>Fantasy</a:t>
          </a:r>
          <a:endParaRPr lang="en-CA" sz="1800" dirty="0"/>
        </a:p>
      </dgm:t>
    </dgm:pt>
    <dgm:pt modelId="{FB8D416B-8F1C-4370-AB6C-24F58B3F1DE1}" type="parTrans" cxnId="{C4B5252B-D56E-4E43-ABA8-30E6EB285340}">
      <dgm:prSet/>
      <dgm:spPr/>
      <dgm:t>
        <a:bodyPr/>
        <a:lstStyle/>
        <a:p>
          <a:endParaRPr lang="en-CA"/>
        </a:p>
      </dgm:t>
    </dgm:pt>
    <dgm:pt modelId="{F0A145CB-E7E4-4BA4-BEAA-CC2BEB676A61}" type="sibTrans" cxnId="{C4B5252B-D56E-4E43-ABA8-30E6EB285340}">
      <dgm:prSet/>
      <dgm:spPr/>
      <dgm:t>
        <a:bodyPr/>
        <a:lstStyle/>
        <a:p>
          <a:endParaRPr lang="en-CA"/>
        </a:p>
      </dgm:t>
    </dgm:pt>
    <dgm:pt modelId="{8DE68585-DAAA-4952-AF05-462B6E6D5091}">
      <dgm:prSet phldrT="[Text]" custT="1"/>
      <dgm:spPr/>
      <dgm:t>
        <a:bodyPr/>
        <a:lstStyle/>
        <a:p>
          <a:r>
            <a:rPr lang="en-CA" sz="1800" dirty="0" smtClean="0">
              <a:solidFill>
                <a:schemeClr val="tx1"/>
              </a:solidFill>
            </a:rPr>
            <a:t>Relief</a:t>
          </a:r>
          <a:endParaRPr lang="en-CA" sz="1800" dirty="0">
            <a:solidFill>
              <a:schemeClr val="tx1"/>
            </a:solidFill>
          </a:endParaRPr>
        </a:p>
      </dgm:t>
    </dgm:pt>
    <dgm:pt modelId="{4F5D3911-4416-44FF-AA46-E410BF850F39}" type="parTrans" cxnId="{3944414D-0DB4-427E-9D76-7D0E8F77EAFC}">
      <dgm:prSet/>
      <dgm:spPr/>
      <dgm:t>
        <a:bodyPr/>
        <a:lstStyle/>
        <a:p>
          <a:endParaRPr lang="en-CA"/>
        </a:p>
      </dgm:t>
    </dgm:pt>
    <dgm:pt modelId="{248C5D75-62ED-488D-B43B-C87ADD204D6B}" type="sibTrans" cxnId="{3944414D-0DB4-427E-9D76-7D0E8F77EAFC}">
      <dgm:prSet/>
      <dgm:spPr/>
      <dgm:t>
        <a:bodyPr/>
        <a:lstStyle/>
        <a:p>
          <a:endParaRPr lang="en-CA"/>
        </a:p>
      </dgm:t>
    </dgm:pt>
    <dgm:pt modelId="{C79D0E8F-2593-4A79-A407-A6404403A483}">
      <dgm:prSet phldrT="[Text]" custT="1"/>
      <dgm:spPr/>
      <dgm:t>
        <a:bodyPr/>
        <a:lstStyle/>
        <a:p>
          <a:r>
            <a:rPr lang="en-CA" sz="1800" dirty="0" err="1" smtClean="0">
              <a:solidFill>
                <a:schemeClr val="tx1"/>
              </a:solidFill>
            </a:rPr>
            <a:t>Fiero</a:t>
          </a:r>
          <a:r>
            <a:rPr lang="en-CA" sz="1800" dirty="0" smtClean="0">
              <a:solidFill>
                <a:schemeClr val="tx1"/>
              </a:solidFill>
            </a:rPr>
            <a:t> \o/</a:t>
          </a:r>
          <a:endParaRPr lang="en-CA" sz="1800" dirty="0">
            <a:solidFill>
              <a:schemeClr val="tx1"/>
            </a:solidFill>
          </a:endParaRPr>
        </a:p>
      </dgm:t>
    </dgm:pt>
    <dgm:pt modelId="{228D012B-F184-479B-AD1A-92F14879DBB0}" type="parTrans" cxnId="{7C4730BB-2FD0-49A7-9A36-AA9C98B8152F}">
      <dgm:prSet/>
      <dgm:spPr/>
      <dgm:t>
        <a:bodyPr/>
        <a:lstStyle/>
        <a:p>
          <a:endParaRPr lang="en-CA"/>
        </a:p>
      </dgm:t>
    </dgm:pt>
    <dgm:pt modelId="{99C455F9-C07A-4FCF-AF46-8DFD399F7FD9}" type="sibTrans" cxnId="{7C4730BB-2FD0-49A7-9A36-AA9C98B8152F}">
      <dgm:prSet/>
      <dgm:spPr/>
      <dgm:t>
        <a:bodyPr/>
        <a:lstStyle/>
        <a:p>
          <a:endParaRPr lang="en-CA"/>
        </a:p>
      </dgm:t>
    </dgm:pt>
    <dgm:pt modelId="{196FA445-E06B-4E83-B0F3-26414C2520B5}">
      <dgm:prSet phldrT="[Text]" custT="1"/>
      <dgm:spPr/>
      <dgm:t>
        <a:bodyPr/>
        <a:lstStyle/>
        <a:p>
          <a:r>
            <a:rPr lang="en-CA" sz="1800" dirty="0" smtClean="0">
              <a:solidFill>
                <a:schemeClr val="tx1"/>
              </a:solidFill>
            </a:rPr>
            <a:t>Frustration, obstacles</a:t>
          </a:r>
          <a:endParaRPr lang="en-CA" sz="1800" dirty="0">
            <a:solidFill>
              <a:schemeClr val="tx1"/>
            </a:solidFill>
          </a:endParaRPr>
        </a:p>
      </dgm:t>
    </dgm:pt>
    <dgm:pt modelId="{265BD360-10ED-4D10-84ED-18BA0B20DA4E}" type="parTrans" cxnId="{9306B558-C46C-4A55-BB4D-3F5695CEAE05}">
      <dgm:prSet/>
      <dgm:spPr/>
      <dgm:t>
        <a:bodyPr/>
        <a:lstStyle/>
        <a:p>
          <a:endParaRPr lang="en-CA"/>
        </a:p>
      </dgm:t>
    </dgm:pt>
    <dgm:pt modelId="{4AC76EC9-34A2-4628-B9A8-23BC2925BAF6}" type="sibTrans" cxnId="{9306B558-C46C-4A55-BB4D-3F5695CEAE05}">
      <dgm:prSet/>
      <dgm:spPr/>
      <dgm:t>
        <a:bodyPr/>
        <a:lstStyle/>
        <a:p>
          <a:endParaRPr lang="en-CA"/>
        </a:p>
      </dgm:t>
    </dgm:pt>
    <dgm:pt modelId="{C9FF67BB-B335-493B-86D3-22DC3B280644}">
      <dgm:prSet phldrT="[Text]" custT="1"/>
      <dgm:spPr/>
      <dgm:t>
        <a:bodyPr tIns="0"/>
        <a:lstStyle/>
        <a:p>
          <a:pPr>
            <a:lnSpc>
              <a:spcPct val="90000"/>
            </a:lnSpc>
          </a:pPr>
          <a:r>
            <a:rPr lang="en-CA" sz="1800" dirty="0" smtClean="0"/>
            <a:t>Moving together, gestures</a:t>
          </a:r>
          <a:endParaRPr lang="en-CA" sz="1800" dirty="0"/>
        </a:p>
      </dgm:t>
    </dgm:pt>
    <dgm:pt modelId="{4384E8CA-2439-4C25-8EC2-BAC9723FEB86}" type="parTrans" cxnId="{5AB4403E-A682-47DD-AAE5-FD3DC32FA0AD}">
      <dgm:prSet/>
      <dgm:spPr/>
      <dgm:t>
        <a:bodyPr/>
        <a:lstStyle/>
        <a:p>
          <a:endParaRPr lang="en-CA"/>
        </a:p>
      </dgm:t>
    </dgm:pt>
    <dgm:pt modelId="{12EC7DC0-49A4-4AC2-AA32-956F1597AF41}" type="sibTrans" cxnId="{5AB4403E-A682-47DD-AAE5-FD3DC32FA0AD}">
      <dgm:prSet/>
      <dgm:spPr/>
      <dgm:t>
        <a:bodyPr/>
        <a:lstStyle/>
        <a:p>
          <a:endParaRPr lang="en-CA"/>
        </a:p>
      </dgm:t>
    </dgm:pt>
    <dgm:pt modelId="{7A34EE25-EAD8-4534-9F9E-14AD347A819B}">
      <dgm:prSet phldrT="[Text]" custT="1"/>
      <dgm:spPr/>
      <dgm:t>
        <a:bodyPr tIns="0"/>
        <a:lstStyle/>
        <a:p>
          <a:pPr>
            <a:lnSpc>
              <a:spcPct val="90000"/>
            </a:lnSpc>
          </a:pPr>
          <a:r>
            <a:rPr lang="en-CA" sz="1800" dirty="0" smtClean="0"/>
            <a:t>Amusement</a:t>
          </a:r>
          <a:endParaRPr lang="en-CA" sz="1800" dirty="0"/>
        </a:p>
      </dgm:t>
    </dgm:pt>
    <dgm:pt modelId="{1E00A7BA-4527-4A9E-8473-6F02BE6728B3}" type="parTrans" cxnId="{96362F69-8E95-49C9-9161-8C4642E6C283}">
      <dgm:prSet/>
      <dgm:spPr/>
      <dgm:t>
        <a:bodyPr/>
        <a:lstStyle/>
        <a:p>
          <a:endParaRPr lang="en-CA"/>
        </a:p>
      </dgm:t>
    </dgm:pt>
    <dgm:pt modelId="{79BFFCA1-EE9C-4452-803F-8A1C29203704}" type="sibTrans" cxnId="{96362F69-8E95-49C9-9161-8C4642E6C283}">
      <dgm:prSet/>
      <dgm:spPr/>
      <dgm:t>
        <a:bodyPr/>
        <a:lstStyle/>
        <a:p>
          <a:endParaRPr lang="en-CA"/>
        </a:p>
      </dgm:t>
    </dgm:pt>
    <dgm:pt modelId="{ED5F160D-7BCC-465D-AA18-443A23B1D42A}">
      <dgm:prSet phldrT="[Text]"/>
      <dgm:spPr/>
      <dgm:t>
        <a:bodyPr/>
        <a:lstStyle/>
        <a:p>
          <a:endParaRPr lang="en-CA" sz="800" dirty="0"/>
        </a:p>
      </dgm:t>
    </dgm:pt>
    <dgm:pt modelId="{25817967-1852-451C-ADF2-768B9D6DD8A2}" type="parTrans" cxnId="{AE02F3C5-7E8E-456B-9118-1F678E1FF7DA}">
      <dgm:prSet/>
      <dgm:spPr/>
      <dgm:t>
        <a:bodyPr/>
        <a:lstStyle/>
        <a:p>
          <a:endParaRPr lang="en-CA"/>
        </a:p>
      </dgm:t>
    </dgm:pt>
    <dgm:pt modelId="{DF4AD42C-6EA3-423F-9FF8-3E710A865490}" type="sibTrans" cxnId="{AE02F3C5-7E8E-456B-9118-1F678E1FF7DA}">
      <dgm:prSet/>
      <dgm:spPr/>
      <dgm:t>
        <a:bodyPr/>
        <a:lstStyle/>
        <a:p>
          <a:endParaRPr lang="en-CA"/>
        </a:p>
      </dgm:t>
    </dgm:pt>
    <dgm:pt modelId="{8042BAB9-36E0-4C82-B5E3-8548D8216B13}">
      <dgm:prSet phldrT="[Text]"/>
      <dgm:spPr/>
      <dgm:t>
        <a:bodyPr/>
        <a:lstStyle/>
        <a:p>
          <a:endParaRPr lang="en-CA" sz="900" dirty="0"/>
        </a:p>
      </dgm:t>
    </dgm:pt>
    <dgm:pt modelId="{AD16FA8D-95A3-4DAB-B110-565437DE2805}" type="parTrans" cxnId="{151CB559-0648-46FB-BD3B-14C439E468DA}">
      <dgm:prSet/>
      <dgm:spPr/>
      <dgm:t>
        <a:bodyPr/>
        <a:lstStyle/>
        <a:p>
          <a:endParaRPr lang="en-CA"/>
        </a:p>
      </dgm:t>
    </dgm:pt>
    <dgm:pt modelId="{999554CE-6BBE-4939-B3F2-207245563EF8}" type="sibTrans" cxnId="{151CB559-0648-46FB-BD3B-14C439E468DA}">
      <dgm:prSet/>
      <dgm:spPr/>
      <dgm:t>
        <a:bodyPr/>
        <a:lstStyle/>
        <a:p>
          <a:endParaRPr lang="en-CA"/>
        </a:p>
      </dgm:t>
    </dgm:pt>
    <dgm:pt modelId="{48028BEA-F955-4A88-8D55-E1ABE9BA8FB9}">
      <dgm:prSet phldrT="[Text]" custT="1"/>
      <dgm:spPr/>
      <dgm:t>
        <a:bodyPr/>
        <a:lstStyle/>
        <a:p>
          <a:r>
            <a:rPr lang="en-CA" sz="1800" dirty="0" smtClean="0"/>
            <a:t>Control</a:t>
          </a:r>
          <a:endParaRPr lang="en-CA" sz="1800" dirty="0"/>
        </a:p>
      </dgm:t>
    </dgm:pt>
    <dgm:pt modelId="{0270348D-BF10-49F4-A71E-3B21543D93F4}" type="parTrans" cxnId="{E32CD96C-84ED-4C84-9398-17F24054CADA}">
      <dgm:prSet/>
      <dgm:spPr/>
      <dgm:t>
        <a:bodyPr/>
        <a:lstStyle/>
        <a:p>
          <a:endParaRPr lang="en-CA"/>
        </a:p>
      </dgm:t>
    </dgm:pt>
    <dgm:pt modelId="{35BF77CD-1F7D-4951-8CA6-4A30A90195B4}" type="sibTrans" cxnId="{E32CD96C-84ED-4C84-9398-17F24054CADA}">
      <dgm:prSet/>
      <dgm:spPr/>
      <dgm:t>
        <a:bodyPr/>
        <a:lstStyle/>
        <a:p>
          <a:endParaRPr lang="en-CA"/>
        </a:p>
      </dgm:t>
    </dgm:pt>
    <dgm:pt modelId="{3B8612E2-7BD4-4E50-806B-56FFAE3EDD1F}">
      <dgm:prSet phldrT="[Text]" custT="1"/>
      <dgm:spPr/>
      <dgm:t>
        <a:bodyPr tIns="0"/>
        <a:lstStyle/>
        <a:p>
          <a:pPr>
            <a:lnSpc>
              <a:spcPct val="90000"/>
            </a:lnSpc>
          </a:pPr>
          <a:r>
            <a:rPr lang="en-CA" sz="1800" dirty="0" smtClean="0"/>
            <a:t>Teasing, Encouraging</a:t>
          </a:r>
          <a:endParaRPr lang="en-CA" sz="1800" dirty="0"/>
        </a:p>
      </dgm:t>
    </dgm:pt>
    <dgm:pt modelId="{02D8C0F1-9C3D-44FC-8C9D-9EB271D46C35}" type="parTrans" cxnId="{7C2CFEDF-19D4-4BCF-A737-0DF224FF8F5D}">
      <dgm:prSet/>
      <dgm:spPr/>
      <dgm:t>
        <a:bodyPr/>
        <a:lstStyle/>
        <a:p>
          <a:endParaRPr lang="en-CA"/>
        </a:p>
      </dgm:t>
    </dgm:pt>
    <dgm:pt modelId="{EEBC10D1-CC96-4332-978C-536C0F6E271C}" type="sibTrans" cxnId="{7C2CFEDF-19D4-4BCF-A737-0DF224FF8F5D}">
      <dgm:prSet/>
      <dgm:spPr/>
      <dgm:t>
        <a:bodyPr/>
        <a:lstStyle/>
        <a:p>
          <a:endParaRPr lang="en-CA"/>
        </a:p>
      </dgm:t>
    </dgm:pt>
    <dgm:pt modelId="{219AA103-4977-4BCF-9A40-EAF98902D6E5}">
      <dgm:prSet phldrT="[Text]" custT="1"/>
      <dgm:spPr/>
      <dgm:t>
        <a:bodyPr tIns="0"/>
        <a:lstStyle/>
        <a:p>
          <a:r>
            <a:rPr lang="en-CA" sz="1800" dirty="0" smtClean="0">
              <a:solidFill>
                <a:schemeClr val="tx1"/>
              </a:solidFill>
            </a:rPr>
            <a:t>Completion</a:t>
          </a:r>
          <a:endParaRPr lang="en-CA" sz="1800" dirty="0">
            <a:solidFill>
              <a:schemeClr val="tx1"/>
            </a:solidFill>
          </a:endParaRPr>
        </a:p>
      </dgm:t>
    </dgm:pt>
    <dgm:pt modelId="{DEB6215E-94CB-4D06-839E-7C73B1454C38}" type="parTrans" cxnId="{544CA5C9-3629-426F-8305-C1957645457C}">
      <dgm:prSet/>
      <dgm:spPr/>
      <dgm:t>
        <a:bodyPr/>
        <a:lstStyle/>
        <a:p>
          <a:endParaRPr lang="en-CA"/>
        </a:p>
      </dgm:t>
    </dgm:pt>
    <dgm:pt modelId="{9833BD94-F751-4279-9A9A-3E0FBDFEF9C2}" type="sibTrans" cxnId="{544CA5C9-3629-426F-8305-C1957645457C}">
      <dgm:prSet/>
      <dgm:spPr/>
      <dgm:t>
        <a:bodyPr/>
        <a:lstStyle/>
        <a:p>
          <a:endParaRPr lang="en-CA"/>
        </a:p>
      </dgm:t>
    </dgm:pt>
    <dgm:pt modelId="{675AAB0A-8681-4A78-B8DB-853B4ABE8E12}">
      <dgm:prSet phldrT="[Text]" custT="1"/>
      <dgm:spPr/>
      <dgm:t>
        <a:bodyPr tIns="0"/>
        <a:lstStyle/>
        <a:p>
          <a:r>
            <a:rPr lang="en-CA" sz="1800" dirty="0" smtClean="0">
              <a:solidFill>
                <a:schemeClr val="tx1"/>
              </a:solidFill>
            </a:rPr>
            <a:t>Feedback</a:t>
          </a:r>
          <a:endParaRPr lang="en-CA" sz="1800" dirty="0">
            <a:solidFill>
              <a:schemeClr val="tx1"/>
            </a:solidFill>
          </a:endParaRPr>
        </a:p>
      </dgm:t>
    </dgm:pt>
    <dgm:pt modelId="{260C0538-BA37-4785-B25E-8DB69421D9E6}" type="parTrans" cxnId="{7DE20722-CD19-42FF-B246-42722B33B02E}">
      <dgm:prSet/>
      <dgm:spPr/>
      <dgm:t>
        <a:bodyPr/>
        <a:lstStyle/>
        <a:p>
          <a:endParaRPr lang="en-CA"/>
        </a:p>
      </dgm:t>
    </dgm:pt>
    <dgm:pt modelId="{D281C038-8DD6-4324-87B5-66B76E1B0F56}" type="sibTrans" cxnId="{7DE20722-CD19-42FF-B246-42722B33B02E}">
      <dgm:prSet/>
      <dgm:spPr/>
      <dgm:t>
        <a:bodyPr/>
        <a:lstStyle/>
        <a:p>
          <a:endParaRPr lang="en-CA"/>
        </a:p>
      </dgm:t>
    </dgm:pt>
    <dgm:pt modelId="{8C47884B-98A8-42F5-B4D6-4ED3075FC260}">
      <dgm:prSet phldrT="[Text]" custT="1"/>
      <dgm:spPr/>
      <dgm:t>
        <a:bodyPr tIns="0"/>
        <a:lstStyle/>
        <a:p>
          <a:r>
            <a:rPr lang="en-CA" sz="1800" dirty="0" smtClean="0">
              <a:solidFill>
                <a:schemeClr val="tx1"/>
              </a:solidFill>
            </a:rPr>
            <a:t>Meaningful</a:t>
          </a:r>
          <a:endParaRPr lang="en-CA" sz="1800" dirty="0">
            <a:solidFill>
              <a:schemeClr val="tx1"/>
            </a:solidFill>
          </a:endParaRPr>
        </a:p>
      </dgm:t>
    </dgm:pt>
    <dgm:pt modelId="{5EEE52EA-EA3A-4FB6-B5D1-9EFB6031791F}" type="parTrans" cxnId="{E4AF573F-B56F-49A0-B824-6E8BFC1B99CB}">
      <dgm:prSet/>
      <dgm:spPr/>
      <dgm:t>
        <a:bodyPr/>
        <a:lstStyle/>
        <a:p>
          <a:endParaRPr lang="en-CA"/>
        </a:p>
      </dgm:t>
    </dgm:pt>
    <dgm:pt modelId="{D4C5C506-CBCF-411B-B9DE-DE26BFB96BBE}" type="sibTrans" cxnId="{E4AF573F-B56F-49A0-B824-6E8BFC1B99CB}">
      <dgm:prSet/>
      <dgm:spPr/>
      <dgm:t>
        <a:bodyPr/>
        <a:lstStyle/>
        <a:p>
          <a:endParaRPr lang="en-CA"/>
        </a:p>
      </dgm:t>
    </dgm:pt>
    <dgm:pt modelId="{3FD0F336-72D6-4851-824E-49B671E3DD1A}">
      <dgm:prSet phldrT="[Text]" custT="1"/>
      <dgm:spPr/>
      <dgm:t>
        <a:bodyPr tIns="0"/>
        <a:lstStyle/>
        <a:p>
          <a:r>
            <a:rPr lang="en-CA" sz="1800" dirty="0" smtClean="0">
              <a:solidFill>
                <a:schemeClr val="tx1"/>
              </a:solidFill>
            </a:rPr>
            <a:t>Progress</a:t>
          </a:r>
          <a:endParaRPr lang="en-CA" sz="1800" dirty="0">
            <a:solidFill>
              <a:schemeClr val="tx1"/>
            </a:solidFill>
          </a:endParaRPr>
        </a:p>
      </dgm:t>
    </dgm:pt>
    <dgm:pt modelId="{46BE7FEE-96D7-42B7-B39F-03D269C7AD62}" type="parTrans" cxnId="{E2002C20-063B-447C-9FD4-D1D677989169}">
      <dgm:prSet/>
      <dgm:spPr/>
      <dgm:t>
        <a:bodyPr/>
        <a:lstStyle/>
        <a:p>
          <a:endParaRPr lang="en-CA"/>
        </a:p>
      </dgm:t>
    </dgm:pt>
    <dgm:pt modelId="{A4E05F90-7650-4FC2-9BC4-C023A90D1F2B}" type="sibTrans" cxnId="{E2002C20-063B-447C-9FD4-D1D677989169}">
      <dgm:prSet/>
      <dgm:spPr/>
      <dgm:t>
        <a:bodyPr/>
        <a:lstStyle/>
        <a:p>
          <a:endParaRPr lang="en-CA"/>
        </a:p>
      </dgm:t>
    </dgm:pt>
    <dgm:pt modelId="{E783812B-28EC-4D0E-8352-D795321D50F3}" type="pres">
      <dgm:prSet presAssocID="{947116B9-8579-4826-A541-6B013F77DB9C}" presName="cycleMatrixDiagram" presStyleCnt="0">
        <dgm:presLayoutVars>
          <dgm:chMax val="1"/>
          <dgm:dir/>
          <dgm:animLvl val="lvl"/>
          <dgm:resizeHandles val="exact"/>
        </dgm:presLayoutVars>
      </dgm:prSet>
      <dgm:spPr/>
      <dgm:t>
        <a:bodyPr/>
        <a:lstStyle/>
        <a:p>
          <a:endParaRPr lang="en-CA"/>
        </a:p>
      </dgm:t>
    </dgm:pt>
    <dgm:pt modelId="{7754FB2C-DC7A-424E-8D2B-BAF8C11DBA48}" type="pres">
      <dgm:prSet presAssocID="{947116B9-8579-4826-A541-6B013F77DB9C}" presName="children" presStyleCnt="0"/>
      <dgm:spPr/>
    </dgm:pt>
    <dgm:pt modelId="{E8F24C8A-5B33-4CE1-9247-AAF5857B594B}" type="pres">
      <dgm:prSet presAssocID="{947116B9-8579-4826-A541-6B013F77DB9C}" presName="child1group" presStyleCnt="0"/>
      <dgm:spPr/>
    </dgm:pt>
    <dgm:pt modelId="{87AC473E-2E5B-4865-8692-7D812F0E04F9}" type="pres">
      <dgm:prSet presAssocID="{947116B9-8579-4826-A541-6B013F77DB9C}" presName="child1" presStyleLbl="bgAcc1" presStyleIdx="0" presStyleCnt="4" custScaleX="177656" custScaleY="136020" custLinFactNeighborX="-27040" custLinFactNeighborY="27831"/>
      <dgm:spPr/>
      <dgm:t>
        <a:bodyPr/>
        <a:lstStyle/>
        <a:p>
          <a:endParaRPr lang="en-CA"/>
        </a:p>
      </dgm:t>
    </dgm:pt>
    <dgm:pt modelId="{B0874321-FB24-4D9D-9381-CEE84E9224C3}" type="pres">
      <dgm:prSet presAssocID="{947116B9-8579-4826-A541-6B013F77DB9C}" presName="child1Text" presStyleLbl="bgAcc1" presStyleIdx="0" presStyleCnt="4">
        <dgm:presLayoutVars>
          <dgm:bulletEnabled val="1"/>
        </dgm:presLayoutVars>
      </dgm:prSet>
      <dgm:spPr/>
      <dgm:t>
        <a:bodyPr/>
        <a:lstStyle/>
        <a:p>
          <a:endParaRPr lang="en-CA"/>
        </a:p>
      </dgm:t>
    </dgm:pt>
    <dgm:pt modelId="{8546BEF8-9A02-49C1-BB1D-9A328AAC7DE5}" type="pres">
      <dgm:prSet presAssocID="{947116B9-8579-4826-A541-6B013F77DB9C}" presName="child2group" presStyleCnt="0"/>
      <dgm:spPr/>
    </dgm:pt>
    <dgm:pt modelId="{47524B7A-3CB9-4F52-BC4F-ABF0F4E2B0CF}" type="pres">
      <dgm:prSet presAssocID="{947116B9-8579-4826-A541-6B013F77DB9C}" presName="child2" presStyleLbl="bgAcc1" presStyleIdx="1" presStyleCnt="4" custScaleX="185501" custScaleY="130277" custLinFactNeighborX="35831" custLinFactNeighborY="27351"/>
      <dgm:spPr/>
      <dgm:t>
        <a:bodyPr/>
        <a:lstStyle/>
        <a:p>
          <a:endParaRPr lang="en-CA"/>
        </a:p>
      </dgm:t>
    </dgm:pt>
    <dgm:pt modelId="{97C6EA53-2B24-4EFD-8BA1-626B0B8759DC}" type="pres">
      <dgm:prSet presAssocID="{947116B9-8579-4826-A541-6B013F77DB9C}" presName="child2Text" presStyleLbl="bgAcc1" presStyleIdx="1" presStyleCnt="4">
        <dgm:presLayoutVars>
          <dgm:bulletEnabled val="1"/>
        </dgm:presLayoutVars>
      </dgm:prSet>
      <dgm:spPr/>
      <dgm:t>
        <a:bodyPr/>
        <a:lstStyle/>
        <a:p>
          <a:endParaRPr lang="en-CA"/>
        </a:p>
      </dgm:t>
    </dgm:pt>
    <dgm:pt modelId="{1E7E8CFE-5BB3-42AB-AA9F-789531169C97}" type="pres">
      <dgm:prSet presAssocID="{947116B9-8579-4826-A541-6B013F77DB9C}" presName="child3group" presStyleCnt="0"/>
      <dgm:spPr/>
    </dgm:pt>
    <dgm:pt modelId="{35F951CB-C513-4DDF-B56C-72DB9DCFBAD8}" type="pres">
      <dgm:prSet presAssocID="{947116B9-8579-4826-A541-6B013F77DB9C}" presName="child3" presStyleLbl="bgAcc1" presStyleIdx="2" presStyleCnt="4" custScaleX="189072" custScaleY="152572" custLinFactNeighborX="37279" custLinFactNeighborY="-27465"/>
      <dgm:spPr/>
      <dgm:t>
        <a:bodyPr/>
        <a:lstStyle/>
        <a:p>
          <a:endParaRPr lang="en-CA"/>
        </a:p>
      </dgm:t>
    </dgm:pt>
    <dgm:pt modelId="{C7DB02FA-4E9B-471D-AC28-063D007F808F}" type="pres">
      <dgm:prSet presAssocID="{947116B9-8579-4826-A541-6B013F77DB9C}" presName="child3Text" presStyleLbl="bgAcc1" presStyleIdx="2" presStyleCnt="4">
        <dgm:presLayoutVars>
          <dgm:bulletEnabled val="1"/>
        </dgm:presLayoutVars>
      </dgm:prSet>
      <dgm:spPr/>
      <dgm:t>
        <a:bodyPr/>
        <a:lstStyle/>
        <a:p>
          <a:endParaRPr lang="en-CA"/>
        </a:p>
      </dgm:t>
    </dgm:pt>
    <dgm:pt modelId="{A2E87C71-2C46-4045-ACBD-F37D58F4E40D}" type="pres">
      <dgm:prSet presAssocID="{947116B9-8579-4826-A541-6B013F77DB9C}" presName="child4group" presStyleCnt="0"/>
      <dgm:spPr/>
    </dgm:pt>
    <dgm:pt modelId="{4198E5D4-AD5A-4C94-AD7D-D52E010D1C11}" type="pres">
      <dgm:prSet presAssocID="{947116B9-8579-4826-A541-6B013F77DB9C}" presName="child4" presStyleLbl="bgAcc1" presStyleIdx="3" presStyleCnt="4" custScaleX="173931" custScaleY="151093" custLinFactNeighborX="-30462" custLinFactNeighborY="-25392"/>
      <dgm:spPr/>
      <dgm:t>
        <a:bodyPr/>
        <a:lstStyle/>
        <a:p>
          <a:endParaRPr lang="en-CA"/>
        </a:p>
      </dgm:t>
    </dgm:pt>
    <dgm:pt modelId="{5E96CE85-83E2-4908-8070-1111063C91CD}" type="pres">
      <dgm:prSet presAssocID="{947116B9-8579-4826-A541-6B013F77DB9C}" presName="child4Text" presStyleLbl="bgAcc1" presStyleIdx="3" presStyleCnt="4">
        <dgm:presLayoutVars>
          <dgm:bulletEnabled val="1"/>
        </dgm:presLayoutVars>
      </dgm:prSet>
      <dgm:spPr/>
      <dgm:t>
        <a:bodyPr/>
        <a:lstStyle/>
        <a:p>
          <a:endParaRPr lang="en-CA"/>
        </a:p>
      </dgm:t>
    </dgm:pt>
    <dgm:pt modelId="{9E07454D-68C2-47B5-BD3A-B14D321B8135}" type="pres">
      <dgm:prSet presAssocID="{947116B9-8579-4826-A541-6B013F77DB9C}" presName="childPlaceholder" presStyleCnt="0"/>
      <dgm:spPr/>
    </dgm:pt>
    <dgm:pt modelId="{56915EBB-40C1-45F6-B350-95499F3A5101}" type="pres">
      <dgm:prSet presAssocID="{947116B9-8579-4826-A541-6B013F77DB9C}" presName="circle" presStyleCnt="0"/>
      <dgm:spPr/>
    </dgm:pt>
    <dgm:pt modelId="{F7E0C7CB-A6A2-405F-ABCF-4E00204684C8}" type="pres">
      <dgm:prSet presAssocID="{947116B9-8579-4826-A541-6B013F77DB9C}" presName="quadrant1" presStyleLbl="node1" presStyleIdx="0" presStyleCnt="4">
        <dgm:presLayoutVars>
          <dgm:chMax val="1"/>
          <dgm:bulletEnabled val="1"/>
        </dgm:presLayoutVars>
      </dgm:prSet>
      <dgm:spPr/>
      <dgm:t>
        <a:bodyPr/>
        <a:lstStyle/>
        <a:p>
          <a:endParaRPr lang="en-CA"/>
        </a:p>
      </dgm:t>
    </dgm:pt>
    <dgm:pt modelId="{B3401305-33A4-41B4-9C0E-A7FA17760146}" type="pres">
      <dgm:prSet presAssocID="{947116B9-8579-4826-A541-6B013F77DB9C}" presName="quadrant2" presStyleLbl="node1" presStyleIdx="1" presStyleCnt="4">
        <dgm:presLayoutVars>
          <dgm:chMax val="1"/>
          <dgm:bulletEnabled val="1"/>
        </dgm:presLayoutVars>
      </dgm:prSet>
      <dgm:spPr/>
      <dgm:t>
        <a:bodyPr/>
        <a:lstStyle/>
        <a:p>
          <a:endParaRPr lang="en-CA"/>
        </a:p>
      </dgm:t>
    </dgm:pt>
    <dgm:pt modelId="{252D72B1-81B8-4B01-8876-62E794749EF6}" type="pres">
      <dgm:prSet presAssocID="{947116B9-8579-4826-A541-6B013F77DB9C}" presName="quadrant3" presStyleLbl="node1" presStyleIdx="2" presStyleCnt="4">
        <dgm:presLayoutVars>
          <dgm:chMax val="1"/>
          <dgm:bulletEnabled val="1"/>
        </dgm:presLayoutVars>
      </dgm:prSet>
      <dgm:spPr/>
      <dgm:t>
        <a:bodyPr/>
        <a:lstStyle/>
        <a:p>
          <a:endParaRPr lang="en-CA"/>
        </a:p>
      </dgm:t>
    </dgm:pt>
    <dgm:pt modelId="{1825E758-6C0C-4F2D-ABB3-2DBC3332B28A}" type="pres">
      <dgm:prSet presAssocID="{947116B9-8579-4826-A541-6B013F77DB9C}" presName="quadrant4" presStyleLbl="node1" presStyleIdx="3" presStyleCnt="4">
        <dgm:presLayoutVars>
          <dgm:chMax val="1"/>
          <dgm:bulletEnabled val="1"/>
        </dgm:presLayoutVars>
      </dgm:prSet>
      <dgm:spPr/>
      <dgm:t>
        <a:bodyPr/>
        <a:lstStyle/>
        <a:p>
          <a:endParaRPr lang="en-CA"/>
        </a:p>
      </dgm:t>
    </dgm:pt>
    <dgm:pt modelId="{871241D3-2405-451C-A917-ABCE44F97574}" type="pres">
      <dgm:prSet presAssocID="{947116B9-8579-4826-A541-6B013F77DB9C}" presName="quadrantPlaceholder" presStyleCnt="0"/>
      <dgm:spPr/>
    </dgm:pt>
    <dgm:pt modelId="{97F80710-CD8A-4232-B958-2E19CC5FDCA6}" type="pres">
      <dgm:prSet presAssocID="{947116B9-8579-4826-A541-6B013F77DB9C}" presName="center1" presStyleLbl="fgShp" presStyleIdx="0" presStyleCnt="2" custLinFactX="392738" custLinFactY="200000" custLinFactNeighborX="400000" custLinFactNeighborY="235427"/>
      <dgm:spPr/>
    </dgm:pt>
    <dgm:pt modelId="{5625A1D1-CBBA-4215-9878-FDB57F5372D1}" type="pres">
      <dgm:prSet presAssocID="{947116B9-8579-4826-A541-6B013F77DB9C}" presName="center2" presStyleLbl="fgShp" presStyleIdx="1" presStyleCnt="2" custLinFactX="300000" custLinFactY="167452" custLinFactNeighborX="396509" custLinFactNeighborY="200000"/>
      <dgm:spPr/>
    </dgm:pt>
  </dgm:ptLst>
  <dgm:cxnLst>
    <dgm:cxn modelId="{AC191CEA-01A4-424E-B821-F481231AA816}" type="presOf" srcId="{219AA103-4977-4BCF-9A40-EAF98902D6E5}" destId="{4198E5D4-AD5A-4C94-AD7D-D52E010D1C11}" srcOrd="0" destOrd="2" presId="urn:microsoft.com/office/officeart/2005/8/layout/cycle4"/>
    <dgm:cxn modelId="{85CFA42B-6368-4FF1-905D-2A2C868198B8}" srcId="{947116B9-8579-4826-A541-6B013F77DB9C}" destId="{A34CE4B4-FE11-4093-AB3F-91B91C2A4E4E}" srcOrd="2" destOrd="0" parTransId="{FAF3DD09-F055-4861-8176-0E788A716CFF}" sibTransId="{1E1D0A5D-5E0F-4E5D-8148-43ED51A3ACAB}"/>
    <dgm:cxn modelId="{7715804A-5B5A-4183-946A-41792B4C702F}" srcId="{C3A89973-391C-40C3-878A-FA9D14EBE284}" destId="{F32B4AA1-0528-4301-9092-895A50682F9E}" srcOrd="1" destOrd="0" parTransId="{17F758EF-D1D0-4D1F-8E23-F3DF2BFC1142}" sibTransId="{C98FB20A-5812-42D4-8435-E74D1EBA3743}"/>
    <dgm:cxn modelId="{7C4730BB-2FD0-49A7-9A36-AA9C98B8152F}" srcId="{C3A89973-391C-40C3-878A-FA9D14EBE284}" destId="{C79D0E8F-2593-4A79-A407-A6404403A483}" srcOrd="3" destOrd="0" parTransId="{228D012B-F184-479B-AD1A-92F14879DBB0}" sibTransId="{99C455F9-C07A-4FCF-AF46-8DFD399F7FD9}"/>
    <dgm:cxn modelId="{151CB559-0648-46FB-BD3B-14C439E468DA}" srcId="{F4A01751-FD47-413E-A4E7-C5921EB6DC6C}" destId="{8042BAB9-36E0-4C82-B5E3-8548D8216B13}" srcOrd="0" destOrd="0" parTransId="{AD16FA8D-95A3-4DAB-B110-565437DE2805}" sibTransId="{999554CE-6BBE-4939-B3F2-207245563EF8}"/>
    <dgm:cxn modelId="{544CA5C9-3629-426F-8305-C1957645457C}" srcId="{563DAA88-ABFC-4261-9562-4DA7C4F67247}" destId="{219AA103-4977-4BCF-9A40-EAF98902D6E5}" srcOrd="2" destOrd="0" parTransId="{DEB6215E-94CB-4D06-839E-7C73B1454C38}" sibTransId="{9833BD94-F751-4279-9A9A-3E0FBDFEF9C2}"/>
    <dgm:cxn modelId="{72C6209D-4144-4775-B47C-02B068A12E3F}" type="presOf" srcId="{8042BAB9-36E0-4C82-B5E3-8548D8216B13}" destId="{47524B7A-3CB9-4F52-BC4F-ABF0F4E2B0CF}" srcOrd="0" destOrd="0" presId="urn:microsoft.com/office/officeart/2005/8/layout/cycle4"/>
    <dgm:cxn modelId="{565DCC35-D6F7-4693-B79B-CE11AEBAD3AF}" type="presOf" srcId="{C79D0E8F-2593-4A79-A407-A6404403A483}" destId="{B0874321-FB24-4D9D-9381-CEE84E9224C3}" srcOrd="1" destOrd="3" presId="urn:microsoft.com/office/officeart/2005/8/layout/cycle4"/>
    <dgm:cxn modelId="{E7B7A532-1C45-4719-915D-FD25A67A9298}" type="presOf" srcId="{48028BEA-F955-4A88-8D55-E1ABE9BA8FB9}" destId="{97C6EA53-2B24-4EFD-8BA1-626B0B8759DC}" srcOrd="1" destOrd="1" presId="urn:microsoft.com/office/officeart/2005/8/layout/cycle4"/>
    <dgm:cxn modelId="{7C2CFEDF-19D4-4BCF-A737-0DF224FF8F5D}" srcId="{A34CE4B4-FE11-4093-AB3F-91B91C2A4E4E}" destId="{3B8612E2-7BD4-4E50-806B-56FFAE3EDD1F}" srcOrd="3" destOrd="0" parTransId="{02D8C0F1-9C3D-44FC-8C9D-9EB271D46C35}" sibTransId="{EEBC10D1-CC96-4332-978C-536C0F6E271C}"/>
    <dgm:cxn modelId="{663F3A5B-E31F-4393-BBEF-56269C06ADD5}" type="presOf" srcId="{3FD0F336-72D6-4851-824E-49B671E3DD1A}" destId="{4198E5D4-AD5A-4C94-AD7D-D52E010D1C11}" srcOrd="0" destOrd="1" presId="urn:microsoft.com/office/officeart/2005/8/layout/cycle4"/>
    <dgm:cxn modelId="{5AB4403E-A682-47DD-AAE5-FD3DC32FA0AD}" srcId="{A34CE4B4-FE11-4093-AB3F-91B91C2A4E4E}" destId="{C9FF67BB-B335-493B-86D3-22DC3B280644}" srcOrd="2" destOrd="0" parTransId="{4384E8CA-2439-4C25-8EC2-BAC9723FEB86}" sibTransId="{12EC7DC0-49A4-4AC2-AA32-956F1597AF41}"/>
    <dgm:cxn modelId="{24CCD182-DE87-494A-8999-E2D952F3255B}" srcId="{947116B9-8579-4826-A541-6B013F77DB9C}" destId="{C3A89973-391C-40C3-878A-FA9D14EBE284}" srcOrd="0" destOrd="0" parTransId="{5F7FCFF1-9FF1-4CC6-B2C2-64117685C98D}" sibTransId="{4E48562D-BE29-49E3-9912-7FA00896CA54}"/>
    <dgm:cxn modelId="{03CCB62A-3D15-4C8A-8D82-084F314EF648}" type="presOf" srcId="{675AAB0A-8681-4A78-B8DB-853B4ABE8E12}" destId="{4198E5D4-AD5A-4C94-AD7D-D52E010D1C11}" srcOrd="0" destOrd="3" presId="urn:microsoft.com/office/officeart/2005/8/layout/cycle4"/>
    <dgm:cxn modelId="{9306B558-C46C-4A55-BB4D-3F5695CEAE05}" srcId="{C3A89973-391C-40C3-878A-FA9D14EBE284}" destId="{196FA445-E06B-4E83-B0F3-26414C2520B5}" srcOrd="2" destOrd="0" parTransId="{265BD360-10ED-4D10-84ED-18BA0B20DA4E}" sibTransId="{4AC76EC9-34A2-4628-B9A8-23BC2925BAF6}"/>
    <dgm:cxn modelId="{7DE20722-CD19-42FF-B246-42722B33B02E}" srcId="{563DAA88-ABFC-4261-9562-4DA7C4F67247}" destId="{675AAB0A-8681-4A78-B8DB-853B4ABE8E12}" srcOrd="3" destOrd="0" parTransId="{260C0538-BA37-4785-B25E-8DB69421D9E6}" sibTransId="{D281C038-8DD6-4324-87B5-66B76E1B0F56}"/>
    <dgm:cxn modelId="{C393DC8E-F306-4B4E-9B22-1288AD965C46}" type="presOf" srcId="{3B8612E2-7BD4-4E50-806B-56FFAE3EDD1F}" destId="{35F951CB-C513-4DDF-B56C-72DB9DCFBAD8}" srcOrd="0" destOrd="3" presId="urn:microsoft.com/office/officeart/2005/8/layout/cycle4"/>
    <dgm:cxn modelId="{24EF13CB-5987-47ED-86F8-07C539FF7108}" type="presOf" srcId="{C9FF67BB-B335-493B-86D3-22DC3B280644}" destId="{C7DB02FA-4E9B-471D-AC28-063D007F808F}" srcOrd="1" destOrd="2" presId="urn:microsoft.com/office/officeart/2005/8/layout/cycle4"/>
    <dgm:cxn modelId="{125C08DD-B647-4E33-8CE0-3D9B9DE2EF46}" type="presOf" srcId="{C9FF67BB-B335-493B-86D3-22DC3B280644}" destId="{35F951CB-C513-4DDF-B56C-72DB9DCFBAD8}" srcOrd="0" destOrd="2" presId="urn:microsoft.com/office/officeart/2005/8/layout/cycle4"/>
    <dgm:cxn modelId="{FEF6030F-7293-4A28-907E-46018F58AB8B}" type="presOf" srcId="{947116B9-8579-4826-A541-6B013F77DB9C}" destId="{E783812B-28EC-4D0E-8352-D795321D50F3}" srcOrd="0" destOrd="0" presId="urn:microsoft.com/office/officeart/2005/8/layout/cycle4"/>
    <dgm:cxn modelId="{D17D40A2-CE60-4CC0-AF43-13E0E774DCDB}" srcId="{947116B9-8579-4826-A541-6B013F77DB9C}" destId="{F4A01751-FD47-413E-A4E7-C5921EB6DC6C}" srcOrd="1" destOrd="0" parTransId="{E4261011-54C6-447F-A621-BEF16C409C8F}" sibTransId="{5234BD8E-BFCC-42FA-BF17-9317247A62BD}"/>
    <dgm:cxn modelId="{96362F69-8E95-49C9-9161-8C4642E6C283}" srcId="{A34CE4B4-FE11-4093-AB3F-91B91C2A4E4E}" destId="{7A34EE25-EAD8-4534-9F9E-14AD347A819B}" srcOrd="1" destOrd="0" parTransId="{1E00A7BA-4527-4A9E-8473-6F02BE6728B3}" sibTransId="{79BFFCA1-EE9C-4452-803F-8A1C29203704}"/>
    <dgm:cxn modelId="{3057E672-C4E5-40F9-94AF-09041652F519}" type="presOf" srcId="{A34CE4B4-FE11-4093-AB3F-91B91C2A4E4E}" destId="{252D72B1-81B8-4B01-8876-62E794749EF6}" srcOrd="0" destOrd="0" presId="urn:microsoft.com/office/officeart/2005/8/layout/cycle4"/>
    <dgm:cxn modelId="{CD3F0F3D-15B6-423F-A1EB-D8F629A23ECF}" srcId="{F4A01751-FD47-413E-A4E7-C5921EB6DC6C}" destId="{65E22B6D-E96B-4011-BDE8-CBDDB26ECB86}" srcOrd="2" destOrd="0" parTransId="{DB9393D7-E2CC-40C4-A364-CF4F008AAEF2}" sibTransId="{4B137AD1-40AB-4138-8418-474F33653233}"/>
    <dgm:cxn modelId="{D9615F4D-AE5C-4BA8-8D9E-1BF42D55FC23}" type="presOf" srcId="{09008AD1-316F-42FA-9ED1-7319FCCA12AC}" destId="{5E96CE85-83E2-4908-8070-1111063C91CD}" srcOrd="1" destOrd="0" presId="urn:microsoft.com/office/officeart/2005/8/layout/cycle4"/>
    <dgm:cxn modelId="{13AC4DBD-6E47-42B7-B390-479D3DD77E08}" type="presOf" srcId="{F4A01751-FD47-413E-A4E7-C5921EB6DC6C}" destId="{B3401305-33A4-41B4-9C0E-A7FA17760146}" srcOrd="0" destOrd="0" presId="urn:microsoft.com/office/officeart/2005/8/layout/cycle4"/>
    <dgm:cxn modelId="{E2F0C2B3-2AE6-4428-9D0E-71581080CB24}" type="presOf" srcId="{8DE68585-DAAA-4952-AF05-462B6E6D5091}" destId="{87AC473E-2E5B-4865-8692-7D812F0E04F9}" srcOrd="0" destOrd="4" presId="urn:microsoft.com/office/officeart/2005/8/layout/cycle4"/>
    <dgm:cxn modelId="{E0F001F1-29FD-41AA-BAAD-D8885F145E7D}" type="presOf" srcId="{F71D2F85-3E27-4023-9A0B-B27D683126AF}" destId="{35F951CB-C513-4DDF-B56C-72DB9DCFBAD8}" srcOrd="0" destOrd="0" presId="urn:microsoft.com/office/officeart/2005/8/layout/cycle4"/>
    <dgm:cxn modelId="{D3D85DE9-2A4E-42F7-B1DC-6CD493B06830}" type="presOf" srcId="{C79D0E8F-2593-4A79-A407-A6404403A483}" destId="{87AC473E-2E5B-4865-8692-7D812F0E04F9}" srcOrd="0" destOrd="3" presId="urn:microsoft.com/office/officeart/2005/8/layout/cycle4"/>
    <dgm:cxn modelId="{C28AB6E7-E283-45F6-92B2-4D1838CB8DDE}" type="presOf" srcId="{48028BEA-F955-4A88-8D55-E1ABE9BA8FB9}" destId="{47524B7A-3CB9-4F52-BC4F-ABF0F4E2B0CF}" srcOrd="0" destOrd="1" presId="urn:microsoft.com/office/officeart/2005/8/layout/cycle4"/>
    <dgm:cxn modelId="{530E6922-7C92-4C6C-BFC0-C2FC509EB113}" type="presOf" srcId="{563DAA88-ABFC-4261-9562-4DA7C4F67247}" destId="{1825E758-6C0C-4F2D-ABB3-2DBC3332B28A}" srcOrd="0" destOrd="0" presId="urn:microsoft.com/office/officeart/2005/8/layout/cycle4"/>
    <dgm:cxn modelId="{C4B5252B-D56E-4E43-ABA8-30E6EB285340}" srcId="{F4A01751-FD47-413E-A4E7-C5921EB6DC6C}" destId="{43C5EA90-AB62-40A8-9407-40271C70D7BD}" srcOrd="4" destOrd="0" parTransId="{FB8D416B-8F1C-4370-AB6C-24F58B3F1DE1}" sibTransId="{F0A145CB-E7E4-4BA4-BEAA-CC2BEB676A61}"/>
    <dgm:cxn modelId="{E2002C20-063B-447C-9FD4-D1D677989169}" srcId="{563DAA88-ABFC-4261-9562-4DA7C4F67247}" destId="{3FD0F336-72D6-4851-824E-49B671E3DD1A}" srcOrd="1" destOrd="0" parTransId="{46BE7FEE-96D7-42B7-B39F-03D269C7AD62}" sibTransId="{A4E05F90-7650-4FC2-9BC4-C023A90D1F2B}"/>
    <dgm:cxn modelId="{8F59A2C8-C2C7-48A2-A72B-CEF70261080A}" srcId="{F4A01751-FD47-413E-A4E7-C5921EB6DC6C}" destId="{13FFC4D0-4033-4063-B7D7-1CE302BE162F}" srcOrd="3" destOrd="0" parTransId="{EDE83F4C-1A99-4AB1-AB48-0AC36C33E711}" sibTransId="{FCF989CC-4A2C-4CCB-B659-381B42E42C85}"/>
    <dgm:cxn modelId="{340A0F29-3D54-4961-93B7-CE3210736598}" srcId="{947116B9-8579-4826-A541-6B013F77DB9C}" destId="{563DAA88-ABFC-4261-9562-4DA7C4F67247}" srcOrd="3" destOrd="0" parTransId="{07E3D762-9681-45F7-B971-BACD64CC2EBC}" sibTransId="{04A251B2-B6F3-472D-BE57-4FF3C1EDD180}"/>
    <dgm:cxn modelId="{25AFE312-08A4-40BE-AF6C-F30780AE3714}" type="presOf" srcId="{8DE68585-DAAA-4952-AF05-462B6E6D5091}" destId="{B0874321-FB24-4D9D-9381-CEE84E9224C3}" srcOrd="1" destOrd="4" presId="urn:microsoft.com/office/officeart/2005/8/layout/cycle4"/>
    <dgm:cxn modelId="{E4AF573F-B56F-49A0-B824-6E8BFC1B99CB}" srcId="{563DAA88-ABFC-4261-9562-4DA7C4F67247}" destId="{8C47884B-98A8-42F5-B4D6-4ED3075FC260}" srcOrd="4" destOrd="0" parTransId="{5EEE52EA-EA3A-4FB6-B5D1-9EFB6031791F}" sibTransId="{D4C5C506-CBCF-411B-B9DE-DE26BFB96BBE}"/>
    <dgm:cxn modelId="{635B424B-CB87-429E-BABF-A87FC59F09E8}" type="presOf" srcId="{43C5EA90-AB62-40A8-9407-40271C70D7BD}" destId="{97C6EA53-2B24-4EFD-8BA1-626B0B8759DC}" srcOrd="1" destOrd="4" presId="urn:microsoft.com/office/officeart/2005/8/layout/cycle4"/>
    <dgm:cxn modelId="{A4BA3135-4D6D-4399-BBD9-E57F6A20D017}" type="presOf" srcId="{675AAB0A-8681-4A78-B8DB-853B4ABE8E12}" destId="{5E96CE85-83E2-4908-8070-1111063C91CD}" srcOrd="1" destOrd="3" presId="urn:microsoft.com/office/officeart/2005/8/layout/cycle4"/>
    <dgm:cxn modelId="{1AD50CB3-0659-487F-BDBF-87B5DA111B32}" type="presOf" srcId="{7A34EE25-EAD8-4534-9F9E-14AD347A819B}" destId="{C7DB02FA-4E9B-471D-AC28-063D007F808F}" srcOrd="1" destOrd="1" presId="urn:microsoft.com/office/officeart/2005/8/layout/cycle4"/>
    <dgm:cxn modelId="{AF5BC1B0-4215-45F8-BF9D-CEDDC7125ED2}" type="presOf" srcId="{13FFC4D0-4033-4063-B7D7-1CE302BE162F}" destId="{97C6EA53-2B24-4EFD-8BA1-626B0B8759DC}" srcOrd="1" destOrd="3" presId="urn:microsoft.com/office/officeart/2005/8/layout/cycle4"/>
    <dgm:cxn modelId="{635697C7-5616-46E9-8744-D857CACC94AF}" srcId="{A34CE4B4-FE11-4093-AB3F-91B91C2A4E4E}" destId="{F71D2F85-3E27-4023-9A0B-B27D683126AF}" srcOrd="0" destOrd="0" parTransId="{7AF9BAA2-BDFC-4882-961A-5BF5BCBF40F0}" sibTransId="{F77A34E7-AABB-4272-8F95-B5FE91221015}"/>
    <dgm:cxn modelId="{54BF12EC-7547-4D61-83AA-D31834DCECB3}" type="presOf" srcId="{F71D2F85-3E27-4023-9A0B-B27D683126AF}" destId="{C7DB02FA-4E9B-471D-AC28-063D007F808F}" srcOrd="1" destOrd="0" presId="urn:microsoft.com/office/officeart/2005/8/layout/cycle4"/>
    <dgm:cxn modelId="{4521BF87-A0D1-4368-9061-C4C36A566653}" type="presOf" srcId="{3B8612E2-7BD4-4E50-806B-56FFAE3EDD1F}" destId="{C7DB02FA-4E9B-471D-AC28-063D007F808F}" srcOrd="1" destOrd="3" presId="urn:microsoft.com/office/officeart/2005/8/layout/cycle4"/>
    <dgm:cxn modelId="{FDD522BB-046E-459F-895D-E71CAE75E341}" type="presOf" srcId="{8C47884B-98A8-42F5-B4D6-4ED3075FC260}" destId="{5E96CE85-83E2-4908-8070-1111063C91CD}" srcOrd="1" destOrd="4" presId="urn:microsoft.com/office/officeart/2005/8/layout/cycle4"/>
    <dgm:cxn modelId="{02AE9A58-3CE3-4BAD-9C79-CFC3B7400CE2}" type="presOf" srcId="{196FA445-E06B-4E83-B0F3-26414C2520B5}" destId="{87AC473E-2E5B-4865-8692-7D812F0E04F9}" srcOrd="0" destOrd="2" presId="urn:microsoft.com/office/officeart/2005/8/layout/cycle4"/>
    <dgm:cxn modelId="{2201051C-4C3A-49BC-B79B-C8134FB56487}" type="presOf" srcId="{65E22B6D-E96B-4011-BDE8-CBDDB26ECB86}" destId="{47524B7A-3CB9-4F52-BC4F-ABF0F4E2B0CF}" srcOrd="0" destOrd="2" presId="urn:microsoft.com/office/officeart/2005/8/layout/cycle4"/>
    <dgm:cxn modelId="{46947430-DA55-448F-A238-48E20BEF5479}" type="presOf" srcId="{F32B4AA1-0528-4301-9092-895A50682F9E}" destId="{87AC473E-2E5B-4865-8692-7D812F0E04F9}" srcOrd="0" destOrd="1" presId="urn:microsoft.com/office/officeart/2005/8/layout/cycle4"/>
    <dgm:cxn modelId="{D53A11F2-349D-4BC3-958B-EE9CDF488593}" type="presOf" srcId="{C3A89973-391C-40C3-878A-FA9D14EBE284}" destId="{F7E0C7CB-A6A2-405F-ABCF-4E00204684C8}" srcOrd="0" destOrd="0" presId="urn:microsoft.com/office/officeart/2005/8/layout/cycle4"/>
    <dgm:cxn modelId="{3944414D-0DB4-427E-9D76-7D0E8F77EAFC}" srcId="{C3A89973-391C-40C3-878A-FA9D14EBE284}" destId="{8DE68585-DAAA-4952-AF05-462B6E6D5091}" srcOrd="4" destOrd="0" parTransId="{4F5D3911-4416-44FF-AA46-E410BF850F39}" sibTransId="{248C5D75-62ED-488D-B43B-C87ADD204D6B}"/>
    <dgm:cxn modelId="{B29B1CEE-7FD8-4D8D-89DF-9498DD443D17}" type="presOf" srcId="{ED5F160D-7BCC-465D-AA18-443A23B1D42A}" destId="{B0874321-FB24-4D9D-9381-CEE84E9224C3}" srcOrd="1" destOrd="0" presId="urn:microsoft.com/office/officeart/2005/8/layout/cycle4"/>
    <dgm:cxn modelId="{AE02F3C5-7E8E-456B-9118-1F678E1FF7DA}" srcId="{C3A89973-391C-40C3-878A-FA9D14EBE284}" destId="{ED5F160D-7BCC-465D-AA18-443A23B1D42A}" srcOrd="0" destOrd="0" parTransId="{25817967-1852-451C-ADF2-768B9D6DD8A2}" sibTransId="{DF4AD42C-6EA3-423F-9FF8-3E710A865490}"/>
    <dgm:cxn modelId="{0BE90CF8-CDDD-4BCE-9F25-261349B5B558}" type="presOf" srcId="{3FD0F336-72D6-4851-824E-49B671E3DD1A}" destId="{5E96CE85-83E2-4908-8070-1111063C91CD}" srcOrd="1" destOrd="1" presId="urn:microsoft.com/office/officeart/2005/8/layout/cycle4"/>
    <dgm:cxn modelId="{A371BC06-B7C1-42C5-9F47-076230F936F8}" type="presOf" srcId="{65E22B6D-E96B-4011-BDE8-CBDDB26ECB86}" destId="{97C6EA53-2B24-4EFD-8BA1-626B0B8759DC}" srcOrd="1" destOrd="2" presId="urn:microsoft.com/office/officeart/2005/8/layout/cycle4"/>
    <dgm:cxn modelId="{DB23207F-8C28-401E-9F68-F25E9F1D41C3}" type="presOf" srcId="{09008AD1-316F-42FA-9ED1-7319FCCA12AC}" destId="{4198E5D4-AD5A-4C94-AD7D-D52E010D1C11}" srcOrd="0" destOrd="0" presId="urn:microsoft.com/office/officeart/2005/8/layout/cycle4"/>
    <dgm:cxn modelId="{231CC172-6D2F-41C6-8164-672DE0DA0BA2}" type="presOf" srcId="{7A34EE25-EAD8-4534-9F9E-14AD347A819B}" destId="{35F951CB-C513-4DDF-B56C-72DB9DCFBAD8}" srcOrd="0" destOrd="1" presId="urn:microsoft.com/office/officeart/2005/8/layout/cycle4"/>
    <dgm:cxn modelId="{5BCF5B78-9969-4228-A7D1-A17CF7F306DA}" type="presOf" srcId="{8C47884B-98A8-42F5-B4D6-4ED3075FC260}" destId="{4198E5D4-AD5A-4C94-AD7D-D52E010D1C11}" srcOrd="0" destOrd="4" presId="urn:microsoft.com/office/officeart/2005/8/layout/cycle4"/>
    <dgm:cxn modelId="{149F494F-A8A5-4142-A174-4029650D7B6D}" type="presOf" srcId="{8042BAB9-36E0-4C82-B5E3-8548D8216B13}" destId="{97C6EA53-2B24-4EFD-8BA1-626B0B8759DC}" srcOrd="1" destOrd="0" presId="urn:microsoft.com/office/officeart/2005/8/layout/cycle4"/>
    <dgm:cxn modelId="{676539DF-3385-4AD0-8409-B8DC6C87C5DD}" type="presOf" srcId="{196FA445-E06B-4E83-B0F3-26414C2520B5}" destId="{B0874321-FB24-4D9D-9381-CEE84E9224C3}" srcOrd="1" destOrd="2" presId="urn:microsoft.com/office/officeart/2005/8/layout/cycle4"/>
    <dgm:cxn modelId="{D2942289-57B9-469D-A48A-D853BBEF22FB}" type="presOf" srcId="{219AA103-4977-4BCF-9A40-EAF98902D6E5}" destId="{5E96CE85-83E2-4908-8070-1111063C91CD}" srcOrd="1" destOrd="2" presId="urn:microsoft.com/office/officeart/2005/8/layout/cycle4"/>
    <dgm:cxn modelId="{E32CD96C-84ED-4C84-9398-17F24054CADA}" srcId="{F4A01751-FD47-413E-A4E7-C5921EB6DC6C}" destId="{48028BEA-F955-4A88-8D55-E1ABE9BA8FB9}" srcOrd="1" destOrd="0" parTransId="{0270348D-BF10-49F4-A71E-3B21543D93F4}" sibTransId="{35BF77CD-1F7D-4951-8CA6-4A30A90195B4}"/>
    <dgm:cxn modelId="{DAA9DC5A-D128-48A8-8D6B-13E2C1E685C4}" type="presOf" srcId="{13FFC4D0-4033-4063-B7D7-1CE302BE162F}" destId="{47524B7A-3CB9-4F52-BC4F-ABF0F4E2B0CF}" srcOrd="0" destOrd="3" presId="urn:microsoft.com/office/officeart/2005/8/layout/cycle4"/>
    <dgm:cxn modelId="{12716FDF-A8A9-4231-9782-EFD888BB28C3}" type="presOf" srcId="{ED5F160D-7BCC-465D-AA18-443A23B1D42A}" destId="{87AC473E-2E5B-4865-8692-7D812F0E04F9}" srcOrd="0" destOrd="0" presId="urn:microsoft.com/office/officeart/2005/8/layout/cycle4"/>
    <dgm:cxn modelId="{D76916CC-357A-4849-A3D9-3702153AF69A}" srcId="{563DAA88-ABFC-4261-9562-4DA7C4F67247}" destId="{09008AD1-316F-42FA-9ED1-7319FCCA12AC}" srcOrd="0" destOrd="0" parTransId="{779B234D-1A5E-47D3-B8F6-BB2DF91B290C}" sibTransId="{1A63494B-64D3-491C-85DF-09F9C2B278B2}"/>
    <dgm:cxn modelId="{24EB2530-4999-4C14-9254-A2D8189032F2}" type="presOf" srcId="{43C5EA90-AB62-40A8-9407-40271C70D7BD}" destId="{47524B7A-3CB9-4F52-BC4F-ABF0F4E2B0CF}" srcOrd="0" destOrd="4" presId="urn:microsoft.com/office/officeart/2005/8/layout/cycle4"/>
    <dgm:cxn modelId="{1F41BF49-B274-4433-916D-DE091D99BAAC}" type="presOf" srcId="{F32B4AA1-0528-4301-9092-895A50682F9E}" destId="{B0874321-FB24-4D9D-9381-CEE84E9224C3}" srcOrd="1" destOrd="1" presId="urn:microsoft.com/office/officeart/2005/8/layout/cycle4"/>
    <dgm:cxn modelId="{EC5DAC2E-0E5F-41FF-93C7-1AEBAD7D44D1}" type="presParOf" srcId="{E783812B-28EC-4D0E-8352-D795321D50F3}" destId="{7754FB2C-DC7A-424E-8D2B-BAF8C11DBA48}" srcOrd="0" destOrd="0" presId="urn:microsoft.com/office/officeart/2005/8/layout/cycle4"/>
    <dgm:cxn modelId="{3D1E3CB3-C90C-4CF9-AA4F-D146687E3495}" type="presParOf" srcId="{7754FB2C-DC7A-424E-8D2B-BAF8C11DBA48}" destId="{E8F24C8A-5B33-4CE1-9247-AAF5857B594B}" srcOrd="0" destOrd="0" presId="urn:microsoft.com/office/officeart/2005/8/layout/cycle4"/>
    <dgm:cxn modelId="{3E6A83C6-EE7D-4325-B790-E23F84465D9F}" type="presParOf" srcId="{E8F24C8A-5B33-4CE1-9247-AAF5857B594B}" destId="{87AC473E-2E5B-4865-8692-7D812F0E04F9}" srcOrd="0" destOrd="0" presId="urn:microsoft.com/office/officeart/2005/8/layout/cycle4"/>
    <dgm:cxn modelId="{7F2CD88F-C6AD-4636-9EE3-4E89C0B162A8}" type="presParOf" srcId="{E8F24C8A-5B33-4CE1-9247-AAF5857B594B}" destId="{B0874321-FB24-4D9D-9381-CEE84E9224C3}" srcOrd="1" destOrd="0" presId="urn:microsoft.com/office/officeart/2005/8/layout/cycle4"/>
    <dgm:cxn modelId="{CAF3B438-5FFE-4DC0-A093-11DC711FF6A1}" type="presParOf" srcId="{7754FB2C-DC7A-424E-8D2B-BAF8C11DBA48}" destId="{8546BEF8-9A02-49C1-BB1D-9A328AAC7DE5}" srcOrd="1" destOrd="0" presId="urn:microsoft.com/office/officeart/2005/8/layout/cycle4"/>
    <dgm:cxn modelId="{B1322145-1DDC-4220-BCBB-D7CB57189246}" type="presParOf" srcId="{8546BEF8-9A02-49C1-BB1D-9A328AAC7DE5}" destId="{47524B7A-3CB9-4F52-BC4F-ABF0F4E2B0CF}" srcOrd="0" destOrd="0" presId="urn:microsoft.com/office/officeart/2005/8/layout/cycle4"/>
    <dgm:cxn modelId="{387602A7-1E97-451E-BBD1-11E2032417DC}" type="presParOf" srcId="{8546BEF8-9A02-49C1-BB1D-9A328AAC7DE5}" destId="{97C6EA53-2B24-4EFD-8BA1-626B0B8759DC}" srcOrd="1" destOrd="0" presId="urn:microsoft.com/office/officeart/2005/8/layout/cycle4"/>
    <dgm:cxn modelId="{CDFC1C1C-369F-4576-B4A2-E4AFDEAEDF8F}" type="presParOf" srcId="{7754FB2C-DC7A-424E-8D2B-BAF8C11DBA48}" destId="{1E7E8CFE-5BB3-42AB-AA9F-789531169C97}" srcOrd="2" destOrd="0" presId="urn:microsoft.com/office/officeart/2005/8/layout/cycle4"/>
    <dgm:cxn modelId="{84DCD680-6A63-42D4-AB52-EEDA5485498B}" type="presParOf" srcId="{1E7E8CFE-5BB3-42AB-AA9F-789531169C97}" destId="{35F951CB-C513-4DDF-B56C-72DB9DCFBAD8}" srcOrd="0" destOrd="0" presId="urn:microsoft.com/office/officeart/2005/8/layout/cycle4"/>
    <dgm:cxn modelId="{2BE10FDC-645D-4312-85E5-8B0A2D13217D}" type="presParOf" srcId="{1E7E8CFE-5BB3-42AB-AA9F-789531169C97}" destId="{C7DB02FA-4E9B-471D-AC28-063D007F808F}" srcOrd="1" destOrd="0" presId="urn:microsoft.com/office/officeart/2005/8/layout/cycle4"/>
    <dgm:cxn modelId="{18C94F2B-4F54-4772-96BC-62821B99D2D9}" type="presParOf" srcId="{7754FB2C-DC7A-424E-8D2B-BAF8C11DBA48}" destId="{A2E87C71-2C46-4045-ACBD-F37D58F4E40D}" srcOrd="3" destOrd="0" presId="urn:microsoft.com/office/officeart/2005/8/layout/cycle4"/>
    <dgm:cxn modelId="{E992547F-7CAC-408B-90ED-3BEBFAD6EC85}" type="presParOf" srcId="{A2E87C71-2C46-4045-ACBD-F37D58F4E40D}" destId="{4198E5D4-AD5A-4C94-AD7D-D52E010D1C11}" srcOrd="0" destOrd="0" presId="urn:microsoft.com/office/officeart/2005/8/layout/cycle4"/>
    <dgm:cxn modelId="{B4821CD8-F45B-470A-987B-16CBA3415207}" type="presParOf" srcId="{A2E87C71-2C46-4045-ACBD-F37D58F4E40D}" destId="{5E96CE85-83E2-4908-8070-1111063C91CD}" srcOrd="1" destOrd="0" presId="urn:microsoft.com/office/officeart/2005/8/layout/cycle4"/>
    <dgm:cxn modelId="{976C7E7E-2A56-4161-B0FE-63BBE68100E9}" type="presParOf" srcId="{7754FB2C-DC7A-424E-8D2B-BAF8C11DBA48}" destId="{9E07454D-68C2-47B5-BD3A-B14D321B8135}" srcOrd="4" destOrd="0" presId="urn:microsoft.com/office/officeart/2005/8/layout/cycle4"/>
    <dgm:cxn modelId="{CE17B7F6-B2C5-4F0C-9DF8-DA98C779EFFF}" type="presParOf" srcId="{E783812B-28EC-4D0E-8352-D795321D50F3}" destId="{56915EBB-40C1-45F6-B350-95499F3A5101}" srcOrd="1" destOrd="0" presId="urn:microsoft.com/office/officeart/2005/8/layout/cycle4"/>
    <dgm:cxn modelId="{3E8CDA65-145F-4A02-BA9B-6B7640A3302E}" type="presParOf" srcId="{56915EBB-40C1-45F6-B350-95499F3A5101}" destId="{F7E0C7CB-A6A2-405F-ABCF-4E00204684C8}" srcOrd="0" destOrd="0" presId="urn:microsoft.com/office/officeart/2005/8/layout/cycle4"/>
    <dgm:cxn modelId="{B1B7D281-E0B8-4495-9077-F28E73ECE812}" type="presParOf" srcId="{56915EBB-40C1-45F6-B350-95499F3A5101}" destId="{B3401305-33A4-41B4-9C0E-A7FA17760146}" srcOrd="1" destOrd="0" presId="urn:microsoft.com/office/officeart/2005/8/layout/cycle4"/>
    <dgm:cxn modelId="{DA76CCD1-58CC-430C-BDD2-959D3F88E3F0}" type="presParOf" srcId="{56915EBB-40C1-45F6-B350-95499F3A5101}" destId="{252D72B1-81B8-4B01-8876-62E794749EF6}" srcOrd="2" destOrd="0" presId="urn:microsoft.com/office/officeart/2005/8/layout/cycle4"/>
    <dgm:cxn modelId="{91F2A6CD-5AD0-4F7F-AB0A-2D1ECE058A71}" type="presParOf" srcId="{56915EBB-40C1-45F6-B350-95499F3A5101}" destId="{1825E758-6C0C-4F2D-ABB3-2DBC3332B28A}" srcOrd="3" destOrd="0" presId="urn:microsoft.com/office/officeart/2005/8/layout/cycle4"/>
    <dgm:cxn modelId="{A3894B40-F7A2-4B04-B1C7-248732458FA7}" type="presParOf" srcId="{56915EBB-40C1-45F6-B350-95499F3A5101}" destId="{871241D3-2405-451C-A917-ABCE44F97574}" srcOrd="4" destOrd="0" presId="urn:microsoft.com/office/officeart/2005/8/layout/cycle4"/>
    <dgm:cxn modelId="{D95D1291-6AE3-463C-9428-6ADB44365C3C}" type="presParOf" srcId="{E783812B-28EC-4D0E-8352-D795321D50F3}" destId="{97F80710-CD8A-4232-B958-2E19CC5FDCA6}" srcOrd="2" destOrd="0" presId="urn:microsoft.com/office/officeart/2005/8/layout/cycle4"/>
    <dgm:cxn modelId="{F73033F3-6759-4490-B244-C57CAC964B89}" type="presParOf" srcId="{E783812B-28EC-4D0E-8352-D795321D50F3}" destId="{5625A1D1-CBBA-4215-9878-FDB57F5372D1}"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37298-A92E-496B-B118-229E0EC57642}">
      <dsp:nvSpPr>
        <dsp:cNvPr id="0" name=""/>
        <dsp:cNvSpPr/>
      </dsp:nvSpPr>
      <dsp:spPr>
        <a:xfrm>
          <a:off x="935719" y="702875"/>
          <a:ext cx="4681289" cy="4681289"/>
        </a:xfrm>
        <a:prstGeom prst="blockArc">
          <a:avLst>
            <a:gd name="adj1" fmla="val 9000000"/>
            <a:gd name="adj2" fmla="val 16200000"/>
            <a:gd name="adj3" fmla="val 464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1073A1-2A82-41D4-865A-D458377F2BAB}">
      <dsp:nvSpPr>
        <dsp:cNvPr id="0" name=""/>
        <dsp:cNvSpPr/>
      </dsp:nvSpPr>
      <dsp:spPr>
        <a:xfrm>
          <a:off x="935719" y="702875"/>
          <a:ext cx="4681289" cy="4681289"/>
        </a:xfrm>
        <a:prstGeom prst="blockArc">
          <a:avLst>
            <a:gd name="adj1" fmla="val 1800000"/>
            <a:gd name="adj2" fmla="val 9000000"/>
            <a:gd name="adj3" fmla="val 464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367A94-B535-4797-A7DD-5BFDD8BA8E62}">
      <dsp:nvSpPr>
        <dsp:cNvPr id="0" name=""/>
        <dsp:cNvSpPr/>
      </dsp:nvSpPr>
      <dsp:spPr>
        <a:xfrm>
          <a:off x="935719" y="702875"/>
          <a:ext cx="4681289" cy="4681289"/>
        </a:xfrm>
        <a:prstGeom prst="blockArc">
          <a:avLst>
            <a:gd name="adj1" fmla="val 16200000"/>
            <a:gd name="adj2" fmla="val 1800000"/>
            <a:gd name="adj3" fmla="val 464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05A12F-6A63-40EB-9D1F-2BE7B3A46297}">
      <dsp:nvSpPr>
        <dsp:cNvPr id="0" name=""/>
        <dsp:cNvSpPr/>
      </dsp:nvSpPr>
      <dsp:spPr>
        <a:xfrm>
          <a:off x="2227417" y="1945144"/>
          <a:ext cx="2156513" cy="21565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CA" sz="2500" kern="1200" dirty="0" smtClean="0"/>
            <a:t>Dopamine</a:t>
          </a:r>
          <a:endParaRPr lang="en-CA" sz="2500" kern="1200" dirty="0"/>
        </a:p>
      </dsp:txBody>
      <dsp:txXfrm>
        <a:off x="2543231" y="2260958"/>
        <a:ext cx="1524885" cy="1524885"/>
      </dsp:txXfrm>
    </dsp:sp>
    <dsp:sp modelId="{6E1BFC9A-3815-4C5C-AA07-ED3ACD41BF52}">
      <dsp:nvSpPr>
        <dsp:cNvPr id="0" name=""/>
        <dsp:cNvSpPr/>
      </dsp:nvSpPr>
      <dsp:spPr>
        <a:xfrm>
          <a:off x="2521584" y="2440"/>
          <a:ext cx="1509559" cy="150955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smtClean="0"/>
            <a:t>Stimulus</a:t>
          </a:r>
          <a:endParaRPr lang="en-CA" sz="1800" kern="1200" dirty="0"/>
        </a:p>
      </dsp:txBody>
      <dsp:txXfrm>
        <a:off x="2742654" y="223510"/>
        <a:ext cx="1067419" cy="1067419"/>
      </dsp:txXfrm>
    </dsp:sp>
    <dsp:sp modelId="{95CBE124-53B6-411A-9666-881A2A5F77D9}">
      <dsp:nvSpPr>
        <dsp:cNvPr id="0" name=""/>
        <dsp:cNvSpPr/>
      </dsp:nvSpPr>
      <dsp:spPr>
        <a:xfrm>
          <a:off x="4501578" y="3431891"/>
          <a:ext cx="1509559" cy="150955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smtClean="0"/>
            <a:t>Action</a:t>
          </a:r>
          <a:endParaRPr lang="en-CA" sz="1800" kern="1200" dirty="0"/>
        </a:p>
      </dsp:txBody>
      <dsp:txXfrm>
        <a:off x="4722648" y="3652961"/>
        <a:ext cx="1067419" cy="1067419"/>
      </dsp:txXfrm>
    </dsp:sp>
    <dsp:sp modelId="{36B84516-7AD8-4B4B-A8C4-05187C98409D}">
      <dsp:nvSpPr>
        <dsp:cNvPr id="0" name=""/>
        <dsp:cNvSpPr/>
      </dsp:nvSpPr>
      <dsp:spPr>
        <a:xfrm>
          <a:off x="541589" y="3431891"/>
          <a:ext cx="1509559" cy="150955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smtClean="0"/>
            <a:t>Feedback</a:t>
          </a:r>
          <a:endParaRPr lang="en-CA" sz="1800" kern="1200" dirty="0"/>
        </a:p>
      </dsp:txBody>
      <dsp:txXfrm>
        <a:off x="762659" y="3652961"/>
        <a:ext cx="1067419" cy="10674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37298-A92E-496B-B118-229E0EC57642}">
      <dsp:nvSpPr>
        <dsp:cNvPr id="0" name=""/>
        <dsp:cNvSpPr/>
      </dsp:nvSpPr>
      <dsp:spPr>
        <a:xfrm>
          <a:off x="337699" y="297585"/>
          <a:ext cx="1986663" cy="1986663"/>
        </a:xfrm>
        <a:prstGeom prst="blockArc">
          <a:avLst>
            <a:gd name="adj1" fmla="val 9000000"/>
            <a:gd name="adj2" fmla="val 16200000"/>
            <a:gd name="adj3" fmla="val 464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1073A1-2A82-41D4-865A-D458377F2BAB}">
      <dsp:nvSpPr>
        <dsp:cNvPr id="0" name=""/>
        <dsp:cNvSpPr/>
      </dsp:nvSpPr>
      <dsp:spPr>
        <a:xfrm>
          <a:off x="337699" y="297585"/>
          <a:ext cx="1986663" cy="1986663"/>
        </a:xfrm>
        <a:prstGeom prst="blockArc">
          <a:avLst>
            <a:gd name="adj1" fmla="val 1800000"/>
            <a:gd name="adj2" fmla="val 9000000"/>
            <a:gd name="adj3" fmla="val 464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367A94-B535-4797-A7DD-5BFDD8BA8E62}">
      <dsp:nvSpPr>
        <dsp:cNvPr id="0" name=""/>
        <dsp:cNvSpPr/>
      </dsp:nvSpPr>
      <dsp:spPr>
        <a:xfrm>
          <a:off x="337699" y="297585"/>
          <a:ext cx="1986663" cy="1986663"/>
        </a:xfrm>
        <a:prstGeom prst="blockArc">
          <a:avLst>
            <a:gd name="adj1" fmla="val 16200000"/>
            <a:gd name="adj2" fmla="val 1800000"/>
            <a:gd name="adj3" fmla="val 464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05A12F-6A63-40EB-9D1F-2BE7B3A46297}">
      <dsp:nvSpPr>
        <dsp:cNvPr id="0" name=""/>
        <dsp:cNvSpPr/>
      </dsp:nvSpPr>
      <dsp:spPr>
        <a:xfrm>
          <a:off x="885927" y="824837"/>
          <a:ext cx="915083" cy="9150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CA" sz="2000" kern="1200" dirty="0" smtClean="0"/>
            <a:t>Habit Loop</a:t>
          </a:r>
          <a:endParaRPr lang="en-CA" sz="2000" kern="1200" dirty="0"/>
        </a:p>
      </dsp:txBody>
      <dsp:txXfrm>
        <a:off x="1019938" y="958848"/>
        <a:ext cx="647061" cy="647061"/>
      </dsp:txXfrm>
    </dsp:sp>
    <dsp:sp modelId="{6E1BFC9A-3815-4C5C-AA07-ED3ACD41BF52}">
      <dsp:nvSpPr>
        <dsp:cNvPr id="0" name=""/>
        <dsp:cNvSpPr/>
      </dsp:nvSpPr>
      <dsp:spPr>
        <a:xfrm>
          <a:off x="1010751" y="366"/>
          <a:ext cx="640558" cy="64055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CA" sz="700" kern="1200" dirty="0" smtClean="0"/>
            <a:t>Trigger</a:t>
          </a:r>
          <a:endParaRPr lang="en-CA" sz="700" kern="1200" dirty="0"/>
        </a:p>
      </dsp:txBody>
      <dsp:txXfrm>
        <a:off x="1104559" y="94174"/>
        <a:ext cx="452942" cy="452942"/>
      </dsp:txXfrm>
    </dsp:sp>
    <dsp:sp modelId="{95CBE124-53B6-411A-9666-881A2A5F77D9}">
      <dsp:nvSpPr>
        <dsp:cNvPr id="0" name=""/>
        <dsp:cNvSpPr/>
      </dsp:nvSpPr>
      <dsp:spPr>
        <a:xfrm>
          <a:off x="1851031" y="1455773"/>
          <a:ext cx="640558" cy="64055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CA" sz="700" kern="1200" dirty="0" smtClean="0"/>
            <a:t>Action</a:t>
          </a:r>
          <a:endParaRPr lang="en-CA" sz="700" kern="1200" dirty="0"/>
        </a:p>
      </dsp:txBody>
      <dsp:txXfrm>
        <a:off x="1944839" y="1549581"/>
        <a:ext cx="452942" cy="452942"/>
      </dsp:txXfrm>
    </dsp:sp>
    <dsp:sp modelId="{36B84516-7AD8-4B4B-A8C4-05187C98409D}">
      <dsp:nvSpPr>
        <dsp:cNvPr id="0" name=""/>
        <dsp:cNvSpPr/>
      </dsp:nvSpPr>
      <dsp:spPr>
        <a:xfrm>
          <a:off x="170471" y="1455773"/>
          <a:ext cx="640558" cy="64055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CA" sz="700" kern="1200" dirty="0" smtClean="0"/>
            <a:t>Feedback</a:t>
          </a:r>
          <a:endParaRPr lang="en-CA" sz="700" kern="1200" dirty="0"/>
        </a:p>
      </dsp:txBody>
      <dsp:txXfrm>
        <a:off x="264279" y="1549581"/>
        <a:ext cx="452942" cy="452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070E4-7134-471B-9E6C-6E050FDEB5F9}">
      <dsp:nvSpPr>
        <dsp:cNvPr id="0" name=""/>
        <dsp:cNvSpPr/>
      </dsp:nvSpPr>
      <dsp:spPr>
        <a:xfrm>
          <a:off x="1965572" y="597420"/>
          <a:ext cx="3989734" cy="3989734"/>
        </a:xfrm>
        <a:prstGeom prst="blockArc">
          <a:avLst>
            <a:gd name="adj1" fmla="val 10800000"/>
            <a:gd name="adj2" fmla="val 16200000"/>
            <a:gd name="adj3" fmla="val 464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315C51-3DC7-45B4-B4E3-E3A2A1FC8EB3}">
      <dsp:nvSpPr>
        <dsp:cNvPr id="0" name=""/>
        <dsp:cNvSpPr/>
      </dsp:nvSpPr>
      <dsp:spPr>
        <a:xfrm>
          <a:off x="1965572" y="597420"/>
          <a:ext cx="3989734" cy="3989734"/>
        </a:xfrm>
        <a:prstGeom prst="blockArc">
          <a:avLst>
            <a:gd name="adj1" fmla="val 5400000"/>
            <a:gd name="adj2" fmla="val 10800000"/>
            <a:gd name="adj3" fmla="val 464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DC2910-2B0F-4944-8529-4E2DFFBA15A5}">
      <dsp:nvSpPr>
        <dsp:cNvPr id="0" name=""/>
        <dsp:cNvSpPr/>
      </dsp:nvSpPr>
      <dsp:spPr>
        <a:xfrm>
          <a:off x="1965572" y="597420"/>
          <a:ext cx="3989734" cy="3989734"/>
        </a:xfrm>
        <a:prstGeom prst="blockArc">
          <a:avLst>
            <a:gd name="adj1" fmla="val 0"/>
            <a:gd name="adj2" fmla="val 5400000"/>
            <a:gd name="adj3" fmla="val 464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3AC6C4-36EF-49F1-B0D9-85BA2ADC1CDA}">
      <dsp:nvSpPr>
        <dsp:cNvPr id="0" name=""/>
        <dsp:cNvSpPr/>
      </dsp:nvSpPr>
      <dsp:spPr>
        <a:xfrm>
          <a:off x="1965572" y="597420"/>
          <a:ext cx="3989734" cy="3989734"/>
        </a:xfrm>
        <a:prstGeom prst="blockArc">
          <a:avLst>
            <a:gd name="adj1" fmla="val 16200000"/>
            <a:gd name="adj2" fmla="val 0"/>
            <a:gd name="adj3" fmla="val 464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72EFC5-4F5C-472E-86D5-BBB4D175C254}">
      <dsp:nvSpPr>
        <dsp:cNvPr id="0" name=""/>
        <dsp:cNvSpPr/>
      </dsp:nvSpPr>
      <dsp:spPr>
        <a:xfrm>
          <a:off x="3041880" y="1673728"/>
          <a:ext cx="1837118" cy="18371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CA" sz="1600" b="1" kern="1200" dirty="0" smtClean="0"/>
            <a:t>Engagement</a:t>
          </a:r>
          <a:endParaRPr lang="en-CA" sz="1600" b="1" kern="1200" dirty="0"/>
        </a:p>
      </dsp:txBody>
      <dsp:txXfrm>
        <a:off x="3310920" y="1942768"/>
        <a:ext cx="1299038" cy="1299038"/>
      </dsp:txXfrm>
    </dsp:sp>
    <dsp:sp modelId="{D8B336FC-8634-48C0-B056-9236CB304E51}">
      <dsp:nvSpPr>
        <dsp:cNvPr id="0" name=""/>
        <dsp:cNvSpPr/>
      </dsp:nvSpPr>
      <dsp:spPr>
        <a:xfrm>
          <a:off x="3317448" y="724"/>
          <a:ext cx="1285982" cy="128598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t>Dopamine</a:t>
          </a:r>
        </a:p>
        <a:p>
          <a:pPr lvl="0" algn="ctr" defTabSz="533400">
            <a:lnSpc>
              <a:spcPct val="90000"/>
            </a:lnSpc>
            <a:spcBef>
              <a:spcPct val="0"/>
            </a:spcBef>
            <a:spcAft>
              <a:spcPct val="35000"/>
            </a:spcAft>
          </a:pPr>
          <a:r>
            <a:rPr lang="en-CA" sz="1200" kern="1200" dirty="0" smtClean="0"/>
            <a:t>Anticipation</a:t>
          </a:r>
          <a:endParaRPr lang="en-CA" sz="1200" kern="1200" dirty="0"/>
        </a:p>
      </dsp:txBody>
      <dsp:txXfrm>
        <a:off x="3505776" y="189052"/>
        <a:ext cx="909326" cy="909326"/>
      </dsp:txXfrm>
    </dsp:sp>
    <dsp:sp modelId="{BFCB352B-F558-440C-A568-05698CA21E76}">
      <dsp:nvSpPr>
        <dsp:cNvPr id="0" name=""/>
        <dsp:cNvSpPr/>
      </dsp:nvSpPr>
      <dsp:spPr>
        <a:xfrm>
          <a:off x="5266020" y="1949296"/>
          <a:ext cx="1285982" cy="128598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t>Oxytocin</a:t>
          </a:r>
        </a:p>
        <a:p>
          <a:pPr lvl="0" algn="ctr" defTabSz="533400">
            <a:lnSpc>
              <a:spcPct val="90000"/>
            </a:lnSpc>
            <a:spcBef>
              <a:spcPct val="0"/>
            </a:spcBef>
            <a:spcAft>
              <a:spcPct val="35000"/>
            </a:spcAft>
          </a:pPr>
          <a:r>
            <a:rPr lang="en-CA" sz="1200" kern="1200" dirty="0" smtClean="0"/>
            <a:t>Social bonding</a:t>
          </a:r>
          <a:endParaRPr lang="en-CA" sz="1200" kern="1200" dirty="0"/>
        </a:p>
      </dsp:txBody>
      <dsp:txXfrm>
        <a:off x="5454348" y="2137624"/>
        <a:ext cx="909326" cy="909326"/>
      </dsp:txXfrm>
    </dsp:sp>
    <dsp:sp modelId="{6E285769-5DCF-4E6C-99DE-9E423F91FBFD}">
      <dsp:nvSpPr>
        <dsp:cNvPr id="0" name=""/>
        <dsp:cNvSpPr/>
      </dsp:nvSpPr>
      <dsp:spPr>
        <a:xfrm>
          <a:off x="3317448" y="3897868"/>
          <a:ext cx="1285982" cy="128598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t>Serotonin</a:t>
          </a:r>
        </a:p>
        <a:p>
          <a:pPr lvl="0" algn="ctr" defTabSz="533400">
            <a:lnSpc>
              <a:spcPct val="90000"/>
            </a:lnSpc>
            <a:spcBef>
              <a:spcPct val="0"/>
            </a:spcBef>
            <a:spcAft>
              <a:spcPct val="35000"/>
            </a:spcAft>
          </a:pPr>
          <a:r>
            <a:rPr lang="en-CA" sz="1200" kern="1200" dirty="0" smtClean="0"/>
            <a:t>Good gut</a:t>
          </a:r>
        </a:p>
        <a:p>
          <a:pPr lvl="0" algn="ctr" defTabSz="533400">
            <a:lnSpc>
              <a:spcPct val="90000"/>
            </a:lnSpc>
            <a:spcBef>
              <a:spcPct val="0"/>
            </a:spcBef>
            <a:spcAft>
              <a:spcPct val="35000"/>
            </a:spcAft>
          </a:pPr>
          <a:r>
            <a:rPr lang="en-CA" sz="1200" kern="1200" dirty="0" smtClean="0"/>
            <a:t>Tryptophan</a:t>
          </a:r>
          <a:endParaRPr lang="en-CA" sz="1200" kern="1200" dirty="0"/>
        </a:p>
      </dsp:txBody>
      <dsp:txXfrm>
        <a:off x="3505776" y="4086196"/>
        <a:ext cx="909326" cy="909326"/>
      </dsp:txXfrm>
    </dsp:sp>
    <dsp:sp modelId="{7E91343E-34AE-436D-AAF7-0233324365B1}">
      <dsp:nvSpPr>
        <dsp:cNvPr id="0" name=""/>
        <dsp:cNvSpPr/>
      </dsp:nvSpPr>
      <dsp:spPr>
        <a:xfrm>
          <a:off x="1368876" y="1949296"/>
          <a:ext cx="1285982" cy="1285982"/>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b="1" kern="1200" dirty="0" smtClean="0"/>
            <a:t>Endorphins</a:t>
          </a:r>
        </a:p>
        <a:p>
          <a:pPr lvl="0" algn="ctr" defTabSz="533400">
            <a:lnSpc>
              <a:spcPct val="90000"/>
            </a:lnSpc>
            <a:spcBef>
              <a:spcPct val="0"/>
            </a:spcBef>
            <a:spcAft>
              <a:spcPct val="35000"/>
            </a:spcAft>
          </a:pPr>
          <a:r>
            <a:rPr lang="en-CA" sz="1200" kern="1200" dirty="0" smtClean="0"/>
            <a:t>Power-through</a:t>
          </a:r>
          <a:endParaRPr lang="en-CA" sz="1200" kern="1200" dirty="0"/>
        </a:p>
      </dsp:txBody>
      <dsp:txXfrm>
        <a:off x="1557204" y="2137624"/>
        <a:ext cx="909326" cy="9093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951CB-C513-4DDF-B56C-72DB9DCFBAD8}">
      <dsp:nvSpPr>
        <dsp:cNvPr id="0" name=""/>
        <dsp:cNvSpPr/>
      </dsp:nvSpPr>
      <dsp:spPr>
        <a:xfrm>
          <a:off x="4601825" y="2010963"/>
          <a:ext cx="3746233" cy="195823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0" rIns="68580" bIns="68580" numCol="1" spcCol="1270" anchor="t" anchorCtr="0">
          <a:noAutofit/>
        </a:bodyPr>
        <a:lstStyle/>
        <a:p>
          <a:pPr marL="171450" lvl="1" indent="-171450" algn="l" defTabSz="800100">
            <a:lnSpc>
              <a:spcPct val="100000"/>
            </a:lnSpc>
            <a:spcBef>
              <a:spcPct val="0"/>
            </a:spcBef>
            <a:spcAft>
              <a:spcPct val="15000"/>
            </a:spcAft>
            <a:buChar char="••"/>
          </a:pPr>
          <a:r>
            <a:rPr lang="en-CA" sz="1800" kern="1200" dirty="0" smtClean="0"/>
            <a:t>Oxytocin</a:t>
          </a:r>
          <a:endParaRPr lang="en-CA" sz="1800" kern="1200" dirty="0"/>
        </a:p>
        <a:p>
          <a:pPr marL="171450" lvl="1" indent="-171450" algn="l" defTabSz="800100">
            <a:lnSpc>
              <a:spcPct val="90000"/>
            </a:lnSpc>
            <a:spcBef>
              <a:spcPct val="0"/>
            </a:spcBef>
            <a:spcAft>
              <a:spcPct val="15000"/>
            </a:spcAft>
            <a:buChar char="••"/>
          </a:pPr>
          <a:r>
            <a:rPr lang="en-CA" sz="1800" kern="1200" dirty="0" smtClean="0"/>
            <a:t>Amusement</a:t>
          </a:r>
          <a:endParaRPr lang="en-CA" sz="1800" kern="1200" dirty="0"/>
        </a:p>
        <a:p>
          <a:pPr marL="171450" lvl="1" indent="-171450" algn="l" defTabSz="800100">
            <a:lnSpc>
              <a:spcPct val="90000"/>
            </a:lnSpc>
            <a:spcBef>
              <a:spcPct val="0"/>
            </a:spcBef>
            <a:spcAft>
              <a:spcPct val="15000"/>
            </a:spcAft>
            <a:buChar char="••"/>
          </a:pPr>
          <a:r>
            <a:rPr lang="en-CA" sz="1800" kern="1200" dirty="0" smtClean="0"/>
            <a:t>Moving together, gestures</a:t>
          </a:r>
          <a:endParaRPr lang="en-CA" sz="1800" kern="1200" dirty="0"/>
        </a:p>
        <a:p>
          <a:pPr marL="171450" lvl="1" indent="-171450" algn="l" defTabSz="800100">
            <a:lnSpc>
              <a:spcPct val="90000"/>
            </a:lnSpc>
            <a:spcBef>
              <a:spcPct val="0"/>
            </a:spcBef>
            <a:spcAft>
              <a:spcPct val="15000"/>
            </a:spcAft>
            <a:buChar char="••"/>
          </a:pPr>
          <a:r>
            <a:rPr lang="en-CA" sz="1800" kern="1200" dirty="0" smtClean="0"/>
            <a:t>Teasing, Encouraging</a:t>
          </a:r>
          <a:endParaRPr lang="en-CA" sz="1800" kern="1200" dirty="0"/>
        </a:p>
      </dsp:txBody>
      <dsp:txXfrm>
        <a:off x="5768711" y="2543539"/>
        <a:ext cx="2536331" cy="1382646"/>
      </dsp:txXfrm>
    </dsp:sp>
    <dsp:sp modelId="{4198E5D4-AD5A-4C94-AD7D-D52E010D1C11}">
      <dsp:nvSpPr>
        <dsp:cNvPr id="0" name=""/>
        <dsp:cNvSpPr/>
      </dsp:nvSpPr>
      <dsp:spPr>
        <a:xfrm>
          <a:off x="176842" y="2047061"/>
          <a:ext cx="3446232" cy="193925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0" rIns="68580" bIns="68580" numCol="1" spcCol="1270" anchor="t" anchorCtr="0">
          <a:noAutofit/>
        </a:bodyPr>
        <a:lstStyle/>
        <a:p>
          <a:pPr marL="171450" lvl="1" indent="-171450" algn="l" defTabSz="800100">
            <a:lnSpc>
              <a:spcPct val="90000"/>
            </a:lnSpc>
            <a:spcBef>
              <a:spcPct val="0"/>
            </a:spcBef>
            <a:spcAft>
              <a:spcPct val="15000"/>
            </a:spcAft>
            <a:buChar char="••"/>
          </a:pPr>
          <a:r>
            <a:rPr lang="en-CA" sz="1800" kern="1200" dirty="0" smtClean="0">
              <a:solidFill>
                <a:schemeClr val="tx1"/>
              </a:solidFill>
            </a:rPr>
            <a:t>Dopamine</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CA" sz="1800" kern="1200" dirty="0" smtClean="0">
              <a:solidFill>
                <a:schemeClr val="tx1"/>
              </a:solidFill>
            </a:rPr>
            <a:t>Progress</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CA" sz="1800" kern="1200" dirty="0" smtClean="0">
              <a:solidFill>
                <a:schemeClr val="tx1"/>
              </a:solidFill>
            </a:rPr>
            <a:t>Completion</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CA" sz="1800" kern="1200" dirty="0" smtClean="0">
              <a:solidFill>
                <a:schemeClr val="tx1"/>
              </a:solidFill>
            </a:rPr>
            <a:t>Feedback</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CA" sz="1800" kern="1200" dirty="0" smtClean="0">
              <a:solidFill>
                <a:schemeClr val="tx1"/>
              </a:solidFill>
            </a:rPr>
            <a:t>Meaningful</a:t>
          </a:r>
          <a:endParaRPr lang="en-CA" sz="1800" kern="1200" dirty="0">
            <a:solidFill>
              <a:schemeClr val="tx1"/>
            </a:solidFill>
          </a:endParaRPr>
        </a:p>
      </dsp:txBody>
      <dsp:txXfrm>
        <a:off x="219441" y="2574474"/>
        <a:ext cx="2327165" cy="1369243"/>
      </dsp:txXfrm>
    </dsp:sp>
    <dsp:sp modelId="{47524B7A-3CB9-4F52-BC4F-ABF0F4E2B0CF}">
      <dsp:nvSpPr>
        <dsp:cNvPr id="0" name=""/>
        <dsp:cNvSpPr/>
      </dsp:nvSpPr>
      <dsp:spPr>
        <a:xfrm>
          <a:off x="4608512" y="130190"/>
          <a:ext cx="3675478" cy="167208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57150" lvl="1" indent="-57150" algn="l" defTabSz="400050">
            <a:lnSpc>
              <a:spcPct val="90000"/>
            </a:lnSpc>
            <a:spcBef>
              <a:spcPct val="0"/>
            </a:spcBef>
            <a:spcAft>
              <a:spcPct val="15000"/>
            </a:spcAft>
            <a:buChar char="••"/>
          </a:pPr>
          <a:endParaRPr lang="en-CA" sz="900" kern="1200" dirty="0"/>
        </a:p>
        <a:p>
          <a:pPr marL="171450" lvl="1" indent="-171450" algn="l" defTabSz="800100">
            <a:lnSpc>
              <a:spcPct val="90000"/>
            </a:lnSpc>
            <a:spcBef>
              <a:spcPct val="0"/>
            </a:spcBef>
            <a:spcAft>
              <a:spcPct val="15000"/>
            </a:spcAft>
            <a:buChar char="••"/>
          </a:pPr>
          <a:r>
            <a:rPr lang="en-CA" sz="1800" kern="1200" dirty="0" smtClean="0"/>
            <a:t>Control</a:t>
          </a:r>
          <a:endParaRPr lang="en-CA" sz="1800" kern="1200" dirty="0"/>
        </a:p>
        <a:p>
          <a:pPr marL="171450" lvl="1" indent="-171450" algn="l" defTabSz="800100">
            <a:lnSpc>
              <a:spcPct val="90000"/>
            </a:lnSpc>
            <a:spcBef>
              <a:spcPct val="0"/>
            </a:spcBef>
            <a:spcAft>
              <a:spcPct val="15000"/>
            </a:spcAft>
            <a:buChar char="••"/>
          </a:pPr>
          <a:r>
            <a:rPr lang="en-CA" sz="1800" kern="1200" dirty="0" smtClean="0"/>
            <a:t>Creativity</a:t>
          </a:r>
          <a:endParaRPr lang="en-CA" sz="1800" kern="1200" dirty="0"/>
        </a:p>
        <a:p>
          <a:pPr marL="171450" lvl="1" indent="-171450" algn="l" defTabSz="800100">
            <a:lnSpc>
              <a:spcPct val="90000"/>
            </a:lnSpc>
            <a:spcBef>
              <a:spcPct val="0"/>
            </a:spcBef>
            <a:spcAft>
              <a:spcPct val="15000"/>
            </a:spcAft>
            <a:buChar char="••"/>
          </a:pPr>
          <a:r>
            <a:rPr lang="en-CA" sz="1800" kern="1200" dirty="0" smtClean="0"/>
            <a:t>Exploration</a:t>
          </a:r>
          <a:endParaRPr lang="en-CA" sz="1800" kern="1200" dirty="0"/>
        </a:p>
        <a:p>
          <a:pPr marL="171450" lvl="1" indent="-171450" algn="l" defTabSz="800100">
            <a:lnSpc>
              <a:spcPct val="90000"/>
            </a:lnSpc>
            <a:spcBef>
              <a:spcPct val="0"/>
            </a:spcBef>
            <a:spcAft>
              <a:spcPct val="15000"/>
            </a:spcAft>
            <a:buChar char="••"/>
          </a:pPr>
          <a:r>
            <a:rPr lang="en-CA" sz="1800" kern="1200" dirty="0" smtClean="0"/>
            <a:t>Fantasy</a:t>
          </a:r>
          <a:endParaRPr lang="en-CA" sz="1800" kern="1200" dirty="0"/>
        </a:p>
      </dsp:txBody>
      <dsp:txXfrm>
        <a:off x="5747886" y="166920"/>
        <a:ext cx="2499374" cy="1180603"/>
      </dsp:txXfrm>
    </dsp:sp>
    <dsp:sp modelId="{87AC473E-2E5B-4865-8692-7D812F0E04F9}">
      <dsp:nvSpPr>
        <dsp:cNvPr id="0" name=""/>
        <dsp:cNvSpPr/>
      </dsp:nvSpPr>
      <dsp:spPr>
        <a:xfrm>
          <a:off x="207742" y="99495"/>
          <a:ext cx="3520039" cy="174579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57150" lvl="1" indent="-57150" algn="l" defTabSz="355600">
            <a:lnSpc>
              <a:spcPct val="90000"/>
            </a:lnSpc>
            <a:spcBef>
              <a:spcPct val="0"/>
            </a:spcBef>
            <a:spcAft>
              <a:spcPct val="15000"/>
            </a:spcAft>
            <a:buChar char="••"/>
          </a:pPr>
          <a:endParaRPr lang="en-CA" sz="800" kern="1200" dirty="0"/>
        </a:p>
        <a:p>
          <a:pPr marL="171450" lvl="1" indent="-171450" algn="l" defTabSz="800100">
            <a:lnSpc>
              <a:spcPct val="90000"/>
            </a:lnSpc>
            <a:spcBef>
              <a:spcPct val="0"/>
            </a:spcBef>
            <a:spcAft>
              <a:spcPct val="15000"/>
            </a:spcAft>
            <a:buChar char="••"/>
          </a:pPr>
          <a:r>
            <a:rPr lang="en-CA" sz="1800" kern="1200" dirty="0" smtClean="0">
              <a:solidFill>
                <a:schemeClr val="tx1"/>
              </a:solidFill>
            </a:rPr>
            <a:t>Endorphins, dopamine</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CA" sz="1800" kern="1200" dirty="0" smtClean="0">
              <a:solidFill>
                <a:schemeClr val="tx1"/>
              </a:solidFill>
            </a:rPr>
            <a:t>Frustration, obstacles</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CA" sz="1800" kern="1200" dirty="0" err="1" smtClean="0">
              <a:solidFill>
                <a:schemeClr val="tx1"/>
              </a:solidFill>
            </a:rPr>
            <a:t>Fiero</a:t>
          </a:r>
          <a:r>
            <a:rPr lang="en-CA" sz="1800" kern="1200" dirty="0" smtClean="0">
              <a:solidFill>
                <a:schemeClr val="tx1"/>
              </a:solidFill>
            </a:rPr>
            <a:t> \o/</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CA" sz="1800" kern="1200" dirty="0" smtClean="0">
              <a:solidFill>
                <a:schemeClr val="tx1"/>
              </a:solidFill>
            </a:rPr>
            <a:t>Relief</a:t>
          </a:r>
          <a:endParaRPr lang="en-CA" sz="1800" kern="1200" dirty="0">
            <a:solidFill>
              <a:schemeClr val="tx1"/>
            </a:solidFill>
          </a:endParaRPr>
        </a:p>
      </dsp:txBody>
      <dsp:txXfrm>
        <a:off x="246091" y="137844"/>
        <a:ext cx="2387329" cy="1232648"/>
      </dsp:txXfrm>
    </dsp:sp>
    <dsp:sp modelId="{F7E0C7CB-A6A2-405F-ABCF-4E00204684C8}">
      <dsp:nvSpPr>
        <dsp:cNvPr id="0" name=""/>
        <dsp:cNvSpPr/>
      </dsp:nvSpPr>
      <dsp:spPr>
        <a:xfrm>
          <a:off x="2399639" y="255175"/>
          <a:ext cx="1736715" cy="1736715"/>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CA" sz="2100" kern="1200" dirty="0" smtClean="0"/>
            <a:t>Hard Fun</a:t>
          </a:r>
          <a:endParaRPr lang="en-CA" sz="2100" kern="1200" dirty="0"/>
        </a:p>
      </dsp:txBody>
      <dsp:txXfrm>
        <a:off x="2908311" y="763847"/>
        <a:ext cx="1228043" cy="1228043"/>
      </dsp:txXfrm>
    </dsp:sp>
    <dsp:sp modelId="{B3401305-33A4-41B4-9C0E-A7FA17760146}">
      <dsp:nvSpPr>
        <dsp:cNvPr id="0" name=""/>
        <dsp:cNvSpPr/>
      </dsp:nvSpPr>
      <dsp:spPr>
        <a:xfrm rot="5400000">
          <a:off x="4216572" y="255175"/>
          <a:ext cx="1736715" cy="1736715"/>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CA" sz="2100" kern="1200" dirty="0" smtClean="0"/>
            <a:t>Easy Fun</a:t>
          </a:r>
          <a:endParaRPr lang="en-CA" sz="2100" kern="1200" dirty="0"/>
        </a:p>
      </dsp:txBody>
      <dsp:txXfrm rot="-5400000">
        <a:off x="4216572" y="763847"/>
        <a:ext cx="1228043" cy="1228043"/>
      </dsp:txXfrm>
    </dsp:sp>
    <dsp:sp modelId="{252D72B1-81B8-4B01-8876-62E794749EF6}">
      <dsp:nvSpPr>
        <dsp:cNvPr id="0" name=""/>
        <dsp:cNvSpPr/>
      </dsp:nvSpPr>
      <dsp:spPr>
        <a:xfrm rot="10800000">
          <a:off x="4216572" y="2072108"/>
          <a:ext cx="1736715" cy="1736715"/>
        </a:xfrm>
        <a:prstGeom prst="pieWedg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CA" sz="2100" kern="1200" dirty="0" smtClean="0"/>
            <a:t>People Fun</a:t>
          </a:r>
          <a:endParaRPr lang="en-CA" sz="2100" kern="1200" dirty="0"/>
        </a:p>
      </dsp:txBody>
      <dsp:txXfrm rot="10800000">
        <a:off x="4216572" y="2072108"/>
        <a:ext cx="1228043" cy="1228043"/>
      </dsp:txXfrm>
    </dsp:sp>
    <dsp:sp modelId="{1825E758-6C0C-4F2D-ABB3-2DBC3332B28A}">
      <dsp:nvSpPr>
        <dsp:cNvPr id="0" name=""/>
        <dsp:cNvSpPr/>
      </dsp:nvSpPr>
      <dsp:spPr>
        <a:xfrm rot="16200000">
          <a:off x="2399639" y="2072108"/>
          <a:ext cx="1736715" cy="1736715"/>
        </a:xfrm>
        <a:prstGeom prst="pieWedg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CA" sz="2100" kern="1200" dirty="0" smtClean="0"/>
            <a:t>Serious Fun</a:t>
          </a:r>
          <a:endParaRPr lang="en-CA" sz="2100" kern="1200" dirty="0"/>
        </a:p>
      </dsp:txBody>
      <dsp:txXfrm rot="5400000">
        <a:off x="2908311" y="2072108"/>
        <a:ext cx="1228043" cy="1228043"/>
      </dsp:txXfrm>
    </dsp:sp>
    <dsp:sp modelId="{97F80710-CD8A-4232-B958-2E19CC5FDCA6}">
      <dsp:nvSpPr>
        <dsp:cNvPr id="0" name=""/>
        <dsp:cNvSpPr/>
      </dsp:nvSpPr>
      <dsp:spPr>
        <a:xfrm>
          <a:off x="8053114" y="3803292"/>
          <a:ext cx="599627" cy="521415"/>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25A1D1-CBBA-4215-9878-FDB57F5372D1}">
      <dsp:nvSpPr>
        <dsp:cNvPr id="0" name=""/>
        <dsp:cNvSpPr/>
      </dsp:nvSpPr>
      <dsp:spPr>
        <a:xfrm rot="10800000">
          <a:off x="8053112" y="3787516"/>
          <a:ext cx="599627" cy="521415"/>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037111-1813-3C4D-B114-641C1DF69D38}" type="datetimeFigureOut">
              <a:rPr lang="en-US" smtClean="0"/>
              <a:t>2014-10-11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FC853D-7936-A44C-B679-68A8153B7CB5}" type="slidenum">
              <a:rPr lang="en-US" smtClean="0"/>
              <a:t>‹#›</a:t>
            </a:fld>
            <a:endParaRPr lang="en-US"/>
          </a:p>
        </p:txBody>
      </p:sp>
    </p:spTree>
    <p:extLst>
      <p:ext uri="{BB962C8B-B14F-4D97-AF65-F5344CB8AC3E}">
        <p14:creationId xmlns:p14="http://schemas.microsoft.com/office/powerpoint/2010/main" val="26852456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 name="Shape 58"/>
          <p:cNvSpPr txBox="1">
            <a:spLocks noGrp="1"/>
          </p:cNvSpPr>
          <p:nvPr>
            <p:ph type="body" idx="1"/>
          </p:nvPr>
        </p:nvSpPr>
        <p:spPr>
          <a:xfrm>
            <a:off x="685802" y="4343400"/>
            <a:ext cx="5486399" cy="4114800"/>
          </a:xfrm>
          <a:prstGeom prst="rect">
            <a:avLst/>
          </a:prstGeom>
        </p:spPr>
        <p:txBody>
          <a:bodyPr lIns="91405" tIns="91405" rIns="91405" bIns="91405"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7" name="Shape 4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CA" sz="1200">
                <a:solidFill>
                  <a:srgbClr val="222222"/>
                </a:solidFill>
              </a:rPr>
              <a:t>Serotonin helps regulate mood, sexual desire and function, appetite, sleep, memory and learning, temperature regulation, and some social behavior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95" name="Shape 4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15" name="Shape 5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CA"/>
              <a:t>Healthy control subjects had reduced dopamine D2 Receptor occupancy of 10.5% in the caudate after playing a motorbike riding computer game, completed with baseline levels of binding consistent with increased release and binding to its receptors. Ex-chronic ecstasy users showed no change in levels of dopamine D2 receptors occupancy after playing the same game.  Cinclusiong</a:t>
            </a:r>
          </a:p>
          <a:p>
            <a:pPr>
              <a:spcBef>
                <a:spcPts val="0"/>
              </a:spcBef>
              <a:buNone/>
            </a:pPr>
            <a:r>
              <a:rPr lang="en-CA"/>
              <a:t>Psycho-stimulant users have decreased sensitivity to natural reward.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BFC853D-7936-A44C-B679-68A8153B7CB5}" type="slidenum">
              <a:rPr lang="en-US" smtClean="0"/>
              <a:t>25</a:t>
            </a:fld>
            <a:endParaRPr lang="en-US"/>
          </a:p>
        </p:txBody>
      </p:sp>
    </p:spTree>
    <p:extLst>
      <p:ext uri="{BB962C8B-B14F-4D97-AF65-F5344CB8AC3E}">
        <p14:creationId xmlns:p14="http://schemas.microsoft.com/office/powerpoint/2010/main" val="3109887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Kahnemann</a:t>
            </a:r>
            <a:r>
              <a:rPr lang="en-CA" dirty="0" smtClean="0"/>
              <a:t> &amp; </a:t>
            </a:r>
            <a:r>
              <a:rPr lang="en-CA" dirty="0" err="1" smtClean="0"/>
              <a:t>Tversky</a:t>
            </a:r>
            <a:endParaRPr lang="en-CA" dirty="0" smtClean="0"/>
          </a:p>
          <a:p>
            <a:r>
              <a:rPr lang="en-CA" dirty="0" smtClean="0"/>
              <a:t>System 1 &amp; System 2: Thinking Fast &amp; Slow</a:t>
            </a:r>
          </a:p>
          <a:p>
            <a:endParaRPr lang="en-CA" dirty="0"/>
          </a:p>
        </p:txBody>
      </p:sp>
      <p:sp>
        <p:nvSpPr>
          <p:cNvPr id="4" name="Slide Number Placeholder 3"/>
          <p:cNvSpPr>
            <a:spLocks noGrp="1"/>
          </p:cNvSpPr>
          <p:nvPr>
            <p:ph type="sldNum" sz="quarter" idx="10"/>
          </p:nvPr>
        </p:nvSpPr>
        <p:spPr/>
        <p:txBody>
          <a:bodyPr/>
          <a:lstStyle/>
          <a:p>
            <a:fld id="{0BFC853D-7936-A44C-B679-68A8153B7CB5}" type="slidenum">
              <a:rPr lang="en-US" smtClean="0"/>
              <a:t>26</a:t>
            </a:fld>
            <a:endParaRPr lang="en-US"/>
          </a:p>
        </p:txBody>
      </p:sp>
    </p:spTree>
    <p:extLst>
      <p:ext uri="{BB962C8B-B14F-4D97-AF65-F5344CB8AC3E}">
        <p14:creationId xmlns:p14="http://schemas.microsoft.com/office/powerpoint/2010/main" val="982432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Kahnemann</a:t>
            </a:r>
            <a:r>
              <a:rPr lang="en-CA" dirty="0" smtClean="0"/>
              <a:t> &amp; </a:t>
            </a:r>
            <a:r>
              <a:rPr lang="en-CA" dirty="0" err="1" smtClean="0"/>
              <a:t>Tversky</a:t>
            </a:r>
            <a:endParaRPr lang="en-CA" dirty="0" smtClean="0"/>
          </a:p>
          <a:p>
            <a:r>
              <a:rPr lang="en-CA" dirty="0" smtClean="0"/>
              <a:t>System 1 &amp; System 2: Thinking Fast &amp; Slow</a:t>
            </a:r>
          </a:p>
          <a:p>
            <a:endParaRPr lang="en-CA" dirty="0"/>
          </a:p>
        </p:txBody>
      </p:sp>
      <p:sp>
        <p:nvSpPr>
          <p:cNvPr id="4" name="Slide Number Placeholder 3"/>
          <p:cNvSpPr>
            <a:spLocks noGrp="1"/>
          </p:cNvSpPr>
          <p:nvPr>
            <p:ph type="sldNum" sz="quarter" idx="10"/>
          </p:nvPr>
        </p:nvSpPr>
        <p:spPr/>
        <p:txBody>
          <a:bodyPr/>
          <a:lstStyle/>
          <a:p>
            <a:fld id="{0BFC853D-7936-A44C-B679-68A8153B7CB5}" type="slidenum">
              <a:rPr lang="en-US" smtClean="0"/>
              <a:t>27</a:t>
            </a:fld>
            <a:endParaRPr lang="en-US"/>
          </a:p>
        </p:txBody>
      </p:sp>
    </p:spTree>
    <p:extLst>
      <p:ext uri="{BB962C8B-B14F-4D97-AF65-F5344CB8AC3E}">
        <p14:creationId xmlns:p14="http://schemas.microsoft.com/office/powerpoint/2010/main" val="982432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Positive reinforcement: motivating with moments of joy.</a:t>
            </a: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8ADECD9F-CFD6-0846-8622-BFB51AF7A2E5}" type="slidenum">
              <a:rPr lang="en-US">
                <a:solidFill>
                  <a:srgbClr val="000000"/>
                </a:solidFill>
              </a:rPr>
              <a:pPr/>
              <a:t>30</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CA" dirty="0"/>
              <a:t>A game board similar to </a:t>
            </a:r>
            <a:r>
              <a:rPr lang="en-CA" dirty="0" err="1"/>
              <a:t>Mancala</a:t>
            </a:r>
            <a:r>
              <a:rPr lang="en-CA" dirty="0"/>
              <a:t> was found on the roof of the temple of </a:t>
            </a:r>
            <a:r>
              <a:rPr lang="en-CA" dirty="0" err="1"/>
              <a:t>Seti</a:t>
            </a:r>
            <a:r>
              <a:rPr lang="en-CA" dirty="0"/>
              <a:t> I in Egypt. The Temple of </a:t>
            </a:r>
            <a:r>
              <a:rPr lang="en-CA" dirty="0" err="1"/>
              <a:t>Seti</a:t>
            </a:r>
            <a:r>
              <a:rPr lang="en-CA" dirty="0"/>
              <a:t> I was completed by Ramses II for his father, </a:t>
            </a:r>
            <a:r>
              <a:rPr lang="en-CA" dirty="0" err="1"/>
              <a:t>Seti</a:t>
            </a:r>
            <a:r>
              <a:rPr lang="en-CA" dirty="0"/>
              <a:t> I, likely within the first 5 years of his reign. It was used as part of the </a:t>
            </a:r>
            <a:r>
              <a:rPr lang="en-CA" dirty="0" err="1"/>
              <a:t>Abydene</a:t>
            </a:r>
            <a:r>
              <a:rPr lang="en-CA" dirty="0"/>
              <a:t> pilgrimages for over 1000 years, and was eventually closed down during the Roman period. Since roofs of temples were often used by priests to observe the stars, they would spend hours in these locations. When waiting for the stars to come out, or for the sky to clear, they apparently played games. There are numerous game boards are hollowed out in the sandstone blocks of the temple.</a:t>
            </a:r>
          </a:p>
          <a:p>
            <a:r>
              <a:rPr lang="en-CA" dirty="0"/>
              <a:t>Royal Game of Ur</a:t>
            </a:r>
          </a:p>
          <a:p>
            <a:r>
              <a:rPr lang="en-CA" dirty="0"/>
              <a:t>Go – most difficult strategy game in the world.  Two pixels.  The best AI computer games can be beaten by junior competitor. </a:t>
            </a:r>
          </a:p>
          <a:p>
            <a:r>
              <a:rPr lang="en-CA" dirty="0"/>
              <a:t>The ancient Oriental board game “Go” is a game of unfathomable complexity given rise to by a set of elegantly simple rules.  It has played a key role in the Eastern societies and cultures of which it has been a part over the last thousands of years, and is rapidly gaining popularity in the West as well.  At the same time, Go provides a fascinating tableau for mathematical and scientific research, in particular artificial intelligence and cognition…”</a:t>
            </a:r>
            <a:r>
              <a:rPr lang="en-CA" b="1" dirty="0"/>
              <a:t> </a:t>
            </a:r>
            <a:r>
              <a:rPr lang="en-CA" i="1" dirty="0"/>
              <a:t>Myers and </a:t>
            </a:r>
            <a:r>
              <a:rPr lang="en-CA" i="1" dirty="0" err="1"/>
              <a:t>Chatterjee</a:t>
            </a:r>
            <a:r>
              <a:rPr lang="en-CA" i="1" dirty="0"/>
              <a:t>, 2003</a:t>
            </a:r>
            <a:r>
              <a:rPr lang="en-CA" dirty="0"/>
              <a:t>.</a:t>
            </a:r>
          </a:p>
        </p:txBody>
      </p:sp>
      <p:sp>
        <p:nvSpPr>
          <p:cNvPr id="4" name="Slide Number Placeholder 3"/>
          <p:cNvSpPr>
            <a:spLocks noGrp="1"/>
          </p:cNvSpPr>
          <p:nvPr>
            <p:ph type="sldNum" sz="quarter" idx="10"/>
          </p:nvPr>
        </p:nvSpPr>
        <p:spPr>
          <a:xfrm>
            <a:off x="3884613" y="8684928"/>
            <a:ext cx="2971800" cy="457513"/>
          </a:xfrm>
          <a:prstGeom prst="rect">
            <a:avLst/>
          </a:prstGeom>
        </p:spPr>
        <p:txBody>
          <a:bodyPr lIns="91420" tIns="45711" rIns="91420" bIns="45711"/>
          <a:lstStyle/>
          <a:p>
            <a:fld id="{D9497628-331B-4C51-B7CC-8AE521F752E0}" type="slidenum">
              <a:rPr lang="en-CA" smtClean="0"/>
              <a:pPr/>
              <a:t>2</a:t>
            </a:fld>
            <a:endParaRPr lang="en-CA"/>
          </a:p>
        </p:txBody>
      </p:sp>
    </p:spTree>
    <p:extLst>
      <p:ext uri="{BB962C8B-B14F-4D97-AF65-F5344CB8AC3E}">
        <p14:creationId xmlns:p14="http://schemas.microsoft.com/office/powerpoint/2010/main" val="2915608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smtClean="0">
                <a:solidFill>
                  <a:schemeClr val="tx1"/>
                </a:solidFill>
                <a:effectLst/>
                <a:latin typeface="+mn-lt"/>
                <a:ea typeface="+mn-ea"/>
                <a:cs typeface="+mn-cs"/>
              </a:rPr>
              <a:t>First – let’s start with Play…</a:t>
            </a:r>
          </a:p>
          <a:p>
            <a:pPr lvl="0"/>
            <a:endParaRPr lang="en-US"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6F5B45-6E52-F144-9853-74D59DF3FF82}" type="slidenum">
              <a:rPr lang="en-US" smtClean="0"/>
              <a:t>3</a:t>
            </a:fld>
            <a:endParaRPr lang="en-US" dirty="0"/>
          </a:p>
        </p:txBody>
      </p:sp>
    </p:spTree>
    <p:extLst>
      <p:ext uri="{BB962C8B-B14F-4D97-AF65-F5344CB8AC3E}">
        <p14:creationId xmlns:p14="http://schemas.microsoft.com/office/powerpoint/2010/main" val="125311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CA" dirty="0" smtClean="0"/>
              <a:t>Games elicit controlled releases of dopamine that fuel an Engagement Loop:</a:t>
            </a:r>
          </a:p>
          <a:p>
            <a:r>
              <a:rPr lang="en-CA" dirty="0" smtClean="0"/>
              <a:t>the brain is alerted to pay attention with the promise of fun (think of the trigger words associated with the behaviours listed above: win!  collect!  unlock the mystery! play with friends!);</a:t>
            </a:r>
          </a:p>
          <a:p>
            <a:r>
              <a:rPr lang="en-CA" dirty="0" smtClean="0"/>
              <a:t>the player crosses the “</a:t>
            </a:r>
            <a:r>
              <a:rPr lang="en-CA" dirty="0" err="1" smtClean="0"/>
              <a:t>activitation</a:t>
            </a:r>
            <a:r>
              <a:rPr lang="en-CA" dirty="0" smtClean="0"/>
              <a:t> threshold” and takes action;</a:t>
            </a:r>
          </a:p>
          <a:p>
            <a:r>
              <a:rPr lang="en-CA" dirty="0" smtClean="0"/>
              <a:t>the player receives feedback (You won! You’re almost there. 2 out of 3 complete. Your friends are playing too - share with them! </a:t>
            </a:r>
            <a:r>
              <a:rPr lang="en-CA" dirty="0" err="1" smtClean="0"/>
              <a:t>etc</a:t>
            </a:r>
            <a:r>
              <a:rPr lang="en-CA" dirty="0" smtClean="0"/>
              <a:t>).  </a:t>
            </a:r>
          </a:p>
          <a:p>
            <a:r>
              <a:rPr lang="en-CA" dirty="0" smtClean="0"/>
              <a:t>This feedback motivates the player to continue, therefore continuing the loop.</a:t>
            </a:r>
          </a:p>
          <a:p>
            <a:endParaRPr lang="en-CA" dirty="0"/>
          </a:p>
        </p:txBody>
      </p:sp>
    </p:spTree>
    <p:extLst>
      <p:ext uri="{BB962C8B-B14F-4D97-AF65-F5344CB8AC3E}">
        <p14:creationId xmlns:p14="http://schemas.microsoft.com/office/powerpoint/2010/main" val="1974899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93" name="Shape 3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CA" dirty="0" smtClean="0"/>
              <a:t>Games elicit controlled releases of dopamine that fuel an Engagement Loop:</a:t>
            </a:r>
          </a:p>
          <a:p>
            <a:r>
              <a:rPr lang="en-CA" dirty="0" smtClean="0"/>
              <a:t>the brain is alerted to pay attention with the promise of fun (think of the trigger words associated with the behaviours listed above: win!  collect!  unlock the mystery! play with friends!);</a:t>
            </a:r>
          </a:p>
          <a:p>
            <a:r>
              <a:rPr lang="en-CA" dirty="0" smtClean="0"/>
              <a:t>the player crosses the “</a:t>
            </a:r>
            <a:r>
              <a:rPr lang="en-CA" dirty="0" err="1" smtClean="0"/>
              <a:t>activitation</a:t>
            </a:r>
            <a:r>
              <a:rPr lang="en-CA" dirty="0" smtClean="0"/>
              <a:t> threshold” and takes action;</a:t>
            </a:r>
          </a:p>
          <a:p>
            <a:r>
              <a:rPr lang="en-CA" dirty="0" smtClean="0"/>
              <a:t>the player receives feedback (You won! You’re almost there. 2 out of 3 complete. Your friends are playing too - share with them! </a:t>
            </a:r>
            <a:r>
              <a:rPr lang="en-CA" dirty="0" err="1" smtClean="0"/>
              <a:t>etc</a:t>
            </a:r>
            <a:r>
              <a:rPr lang="en-CA" dirty="0" smtClean="0"/>
              <a:t>).  </a:t>
            </a:r>
          </a:p>
          <a:p>
            <a:r>
              <a:rPr lang="en-CA" dirty="0" smtClean="0"/>
              <a:t>This feedback motivates the player to continue, therefore continuing the loop.</a:t>
            </a:r>
          </a:p>
          <a:p>
            <a:endParaRPr lang="en-CA" dirty="0"/>
          </a:p>
        </p:txBody>
      </p:sp>
    </p:spTree>
    <p:extLst>
      <p:ext uri="{BB962C8B-B14F-4D97-AF65-F5344CB8AC3E}">
        <p14:creationId xmlns:p14="http://schemas.microsoft.com/office/powerpoint/2010/main" val="1974899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a:t>
            </a:r>
            <a:r>
              <a:rPr lang="en-CA" baseline="0" dirty="0" smtClean="0"/>
              <a:t> effortful thought required.</a:t>
            </a:r>
            <a:endParaRPr lang="en-CA" dirty="0"/>
          </a:p>
        </p:txBody>
      </p:sp>
      <p:sp>
        <p:nvSpPr>
          <p:cNvPr id="4" name="Slide Number Placeholder 3"/>
          <p:cNvSpPr>
            <a:spLocks noGrp="1"/>
          </p:cNvSpPr>
          <p:nvPr>
            <p:ph type="sldNum" sz="quarter" idx="10"/>
          </p:nvPr>
        </p:nvSpPr>
        <p:spPr/>
        <p:txBody>
          <a:bodyPr/>
          <a:lstStyle/>
          <a:p>
            <a:fld id="{0BFC853D-7936-A44C-B679-68A8153B7CB5}" type="slidenum">
              <a:rPr lang="en-US" smtClean="0"/>
              <a:t>12</a:t>
            </a:fld>
            <a:endParaRPr lang="en-US"/>
          </a:p>
        </p:txBody>
      </p:sp>
    </p:spTree>
    <p:extLst>
      <p:ext uri="{BB962C8B-B14F-4D97-AF65-F5344CB8AC3E}">
        <p14:creationId xmlns:p14="http://schemas.microsoft.com/office/powerpoint/2010/main" val="299648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Effortful</a:t>
            </a:r>
            <a:r>
              <a:rPr lang="en-CA" baseline="0" dirty="0" smtClean="0"/>
              <a:t>  - but the complexity is voluntary.</a:t>
            </a:r>
          </a:p>
          <a:p>
            <a:r>
              <a:rPr lang="en-CA" baseline="0" dirty="0" smtClean="0"/>
              <a:t>The complexity has progress, rules, and win states or resolution.</a:t>
            </a:r>
          </a:p>
          <a:p>
            <a:r>
              <a:rPr lang="en-CA" baseline="0" dirty="0" smtClean="0"/>
              <a:t>The complexity deepens engagement with the material</a:t>
            </a:r>
          </a:p>
        </p:txBody>
      </p:sp>
      <p:sp>
        <p:nvSpPr>
          <p:cNvPr id="4" name="Slide Number Placeholder 3"/>
          <p:cNvSpPr>
            <a:spLocks noGrp="1"/>
          </p:cNvSpPr>
          <p:nvPr>
            <p:ph type="sldNum" sz="quarter" idx="10"/>
          </p:nvPr>
        </p:nvSpPr>
        <p:spPr/>
        <p:txBody>
          <a:bodyPr/>
          <a:lstStyle/>
          <a:p>
            <a:fld id="{0BFC853D-7936-A44C-B679-68A8153B7CB5}" type="slidenum">
              <a:rPr lang="en-US" smtClean="0"/>
              <a:t>13</a:t>
            </a:fld>
            <a:endParaRPr lang="en-US"/>
          </a:p>
        </p:txBody>
      </p:sp>
    </p:spTree>
    <p:extLst>
      <p:ext uri="{BB962C8B-B14F-4D97-AF65-F5344CB8AC3E}">
        <p14:creationId xmlns:p14="http://schemas.microsoft.com/office/powerpoint/2010/main" val="988771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3291" y="1220889"/>
            <a:ext cx="8493596" cy="658252"/>
          </a:xfrm>
        </p:spPr>
        <p:txBody>
          <a:bodyPr>
            <a:normAutofit/>
          </a:bodyPr>
          <a:lstStyle>
            <a:lvl1pPr>
              <a:defRPr sz="3200"/>
            </a:lvl1pPr>
          </a:lstStyle>
          <a:p>
            <a:r>
              <a:rPr lang="en-CA" smtClean="0"/>
              <a:t>Click to edit Master title style</a:t>
            </a:r>
            <a:endParaRPr lang="en-US" dirty="0"/>
          </a:p>
        </p:txBody>
      </p:sp>
      <p:sp>
        <p:nvSpPr>
          <p:cNvPr id="3" name="Subtitle 2"/>
          <p:cNvSpPr>
            <a:spLocks noGrp="1"/>
          </p:cNvSpPr>
          <p:nvPr>
            <p:ph type="subTitle" idx="1"/>
          </p:nvPr>
        </p:nvSpPr>
        <p:spPr>
          <a:xfrm>
            <a:off x="354765" y="1972740"/>
            <a:ext cx="8492122" cy="1752600"/>
          </a:xfrm>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045AD976-648F-4047-A07D-47A45AE3E57E}" type="datetimeFigureOut">
              <a:rPr lang="en-US" smtClean="0"/>
              <a:t>2014-10-11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770359-7555-A040-9BA6-268D60A0548B}" type="slidenum">
              <a:rPr lang="en-US" smtClean="0"/>
              <a:t>‹#›</a:t>
            </a:fld>
            <a:endParaRPr lang="en-US"/>
          </a:p>
        </p:txBody>
      </p:sp>
      <p:sp>
        <p:nvSpPr>
          <p:cNvPr id="13" name="Text Placeholder 12"/>
          <p:cNvSpPr>
            <a:spLocks noGrp="1"/>
          </p:cNvSpPr>
          <p:nvPr>
            <p:ph type="body" sz="quarter" idx="13" hasCustomPrompt="1"/>
          </p:nvPr>
        </p:nvSpPr>
        <p:spPr>
          <a:xfrm rot="21480000">
            <a:off x="4930190" y="3124185"/>
            <a:ext cx="3794125" cy="2399075"/>
          </a:xfrm>
        </p:spPr>
        <p:txBody>
          <a:bodyPr>
            <a:noAutofit/>
          </a:bodyPr>
          <a:lstStyle>
            <a:lvl1pPr marL="0" indent="0">
              <a:buNone/>
              <a:defRPr sz="2000">
                <a:latin typeface="Architects Daughter"/>
                <a:cs typeface="Architects Daughter"/>
              </a:defRPr>
            </a:lvl1pPr>
            <a:lvl2pPr marL="457200" indent="0">
              <a:buNone/>
              <a:defRPr sz="2000">
                <a:latin typeface="Architects Daughter"/>
                <a:cs typeface="Architects Daughter"/>
              </a:defRPr>
            </a:lvl2pPr>
            <a:lvl3pPr marL="914400" indent="0">
              <a:buNone/>
              <a:defRPr sz="2000">
                <a:latin typeface="Architects Daughter"/>
                <a:cs typeface="Architects Daughter"/>
              </a:defRPr>
            </a:lvl3pPr>
            <a:lvl4pPr marL="1371600" indent="0">
              <a:buNone/>
              <a:defRPr sz="2000">
                <a:latin typeface="Architects Daughter"/>
                <a:cs typeface="Architects Daughter"/>
              </a:defRPr>
            </a:lvl4pPr>
            <a:lvl5pPr marL="1828800" indent="0">
              <a:buNone/>
              <a:defRPr sz="2000">
                <a:latin typeface="Architects Daughter"/>
                <a:cs typeface="Architects Daughter"/>
              </a:defRPr>
            </a:lvl5pPr>
          </a:lstStyle>
          <a:p>
            <a:r>
              <a:rPr lang="en-US" sz="2000" dirty="0" smtClean="0">
                <a:solidFill>
                  <a:srgbClr val="383034"/>
                </a:solidFill>
                <a:latin typeface="Architects Daughter"/>
                <a:cs typeface="Architects Daughter"/>
              </a:rPr>
              <a:t>*</a:t>
            </a:r>
            <a:r>
              <a:rPr lang="en-US" sz="2000" baseline="0" dirty="0" smtClean="0">
                <a:solidFill>
                  <a:srgbClr val="383034"/>
                </a:solidFill>
                <a:latin typeface="Architects Daughter"/>
                <a:cs typeface="Architects Daughter"/>
              </a:rPr>
              <a:t> </a:t>
            </a:r>
            <a:r>
              <a:rPr lang="en-US" sz="2000" dirty="0" smtClean="0">
                <a:solidFill>
                  <a:srgbClr val="383034"/>
                </a:solidFill>
                <a:latin typeface="Architects Daughter"/>
                <a:cs typeface="Architects Daughter"/>
              </a:rPr>
              <a:t>This is where you put clever insights like why games</a:t>
            </a:r>
            <a:r>
              <a:rPr lang="en-US" sz="2000" baseline="0" dirty="0" smtClean="0">
                <a:solidFill>
                  <a:srgbClr val="383034"/>
                </a:solidFill>
                <a:latin typeface="Architects Daughter"/>
                <a:cs typeface="Architects Daughter"/>
              </a:rPr>
              <a:t> work. You can use these anywhere to add emphasis to your message.</a:t>
            </a:r>
            <a:endParaRPr lang="en-US" sz="2000" dirty="0">
              <a:solidFill>
                <a:srgbClr val="383034"/>
              </a:solidFill>
              <a:latin typeface="Architects Daughter"/>
              <a:cs typeface="Architects Daughter"/>
            </a:endParaRPr>
          </a:p>
        </p:txBody>
      </p:sp>
    </p:spTree>
    <p:extLst>
      <p:ext uri="{BB962C8B-B14F-4D97-AF65-F5344CB8AC3E}">
        <p14:creationId xmlns:p14="http://schemas.microsoft.com/office/powerpoint/2010/main" val="196654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53E80EC3-5227-2941-BF40-47680AD6E905}" type="datetimeFigureOut">
              <a:rPr lang="en-US" smtClean="0"/>
              <a:t>2014-10-11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0E56C0-F5A2-8245-AFD0-C41D37610697}" type="slidenum">
              <a:rPr lang="en-US" smtClean="0"/>
              <a:t>‹#›</a:t>
            </a:fld>
            <a:endParaRPr lang="en-US"/>
          </a:p>
        </p:txBody>
      </p:sp>
    </p:spTree>
    <p:extLst>
      <p:ext uri="{BB962C8B-B14F-4D97-AF65-F5344CB8AC3E}">
        <p14:creationId xmlns:p14="http://schemas.microsoft.com/office/powerpoint/2010/main" val="2151501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01" indent="0" algn="ctr">
              <a:buNone/>
              <a:defRPr>
                <a:solidFill>
                  <a:schemeClr val="tx1">
                    <a:tint val="75000"/>
                  </a:schemeClr>
                </a:solidFill>
              </a:defRPr>
            </a:lvl2pPr>
            <a:lvl3pPr marL="913805" indent="0" algn="ctr">
              <a:buNone/>
              <a:defRPr>
                <a:solidFill>
                  <a:schemeClr val="tx1">
                    <a:tint val="75000"/>
                  </a:schemeClr>
                </a:solidFill>
              </a:defRPr>
            </a:lvl3pPr>
            <a:lvl4pPr marL="1370706" indent="0" algn="ctr">
              <a:buNone/>
              <a:defRPr>
                <a:solidFill>
                  <a:schemeClr val="tx1">
                    <a:tint val="75000"/>
                  </a:schemeClr>
                </a:solidFill>
              </a:defRPr>
            </a:lvl4pPr>
            <a:lvl5pPr marL="1827610" indent="0" algn="ctr">
              <a:buNone/>
              <a:defRPr>
                <a:solidFill>
                  <a:schemeClr val="tx1">
                    <a:tint val="75000"/>
                  </a:schemeClr>
                </a:solidFill>
              </a:defRPr>
            </a:lvl5pPr>
            <a:lvl6pPr marL="2284511" indent="0" algn="ctr">
              <a:buNone/>
              <a:defRPr>
                <a:solidFill>
                  <a:schemeClr val="tx1">
                    <a:tint val="75000"/>
                  </a:schemeClr>
                </a:solidFill>
              </a:defRPr>
            </a:lvl6pPr>
            <a:lvl7pPr marL="2741415" indent="0" algn="ctr">
              <a:buNone/>
              <a:defRPr>
                <a:solidFill>
                  <a:schemeClr val="tx1">
                    <a:tint val="75000"/>
                  </a:schemeClr>
                </a:solidFill>
              </a:defRPr>
            </a:lvl7pPr>
            <a:lvl8pPr marL="3198318" indent="0" algn="ctr">
              <a:buNone/>
              <a:defRPr>
                <a:solidFill>
                  <a:schemeClr val="tx1">
                    <a:tint val="75000"/>
                  </a:schemeClr>
                </a:solidFill>
              </a:defRPr>
            </a:lvl8pPr>
            <a:lvl9pPr marL="3655220" indent="0" algn="ctr">
              <a:buNone/>
              <a:defRPr>
                <a:solidFill>
                  <a:schemeClr val="tx1">
                    <a:tint val="75000"/>
                  </a:schemeClr>
                </a:solidFill>
              </a:defRPr>
            </a:lvl9pPr>
          </a:lstStyle>
          <a:p>
            <a:r>
              <a:rPr lang="en-CA" smtClean="0"/>
              <a:t>Click to edit Master subtitle style</a:t>
            </a:r>
            <a:endParaRPr lang="en-US"/>
          </a:p>
        </p:txBody>
      </p:sp>
    </p:spTree>
    <p:extLst>
      <p:ext uri="{BB962C8B-B14F-4D97-AF65-F5344CB8AC3E}">
        <p14:creationId xmlns:p14="http://schemas.microsoft.com/office/powerpoint/2010/main" val="2502322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C3C18905-FB1F-6445-A1ED-59E857289B9D}" type="datetimeFigureOut">
              <a:rPr lang="en-US"/>
              <a:pPr>
                <a:defRPr/>
              </a:pPr>
              <a:t>2014-10-11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9CF63A38-A6C6-AE4E-95CE-21A8BAF17D96}" type="slidenum">
              <a:rPr lang="en-US"/>
              <a:pPr>
                <a:defRPr/>
              </a:pPr>
              <a:t>‹#›</a:t>
            </a:fld>
            <a:endParaRPr lang="en-US"/>
          </a:p>
        </p:txBody>
      </p:sp>
    </p:spTree>
    <p:extLst>
      <p:ext uri="{BB962C8B-B14F-4D97-AF65-F5344CB8AC3E}">
        <p14:creationId xmlns:p14="http://schemas.microsoft.com/office/powerpoint/2010/main" val="1630724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01" indent="0">
              <a:buNone/>
              <a:defRPr sz="1800">
                <a:solidFill>
                  <a:schemeClr val="tx1">
                    <a:tint val="75000"/>
                  </a:schemeClr>
                </a:solidFill>
              </a:defRPr>
            </a:lvl2pPr>
            <a:lvl3pPr marL="913805" indent="0">
              <a:buNone/>
              <a:defRPr sz="1600">
                <a:solidFill>
                  <a:schemeClr val="tx1">
                    <a:tint val="75000"/>
                  </a:schemeClr>
                </a:solidFill>
              </a:defRPr>
            </a:lvl3pPr>
            <a:lvl4pPr marL="1370706" indent="0">
              <a:buNone/>
              <a:defRPr sz="1400">
                <a:solidFill>
                  <a:schemeClr val="tx1">
                    <a:tint val="75000"/>
                  </a:schemeClr>
                </a:solidFill>
              </a:defRPr>
            </a:lvl4pPr>
            <a:lvl5pPr marL="1827610" indent="0">
              <a:buNone/>
              <a:defRPr sz="1400">
                <a:solidFill>
                  <a:schemeClr val="tx1">
                    <a:tint val="75000"/>
                  </a:schemeClr>
                </a:solidFill>
              </a:defRPr>
            </a:lvl5pPr>
            <a:lvl6pPr marL="2284511" indent="0">
              <a:buNone/>
              <a:defRPr sz="1400">
                <a:solidFill>
                  <a:schemeClr val="tx1">
                    <a:tint val="75000"/>
                  </a:schemeClr>
                </a:solidFill>
              </a:defRPr>
            </a:lvl6pPr>
            <a:lvl7pPr marL="2741415" indent="0">
              <a:buNone/>
              <a:defRPr sz="1400">
                <a:solidFill>
                  <a:schemeClr val="tx1">
                    <a:tint val="75000"/>
                  </a:schemeClr>
                </a:solidFill>
              </a:defRPr>
            </a:lvl7pPr>
            <a:lvl8pPr marL="3198318" indent="0">
              <a:buNone/>
              <a:defRPr sz="1400">
                <a:solidFill>
                  <a:schemeClr val="tx1">
                    <a:tint val="75000"/>
                  </a:schemeClr>
                </a:solidFill>
              </a:defRPr>
            </a:lvl8pPr>
            <a:lvl9pPr marL="365522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6E060461-918D-3048-8DC0-8341C3D88A2C}" type="datetimeFigureOut">
              <a:rPr lang="en-US"/>
              <a:pPr>
                <a:defRPr/>
              </a:pPr>
              <a:t>2014-10-11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0C3BE280-18BA-2348-85A5-DA07C2CA7F57}" type="slidenum">
              <a:rPr lang="en-US"/>
              <a:pPr>
                <a:defRPr/>
              </a:pPr>
              <a:t>‹#›</a:t>
            </a:fld>
            <a:endParaRPr lang="en-US"/>
          </a:p>
        </p:txBody>
      </p:sp>
    </p:spTree>
    <p:extLst>
      <p:ext uri="{BB962C8B-B14F-4D97-AF65-F5344CB8AC3E}">
        <p14:creationId xmlns:p14="http://schemas.microsoft.com/office/powerpoint/2010/main" val="999013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EDB9996E-74C9-154F-A828-EA02DE9C162E}" type="datetimeFigureOut">
              <a:rPr lang="en-US"/>
              <a:pPr>
                <a:defRPr/>
              </a:pPr>
              <a:t>2014-10-11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3E41C0C6-809D-0B47-89B5-F6A509A3EBDA}" type="slidenum">
              <a:rPr lang="en-US"/>
              <a:pPr>
                <a:defRPr/>
              </a:pPr>
              <a:t>‹#›</a:t>
            </a:fld>
            <a:endParaRPr lang="en-US"/>
          </a:p>
        </p:txBody>
      </p:sp>
    </p:spTree>
    <p:extLst>
      <p:ext uri="{BB962C8B-B14F-4D97-AF65-F5344CB8AC3E}">
        <p14:creationId xmlns:p14="http://schemas.microsoft.com/office/powerpoint/2010/main" val="3145469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01" indent="0">
              <a:buNone/>
              <a:defRPr sz="2000" b="1"/>
            </a:lvl2pPr>
            <a:lvl3pPr marL="913805" indent="0">
              <a:buNone/>
              <a:defRPr sz="1800" b="1"/>
            </a:lvl3pPr>
            <a:lvl4pPr marL="1370706" indent="0">
              <a:buNone/>
              <a:defRPr sz="1600" b="1"/>
            </a:lvl4pPr>
            <a:lvl5pPr marL="1827610" indent="0">
              <a:buNone/>
              <a:defRPr sz="1600" b="1"/>
            </a:lvl5pPr>
            <a:lvl6pPr marL="2284511" indent="0">
              <a:buNone/>
              <a:defRPr sz="1600" b="1"/>
            </a:lvl6pPr>
            <a:lvl7pPr marL="2741415" indent="0">
              <a:buNone/>
              <a:defRPr sz="1600" b="1"/>
            </a:lvl7pPr>
            <a:lvl8pPr marL="3198318" indent="0">
              <a:buNone/>
              <a:defRPr sz="1600" b="1"/>
            </a:lvl8pPr>
            <a:lvl9pPr marL="365522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901" indent="0">
              <a:buNone/>
              <a:defRPr sz="2000" b="1"/>
            </a:lvl2pPr>
            <a:lvl3pPr marL="913805" indent="0">
              <a:buNone/>
              <a:defRPr sz="1800" b="1"/>
            </a:lvl3pPr>
            <a:lvl4pPr marL="1370706" indent="0">
              <a:buNone/>
              <a:defRPr sz="1600" b="1"/>
            </a:lvl4pPr>
            <a:lvl5pPr marL="1827610" indent="0">
              <a:buNone/>
              <a:defRPr sz="1600" b="1"/>
            </a:lvl5pPr>
            <a:lvl6pPr marL="2284511" indent="0">
              <a:buNone/>
              <a:defRPr sz="1600" b="1"/>
            </a:lvl6pPr>
            <a:lvl7pPr marL="2741415" indent="0">
              <a:buNone/>
              <a:defRPr sz="1600" b="1"/>
            </a:lvl7pPr>
            <a:lvl8pPr marL="3198318" indent="0">
              <a:buNone/>
              <a:defRPr sz="1600" b="1"/>
            </a:lvl8pPr>
            <a:lvl9pPr marL="365522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587422F5-8E6C-2A46-964B-94A7BBD56D0D}" type="datetimeFigureOut">
              <a:rPr lang="en-US"/>
              <a:pPr>
                <a:defRPr/>
              </a:pPr>
              <a:t>2014-10-11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FB662A5B-9EBE-9544-A104-ECE2D280F863}" type="slidenum">
              <a:rPr lang="en-US"/>
              <a:pPr>
                <a:defRPr/>
              </a:pPr>
              <a:t>‹#›</a:t>
            </a:fld>
            <a:endParaRPr lang="en-US"/>
          </a:p>
        </p:txBody>
      </p:sp>
    </p:spTree>
    <p:extLst>
      <p:ext uri="{BB962C8B-B14F-4D97-AF65-F5344CB8AC3E}">
        <p14:creationId xmlns:p14="http://schemas.microsoft.com/office/powerpoint/2010/main" val="39210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633A1F25-4BF6-744F-A897-4CE8A909BBC3}" type="datetimeFigureOut">
              <a:rPr lang="en-US"/>
              <a:pPr>
                <a:defRPr/>
              </a:pPr>
              <a:t>2014-10-11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15A4ACCD-7E79-F74E-9EAD-C3DEFDD73B87}" type="slidenum">
              <a:rPr lang="en-US"/>
              <a:pPr>
                <a:defRPr/>
              </a:pPr>
              <a:t>‹#›</a:t>
            </a:fld>
            <a:endParaRPr lang="en-US"/>
          </a:p>
        </p:txBody>
      </p:sp>
    </p:spTree>
    <p:extLst>
      <p:ext uri="{BB962C8B-B14F-4D97-AF65-F5344CB8AC3E}">
        <p14:creationId xmlns:p14="http://schemas.microsoft.com/office/powerpoint/2010/main" val="3570226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762CF203-C492-8B4B-BE8F-AD4AF2ADB7AF}" type="datetimeFigureOut">
              <a:rPr lang="en-US"/>
              <a:pPr>
                <a:defRPr/>
              </a:pPr>
              <a:t>2014-10-11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D8BDDCCF-F2B5-2F45-B974-098A287ECAA2}" type="slidenum">
              <a:rPr lang="en-US"/>
              <a:pPr>
                <a:defRPr/>
              </a:pPr>
              <a:t>‹#›</a:t>
            </a:fld>
            <a:endParaRPr lang="en-US"/>
          </a:p>
        </p:txBody>
      </p:sp>
    </p:spTree>
    <p:extLst>
      <p:ext uri="{BB962C8B-B14F-4D97-AF65-F5344CB8AC3E}">
        <p14:creationId xmlns:p14="http://schemas.microsoft.com/office/powerpoint/2010/main" val="3680109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noAutofit/>
          </a:bodyPr>
          <a:lstStyle>
            <a:lvl1pPr algn="l">
              <a:defRPr sz="2800" b="0"/>
            </a:lvl1pPr>
          </a:lstStyle>
          <a:p>
            <a:r>
              <a:rPr lang="en-CA" dirty="0" smtClean="0"/>
              <a:t>Click to edit Master title style</a:t>
            </a:r>
            <a:endParaRPr lang="en-US" dirty="0"/>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3"/>
            <a:ext cx="3008313" cy="4691063"/>
          </a:xfrm>
        </p:spPr>
        <p:txBody>
          <a:bodyPr>
            <a:normAutofit/>
          </a:bodyPr>
          <a:lstStyle>
            <a:lvl1pPr marL="0" indent="0">
              <a:buNone/>
              <a:defRPr sz="2300"/>
            </a:lvl1pPr>
            <a:lvl2pPr marL="456901" indent="0">
              <a:buNone/>
              <a:defRPr sz="1200"/>
            </a:lvl2pPr>
            <a:lvl3pPr marL="913805" indent="0">
              <a:buNone/>
              <a:defRPr sz="1000"/>
            </a:lvl3pPr>
            <a:lvl4pPr marL="1370706" indent="0">
              <a:buNone/>
              <a:defRPr sz="900"/>
            </a:lvl4pPr>
            <a:lvl5pPr marL="1827610" indent="0">
              <a:buNone/>
              <a:defRPr sz="900"/>
            </a:lvl5pPr>
            <a:lvl6pPr marL="2284511" indent="0">
              <a:buNone/>
              <a:defRPr sz="900"/>
            </a:lvl6pPr>
            <a:lvl7pPr marL="2741415" indent="0">
              <a:buNone/>
              <a:defRPr sz="900"/>
            </a:lvl7pPr>
            <a:lvl8pPr marL="3198318" indent="0">
              <a:buNone/>
              <a:defRPr sz="900"/>
            </a:lvl8pPr>
            <a:lvl9pPr marL="365522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43D454FF-A967-2041-98C0-758D3C1A182F}" type="datetimeFigureOut">
              <a:rPr lang="en-US"/>
              <a:pPr>
                <a:defRPr/>
              </a:pPr>
              <a:t>2014-10-11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59587FDA-7003-9143-8E0A-EB8A94714F0D}" type="slidenum">
              <a:rPr lang="en-US"/>
              <a:pPr>
                <a:defRPr/>
              </a:pPr>
              <a:t>‹#›</a:t>
            </a:fld>
            <a:endParaRPr lang="en-US"/>
          </a:p>
        </p:txBody>
      </p:sp>
    </p:spTree>
    <p:extLst>
      <p:ext uri="{BB962C8B-B14F-4D97-AF65-F5344CB8AC3E}">
        <p14:creationId xmlns:p14="http://schemas.microsoft.com/office/powerpoint/2010/main" val="94161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01" indent="0">
              <a:buNone/>
              <a:defRPr sz="2800"/>
            </a:lvl2pPr>
            <a:lvl3pPr marL="913805" indent="0">
              <a:buNone/>
              <a:defRPr sz="2400"/>
            </a:lvl3pPr>
            <a:lvl4pPr marL="1370706" indent="0">
              <a:buNone/>
              <a:defRPr sz="2000"/>
            </a:lvl4pPr>
            <a:lvl5pPr marL="1827610" indent="0">
              <a:buNone/>
              <a:defRPr sz="2000"/>
            </a:lvl5pPr>
            <a:lvl6pPr marL="2284511" indent="0">
              <a:buNone/>
              <a:defRPr sz="2000"/>
            </a:lvl6pPr>
            <a:lvl7pPr marL="2741415" indent="0">
              <a:buNone/>
              <a:defRPr sz="2000"/>
            </a:lvl7pPr>
            <a:lvl8pPr marL="3198318" indent="0">
              <a:buNone/>
              <a:defRPr sz="2000"/>
            </a:lvl8pPr>
            <a:lvl9pPr marL="3655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01" indent="0">
              <a:buNone/>
              <a:defRPr sz="1200"/>
            </a:lvl2pPr>
            <a:lvl3pPr marL="913805" indent="0">
              <a:buNone/>
              <a:defRPr sz="1000"/>
            </a:lvl3pPr>
            <a:lvl4pPr marL="1370706" indent="0">
              <a:buNone/>
              <a:defRPr sz="900"/>
            </a:lvl4pPr>
            <a:lvl5pPr marL="1827610" indent="0">
              <a:buNone/>
              <a:defRPr sz="900"/>
            </a:lvl5pPr>
            <a:lvl6pPr marL="2284511" indent="0">
              <a:buNone/>
              <a:defRPr sz="900"/>
            </a:lvl6pPr>
            <a:lvl7pPr marL="2741415" indent="0">
              <a:buNone/>
              <a:defRPr sz="900"/>
            </a:lvl7pPr>
            <a:lvl8pPr marL="3198318" indent="0">
              <a:buNone/>
              <a:defRPr sz="900"/>
            </a:lvl8pPr>
            <a:lvl9pPr marL="365522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D0863277-FF3B-1649-B186-8AD194CFE54E}" type="datetimeFigureOut">
              <a:rPr lang="en-US"/>
              <a:pPr>
                <a:defRPr/>
              </a:pPr>
              <a:t>2014-10-11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18D5A649-885A-8543-94EA-ACF4D940A7C9}" type="slidenum">
              <a:rPr lang="en-US"/>
              <a:pPr>
                <a:defRPr/>
              </a:pPr>
              <a:t>‹#›</a:t>
            </a:fld>
            <a:endParaRPr lang="en-US"/>
          </a:p>
        </p:txBody>
      </p:sp>
    </p:spTree>
    <p:extLst>
      <p:ext uri="{BB962C8B-B14F-4D97-AF65-F5344CB8AC3E}">
        <p14:creationId xmlns:p14="http://schemas.microsoft.com/office/powerpoint/2010/main" val="2866763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unkFive"/>
                <a:cs typeface="ChunkFive"/>
              </a:defRPr>
            </a:lvl1pPr>
          </a:lstStyle>
          <a:p>
            <a:r>
              <a:rPr lang="en-CA" smtClean="0"/>
              <a:t>Click to edit Master title style</a:t>
            </a:r>
            <a:endParaRPr lang="en-US" dirty="0"/>
          </a:p>
        </p:txBody>
      </p:sp>
      <p:sp>
        <p:nvSpPr>
          <p:cNvPr id="3" name="Content Placeholder 2"/>
          <p:cNvSpPr>
            <a:spLocks noGrp="1"/>
          </p:cNvSpPr>
          <p:nvPr>
            <p:ph idx="1"/>
          </p:nvPr>
        </p:nvSpPr>
        <p:spPr>
          <a:xfrm>
            <a:off x="457200" y="1759012"/>
            <a:ext cx="8229600" cy="4367151"/>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045AD976-648F-4047-A07D-47A45AE3E57E}" type="datetimeFigureOut">
              <a:rPr lang="en-US" smtClean="0"/>
              <a:t>2014-10-11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70359-7555-A040-9BA6-268D60A0548B}" type="slidenum">
              <a:rPr lang="en-US" smtClean="0"/>
              <a:t>‹#›</a:t>
            </a:fld>
            <a:endParaRPr lang="en-US"/>
          </a:p>
        </p:txBody>
      </p:sp>
      <p:sp>
        <p:nvSpPr>
          <p:cNvPr id="7" name="Text Placeholder 12"/>
          <p:cNvSpPr>
            <a:spLocks noGrp="1"/>
          </p:cNvSpPr>
          <p:nvPr>
            <p:ph type="body" sz="quarter" idx="13" hasCustomPrompt="1"/>
          </p:nvPr>
        </p:nvSpPr>
        <p:spPr>
          <a:xfrm rot="21480000">
            <a:off x="4930190" y="3819208"/>
            <a:ext cx="3794125" cy="2399075"/>
          </a:xfrm>
        </p:spPr>
        <p:txBody>
          <a:bodyPr>
            <a:noAutofit/>
          </a:bodyPr>
          <a:lstStyle>
            <a:lvl1pPr marL="0" indent="0">
              <a:buNone/>
              <a:defRPr sz="2000">
                <a:latin typeface="Architects Daughter"/>
                <a:cs typeface="Architects Daughter"/>
              </a:defRPr>
            </a:lvl1pPr>
            <a:lvl2pPr marL="457200" indent="0">
              <a:buNone/>
              <a:defRPr sz="2000">
                <a:latin typeface="Architects Daughter"/>
                <a:cs typeface="Architects Daughter"/>
              </a:defRPr>
            </a:lvl2pPr>
            <a:lvl3pPr marL="914400" indent="0">
              <a:buNone/>
              <a:defRPr sz="2000">
                <a:latin typeface="Architects Daughter"/>
                <a:cs typeface="Architects Daughter"/>
              </a:defRPr>
            </a:lvl3pPr>
            <a:lvl4pPr marL="1371600" indent="0">
              <a:buNone/>
              <a:defRPr sz="2000">
                <a:latin typeface="Architects Daughter"/>
                <a:cs typeface="Architects Daughter"/>
              </a:defRPr>
            </a:lvl4pPr>
            <a:lvl5pPr marL="1828800" indent="0">
              <a:buNone/>
              <a:defRPr sz="2000">
                <a:latin typeface="Architects Daughter"/>
                <a:cs typeface="Architects Daughter"/>
              </a:defRPr>
            </a:lvl5pPr>
          </a:lstStyle>
          <a:p>
            <a:r>
              <a:rPr lang="en-US" sz="2000" dirty="0" smtClean="0">
                <a:solidFill>
                  <a:srgbClr val="383034"/>
                </a:solidFill>
                <a:latin typeface="Architects Daughter"/>
                <a:cs typeface="Architects Daughter"/>
              </a:rPr>
              <a:t>*</a:t>
            </a:r>
            <a:r>
              <a:rPr lang="en-US" sz="2000" baseline="0" dirty="0" smtClean="0">
                <a:solidFill>
                  <a:srgbClr val="383034"/>
                </a:solidFill>
                <a:latin typeface="Architects Daughter"/>
                <a:cs typeface="Architects Daughter"/>
              </a:rPr>
              <a:t> </a:t>
            </a:r>
            <a:r>
              <a:rPr lang="en-US" sz="2000" dirty="0" smtClean="0">
                <a:solidFill>
                  <a:srgbClr val="383034"/>
                </a:solidFill>
                <a:latin typeface="Architects Daughter"/>
                <a:cs typeface="Architects Daughter"/>
              </a:rPr>
              <a:t>This is where you put clever insights like why games</a:t>
            </a:r>
            <a:r>
              <a:rPr lang="en-US" sz="2000" baseline="0" dirty="0" smtClean="0">
                <a:solidFill>
                  <a:srgbClr val="383034"/>
                </a:solidFill>
                <a:latin typeface="Architects Daughter"/>
                <a:cs typeface="Architects Daughter"/>
              </a:rPr>
              <a:t> work. You can use these anywhere to add emphasis to your message.</a:t>
            </a:r>
            <a:endParaRPr lang="en-US" sz="2000" dirty="0">
              <a:solidFill>
                <a:srgbClr val="383034"/>
              </a:solidFill>
              <a:latin typeface="Architects Daughter"/>
              <a:cs typeface="Architects Daughter"/>
            </a:endParaRPr>
          </a:p>
        </p:txBody>
      </p:sp>
    </p:spTree>
    <p:extLst>
      <p:ext uri="{BB962C8B-B14F-4D97-AF65-F5344CB8AC3E}">
        <p14:creationId xmlns:p14="http://schemas.microsoft.com/office/powerpoint/2010/main" val="664230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6694A2D4-807B-F048-8A47-AB1B389BEC13}" type="datetimeFigureOut">
              <a:rPr lang="en-US"/>
              <a:pPr>
                <a:defRPr/>
              </a:pPr>
              <a:t>2014-10-11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A36E2689-E90B-4145-BA24-D50818BE7F06}" type="slidenum">
              <a:rPr lang="en-US"/>
              <a:pPr>
                <a:defRPr/>
              </a:pPr>
              <a:t>‹#›</a:t>
            </a:fld>
            <a:endParaRPr lang="en-US"/>
          </a:p>
        </p:txBody>
      </p:sp>
    </p:spTree>
    <p:extLst>
      <p:ext uri="{BB962C8B-B14F-4D97-AF65-F5344CB8AC3E}">
        <p14:creationId xmlns:p14="http://schemas.microsoft.com/office/powerpoint/2010/main" val="3404142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99AFD6F8-3C63-7941-8D1C-2D89AEFD7383}" type="datetimeFigureOut">
              <a:rPr lang="en-US"/>
              <a:pPr>
                <a:defRPr/>
              </a:pPr>
              <a:t>2014-10-11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39027" tIns="19513" rIns="39027" bIns="19513"/>
          <a:lstStyle>
            <a:lvl1pPr defTabSz="456901" fontAlgn="auto">
              <a:spcBef>
                <a:spcPts val="0"/>
              </a:spcBef>
              <a:spcAft>
                <a:spcPts val="0"/>
              </a:spcAft>
              <a:defRPr>
                <a:solidFill>
                  <a:prstClr val="black"/>
                </a:solidFill>
                <a:latin typeface="Calibri"/>
                <a:ea typeface="+mn-ea"/>
                <a:cs typeface="+mn-cs"/>
              </a:defRPr>
            </a:lvl1pPr>
          </a:lstStyle>
          <a:p>
            <a:pPr>
              <a:defRPr/>
            </a:pPr>
            <a:fld id="{9AABC686-B532-424B-AB49-CAEFECDE8E59}" type="slidenum">
              <a:rPr lang="en-US"/>
              <a:pPr>
                <a:defRPr/>
              </a:pPr>
              <a:t>‹#›</a:t>
            </a:fld>
            <a:endParaRPr lang="en-US"/>
          </a:p>
        </p:txBody>
      </p:sp>
    </p:spTree>
    <p:extLst>
      <p:ext uri="{BB962C8B-B14F-4D97-AF65-F5344CB8AC3E}">
        <p14:creationId xmlns:p14="http://schemas.microsoft.com/office/powerpoint/2010/main" val="158201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755075" y="3781150"/>
            <a:ext cx="7772400" cy="760800"/>
          </a:xfrm>
          <a:prstGeom prst="rect">
            <a:avLst/>
          </a:prstGeom>
        </p:spPr>
        <p:txBody>
          <a:bodyPr lIns="91425" tIns="91425" rIns="91425" bIns="91425" anchor="t" anchorCtr="0"/>
          <a:lstStyle>
            <a:lvl1pPr algn="r" rtl="0">
              <a:spcBef>
                <a:spcPts val="0"/>
              </a:spcBef>
              <a:buSzPct val="100000"/>
              <a:defRPr sz="4000" b="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a:endParaRPr/>
          </a:p>
        </p:txBody>
      </p:sp>
      <p:pic>
        <p:nvPicPr>
          <p:cNvPr id="9" name="Shape 9"/>
          <p:cNvPicPr preferRelativeResize="0"/>
          <p:nvPr/>
        </p:nvPicPr>
        <p:blipFill>
          <a:blip r:embed="rId2">
            <a:alphaModFix/>
          </a:blip>
          <a:stretch>
            <a:fillRect/>
          </a:stretch>
        </p:blipFill>
        <p:spPr>
          <a:xfrm>
            <a:off x="6603079" y="2611867"/>
            <a:ext cx="1889936" cy="836465"/>
          </a:xfrm>
          <a:prstGeom prst="rect">
            <a:avLst/>
          </a:prstGeom>
          <a:noFill/>
          <a:ln>
            <a:noFill/>
          </a:ln>
        </p:spPr>
      </p:pic>
      <p:cxnSp>
        <p:nvCxnSpPr>
          <p:cNvPr id="10" name="Shape 10"/>
          <p:cNvCxnSpPr/>
          <p:nvPr/>
        </p:nvCxnSpPr>
        <p:spPr>
          <a:xfrm>
            <a:off x="3950975" y="3673375"/>
            <a:ext cx="4576500" cy="0"/>
          </a:xfrm>
          <a:prstGeom prst="straightConnector1">
            <a:avLst/>
          </a:prstGeom>
          <a:noFill/>
          <a:ln w="19050" cap="flat">
            <a:solidFill>
              <a:srgbClr val="404041"/>
            </a:solidFill>
            <a:prstDash val="solid"/>
            <a:round/>
            <a:headEnd type="none" w="lg" len="lg"/>
            <a:tailEnd type="none" w="lg" len="lg"/>
          </a:ln>
        </p:spPr>
      </p:cxnSp>
      <p:sp>
        <p:nvSpPr>
          <p:cNvPr id="11" name="Shape 11"/>
          <p:cNvSpPr txBox="1">
            <a:spLocks noGrp="1"/>
          </p:cNvSpPr>
          <p:nvPr>
            <p:ph type="subTitle" idx="1"/>
          </p:nvPr>
        </p:nvSpPr>
        <p:spPr>
          <a:xfrm>
            <a:off x="755075" y="4481336"/>
            <a:ext cx="7772400" cy="496800"/>
          </a:xfrm>
          <a:prstGeom prst="rect">
            <a:avLst/>
          </a:prstGeom>
        </p:spPr>
        <p:txBody>
          <a:bodyPr lIns="91425" tIns="91425" rIns="91425" bIns="91425" anchor="t" anchorCtr="0"/>
          <a:lstStyle>
            <a:lvl1pPr algn="r" rtl="0">
              <a:spcBef>
                <a:spcPts val="0"/>
              </a:spcBef>
              <a:buClr>
                <a:schemeClr val="dk2"/>
              </a:buClr>
              <a:buSzPct val="100000"/>
              <a:buFont typeface="Open Sans"/>
              <a:buNone/>
              <a:defRPr sz="2100" b="1">
                <a:solidFill>
                  <a:schemeClr val="dk2"/>
                </a:solidFill>
                <a:latin typeface="Open Sans"/>
                <a:ea typeface="Open Sans"/>
                <a:cs typeface="Open Sans"/>
                <a:sym typeface="Open Sans"/>
              </a:defRPr>
            </a:lvl1pPr>
            <a:lvl2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2pPr>
            <a:lvl3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3pPr>
            <a:lvl4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4pPr>
            <a:lvl5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5pPr>
            <a:lvl6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6pPr>
            <a:lvl7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7pPr>
            <a:lvl8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8pPr>
            <a:lvl9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9pPr>
          </a:lstStyle>
          <a:p>
            <a:endParaRPr/>
          </a:p>
        </p:txBody>
      </p:sp>
      <p:sp>
        <p:nvSpPr>
          <p:cNvPr id="12" name="Shape 12"/>
          <p:cNvSpPr txBox="1">
            <a:spLocks noGrp="1"/>
          </p:cNvSpPr>
          <p:nvPr>
            <p:ph type="body" idx="2"/>
          </p:nvPr>
        </p:nvSpPr>
        <p:spPr>
          <a:xfrm>
            <a:off x="755075" y="4795125"/>
            <a:ext cx="7772400" cy="1361999"/>
          </a:xfrm>
          <a:prstGeom prst="rect">
            <a:avLst/>
          </a:prstGeom>
        </p:spPr>
        <p:txBody>
          <a:bodyPr lIns="91425" tIns="91425" rIns="91425" bIns="91425" anchor="t" anchorCtr="0"/>
          <a:lstStyle>
            <a:lvl1pPr algn="r" rtl="0">
              <a:spcBef>
                <a:spcPts val="0"/>
              </a:spcBef>
              <a:buSzPct val="100000"/>
              <a:buFont typeface="Open Sans"/>
              <a:buChar char="●"/>
              <a:defRPr sz="1600" i="1">
                <a:latin typeface="Open Sans"/>
                <a:ea typeface="Open Sans"/>
                <a:cs typeface="Open Sans"/>
                <a:sym typeface="Open Sans"/>
              </a:defRPr>
            </a:lvl1pPr>
            <a:lvl2pPr algn="r" rtl="0">
              <a:spcBef>
                <a:spcPts val="0"/>
              </a:spcBef>
              <a:buSzPct val="100000"/>
              <a:buFont typeface="Open Sans"/>
              <a:buChar char="○"/>
              <a:defRPr sz="1600" i="1">
                <a:latin typeface="Open Sans"/>
                <a:ea typeface="Open Sans"/>
                <a:cs typeface="Open Sans"/>
                <a:sym typeface="Open Sans"/>
              </a:defRPr>
            </a:lvl2pPr>
            <a:lvl3pPr algn="r" rtl="0">
              <a:spcBef>
                <a:spcPts val="0"/>
              </a:spcBef>
              <a:buSzPct val="100000"/>
              <a:buFont typeface="Open Sans"/>
              <a:buChar char="■"/>
              <a:defRPr sz="1600" i="1">
                <a:latin typeface="Open Sans"/>
                <a:ea typeface="Open Sans"/>
                <a:cs typeface="Open Sans"/>
                <a:sym typeface="Open Sans"/>
              </a:defRPr>
            </a:lvl3pPr>
            <a:lvl4pPr algn="r" rtl="0">
              <a:spcBef>
                <a:spcPts val="0"/>
              </a:spcBef>
              <a:buSzPct val="100000"/>
              <a:buFont typeface="Open Sans"/>
              <a:buChar char="●"/>
              <a:defRPr sz="1600" i="1">
                <a:latin typeface="Open Sans"/>
                <a:ea typeface="Open Sans"/>
                <a:cs typeface="Open Sans"/>
                <a:sym typeface="Open Sans"/>
              </a:defRPr>
            </a:lvl4pPr>
            <a:lvl5pPr algn="r" rtl="0">
              <a:spcBef>
                <a:spcPts val="0"/>
              </a:spcBef>
              <a:buSzPct val="100000"/>
              <a:buFont typeface="Open Sans"/>
              <a:buChar char="○"/>
              <a:defRPr sz="1600" i="1">
                <a:latin typeface="Open Sans"/>
                <a:ea typeface="Open Sans"/>
                <a:cs typeface="Open Sans"/>
                <a:sym typeface="Open Sans"/>
              </a:defRPr>
            </a:lvl5pPr>
            <a:lvl6pPr algn="r" rtl="0">
              <a:spcBef>
                <a:spcPts val="0"/>
              </a:spcBef>
              <a:buSzPct val="100000"/>
              <a:buFont typeface="Open Sans"/>
              <a:buChar char="■"/>
              <a:defRPr sz="1600" i="1">
                <a:latin typeface="Open Sans"/>
                <a:ea typeface="Open Sans"/>
                <a:cs typeface="Open Sans"/>
                <a:sym typeface="Open Sans"/>
              </a:defRPr>
            </a:lvl6pPr>
            <a:lvl7pPr algn="r" rtl="0">
              <a:spcBef>
                <a:spcPts val="0"/>
              </a:spcBef>
              <a:buSzPct val="100000"/>
              <a:buFont typeface="Open Sans"/>
              <a:buChar char="●"/>
              <a:defRPr sz="1600" i="1">
                <a:latin typeface="Open Sans"/>
                <a:ea typeface="Open Sans"/>
                <a:cs typeface="Open Sans"/>
                <a:sym typeface="Open Sans"/>
              </a:defRPr>
            </a:lvl7pPr>
            <a:lvl8pPr algn="r" rtl="0">
              <a:spcBef>
                <a:spcPts val="0"/>
              </a:spcBef>
              <a:buSzPct val="100000"/>
              <a:buFont typeface="Open Sans"/>
              <a:buChar char="○"/>
              <a:defRPr sz="1600" i="1">
                <a:latin typeface="Open Sans"/>
                <a:ea typeface="Open Sans"/>
                <a:cs typeface="Open Sans"/>
                <a:sym typeface="Open Sans"/>
              </a:defRPr>
            </a:lvl8pPr>
            <a:lvl9pPr algn="r">
              <a:spcBef>
                <a:spcPts val="0"/>
              </a:spcBef>
              <a:buSzPct val="100000"/>
              <a:buFont typeface="Open Sans"/>
              <a:buChar char="■"/>
              <a:defRPr sz="1600" i="1">
                <a:latin typeface="Open Sans"/>
                <a:ea typeface="Open Sans"/>
                <a:cs typeface="Open Sans"/>
                <a:sym typeface="Open Sans"/>
              </a:defRPr>
            </a:lvl9pPr>
          </a:lstStyle>
          <a:p>
            <a:endParaRPr/>
          </a:p>
        </p:txBody>
      </p:sp>
      <p:sp>
        <p:nvSpPr>
          <p:cNvPr id="13" name="Shape 13"/>
          <p:cNvSpPr/>
          <p:nvPr/>
        </p:nvSpPr>
        <p:spPr>
          <a:xfrm>
            <a:off x="0" y="0"/>
            <a:ext cx="9144000" cy="139799"/>
          </a:xfrm>
          <a:prstGeom prst="rect">
            <a:avLst/>
          </a:prstGeom>
          <a:solidFill>
            <a:srgbClr val="46256B"/>
          </a:solidFill>
          <a:ln>
            <a:noFill/>
          </a:ln>
        </p:spPr>
        <p:txBody>
          <a:bodyPr lIns="91425" tIns="91425" rIns="91425" bIns="91425" anchor="ctr" anchorCtr="0">
            <a:noAutofit/>
          </a:bodyPr>
          <a:lstStyle/>
          <a:p>
            <a:pPr defTabSz="914400"/>
            <a:endParaRPr sz="1400" kern="0">
              <a:solidFill>
                <a:srgbClr val="000000"/>
              </a:solidFill>
              <a:cs typeface="Arial"/>
              <a:sym typeface="Arial"/>
              <a:rtl val="0"/>
            </a:endParaRPr>
          </a:p>
        </p:txBody>
      </p:sp>
    </p:spTree>
    <p:extLst>
      <p:ext uri="{BB962C8B-B14F-4D97-AF65-F5344CB8AC3E}">
        <p14:creationId xmlns:p14="http://schemas.microsoft.com/office/powerpoint/2010/main" val="770845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alphaModFix amt="53000"/>
            <a:lum/>
          </a:blip>
          <a:srcRect/>
          <a:stretch>
            <a:fillRect/>
          </a:stretch>
        </a:blipFill>
        <a:effectLst/>
      </p:bgPr>
    </p:bg>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755075" y="5040326"/>
            <a:ext cx="7772400" cy="760800"/>
          </a:xfrm>
          <a:prstGeom prst="rect">
            <a:avLst/>
          </a:prstGeom>
        </p:spPr>
        <p:txBody>
          <a:bodyPr lIns="91425" tIns="91425" rIns="91425" bIns="91425" anchor="t" anchorCtr="0"/>
          <a:lstStyle>
            <a:lvl1pPr algn="r" rtl="0">
              <a:spcBef>
                <a:spcPts val="0"/>
              </a:spcBef>
              <a:buSzPct val="100000"/>
              <a:defRPr sz="4000" b="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a:endParaRPr dirty="0"/>
          </a:p>
        </p:txBody>
      </p:sp>
      <p:pic>
        <p:nvPicPr>
          <p:cNvPr id="9" name="Shape 9"/>
          <p:cNvPicPr preferRelativeResize="0"/>
          <p:nvPr/>
        </p:nvPicPr>
        <p:blipFill>
          <a:blip r:embed="rId3">
            <a:alphaModFix/>
          </a:blip>
          <a:stretch>
            <a:fillRect/>
          </a:stretch>
        </p:blipFill>
        <p:spPr>
          <a:xfrm>
            <a:off x="6603079" y="3871043"/>
            <a:ext cx="1889936" cy="836465"/>
          </a:xfrm>
          <a:prstGeom prst="rect">
            <a:avLst/>
          </a:prstGeom>
          <a:noFill/>
          <a:ln>
            <a:noFill/>
          </a:ln>
        </p:spPr>
      </p:pic>
      <p:cxnSp>
        <p:nvCxnSpPr>
          <p:cNvPr id="10" name="Shape 10"/>
          <p:cNvCxnSpPr/>
          <p:nvPr/>
        </p:nvCxnSpPr>
        <p:spPr>
          <a:xfrm>
            <a:off x="3950975" y="4932551"/>
            <a:ext cx="4576500" cy="0"/>
          </a:xfrm>
          <a:prstGeom prst="straightConnector1">
            <a:avLst/>
          </a:prstGeom>
          <a:noFill/>
          <a:ln w="19050" cap="flat">
            <a:solidFill>
              <a:srgbClr val="404041"/>
            </a:solidFill>
            <a:prstDash val="solid"/>
            <a:round/>
            <a:headEnd type="none" w="lg" len="lg"/>
            <a:tailEnd type="none" w="lg" len="lg"/>
          </a:ln>
        </p:spPr>
      </p:cxnSp>
      <p:sp>
        <p:nvSpPr>
          <p:cNvPr id="11" name="Shape 11"/>
          <p:cNvSpPr txBox="1">
            <a:spLocks noGrp="1"/>
          </p:cNvSpPr>
          <p:nvPr>
            <p:ph type="subTitle" idx="1"/>
          </p:nvPr>
        </p:nvSpPr>
        <p:spPr>
          <a:xfrm>
            <a:off x="755075" y="5740512"/>
            <a:ext cx="7772400" cy="496800"/>
          </a:xfrm>
          <a:prstGeom prst="rect">
            <a:avLst/>
          </a:prstGeom>
        </p:spPr>
        <p:txBody>
          <a:bodyPr lIns="91425" tIns="91425" rIns="91425" bIns="91425" anchor="t" anchorCtr="0"/>
          <a:lstStyle>
            <a:lvl1pPr algn="r" rtl="0">
              <a:spcBef>
                <a:spcPts val="0"/>
              </a:spcBef>
              <a:buClr>
                <a:schemeClr val="dk2"/>
              </a:buClr>
              <a:buSzPct val="100000"/>
              <a:buFont typeface="Open Sans"/>
              <a:buNone/>
              <a:defRPr sz="2100" b="1">
                <a:solidFill>
                  <a:schemeClr val="dk2"/>
                </a:solidFill>
                <a:latin typeface="Open Sans"/>
                <a:ea typeface="Open Sans"/>
                <a:cs typeface="Open Sans"/>
                <a:sym typeface="Open Sans"/>
              </a:defRPr>
            </a:lvl1pPr>
            <a:lvl2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2pPr>
            <a:lvl3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3pPr>
            <a:lvl4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4pPr>
            <a:lvl5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5pPr>
            <a:lvl6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6pPr>
            <a:lvl7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7pPr>
            <a:lvl8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8pPr>
            <a:lvl9pPr algn="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9pPr>
          </a:lstStyle>
          <a:p>
            <a:endParaRPr dirty="0"/>
          </a:p>
        </p:txBody>
      </p:sp>
      <p:sp>
        <p:nvSpPr>
          <p:cNvPr id="13" name="Shape 13"/>
          <p:cNvSpPr/>
          <p:nvPr/>
        </p:nvSpPr>
        <p:spPr>
          <a:xfrm>
            <a:off x="0" y="0"/>
            <a:ext cx="9144000" cy="139799"/>
          </a:xfrm>
          <a:prstGeom prst="rect">
            <a:avLst/>
          </a:prstGeom>
          <a:solidFill>
            <a:srgbClr val="46256B"/>
          </a:solidFill>
          <a:ln>
            <a:noFill/>
          </a:ln>
        </p:spPr>
        <p:txBody>
          <a:bodyPr lIns="91425" tIns="91425" rIns="91425" bIns="91425" anchor="ctr" anchorCtr="0">
            <a:noAutofit/>
          </a:bodyPr>
          <a:lstStyle/>
          <a:p>
            <a:pPr defTabSz="914400"/>
            <a:endParaRPr sz="1400" kern="0">
              <a:solidFill>
                <a:srgbClr val="000000"/>
              </a:solidFill>
              <a:cs typeface="Arial"/>
              <a:sym typeface="Arial"/>
              <a:rtl val="0"/>
            </a:endParaRPr>
          </a:p>
        </p:txBody>
      </p:sp>
    </p:spTree>
    <p:extLst>
      <p:ext uri="{BB962C8B-B14F-4D97-AF65-F5344CB8AC3E}">
        <p14:creationId xmlns:p14="http://schemas.microsoft.com/office/powerpoint/2010/main" val="2053530694"/>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n_Thank You Slide">
    <p:spTree>
      <p:nvGrpSpPr>
        <p:cNvPr id="1" name="Shape 14"/>
        <p:cNvGrpSpPr/>
        <p:nvPr/>
      </p:nvGrpSpPr>
      <p:grpSpPr>
        <a:xfrm>
          <a:off x="0" y="0"/>
          <a:ext cx="0" cy="0"/>
          <a:chOff x="0" y="0"/>
          <a:chExt cx="0" cy="0"/>
        </a:xfrm>
      </p:grpSpPr>
      <p:sp>
        <p:nvSpPr>
          <p:cNvPr id="16" name="Shape 16"/>
          <p:cNvSpPr txBox="1">
            <a:spLocks noGrp="1"/>
          </p:cNvSpPr>
          <p:nvPr>
            <p:ph type="subTitle" idx="1"/>
          </p:nvPr>
        </p:nvSpPr>
        <p:spPr>
          <a:xfrm>
            <a:off x="688032" y="3441596"/>
            <a:ext cx="7772400" cy="496800"/>
          </a:xfrm>
          <a:prstGeom prst="rect">
            <a:avLst/>
          </a:prstGeom>
        </p:spPr>
        <p:txBody>
          <a:bodyPr lIns="91425" tIns="91425" rIns="91425" bIns="91425" anchor="t" anchorCtr="0"/>
          <a:lstStyle>
            <a:lvl1pPr algn="ct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1pPr>
            <a:lvl2pPr algn="ct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2pPr>
            <a:lvl3pPr algn="ct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3pPr>
            <a:lvl4pPr algn="ct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4pPr>
            <a:lvl5pPr algn="ct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5pPr>
            <a:lvl6pPr algn="ct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6pPr>
            <a:lvl7pPr algn="ct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7pPr>
            <a:lvl8pPr algn="ct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8pPr>
            <a:lvl9pPr algn="ctr" rtl="0">
              <a:spcBef>
                <a:spcPts val="0"/>
              </a:spcBef>
              <a:buClr>
                <a:schemeClr val="dk2"/>
              </a:buClr>
              <a:buSzPct val="100000"/>
              <a:buFont typeface="Open Sans"/>
              <a:buNone/>
              <a:defRPr sz="2100" b="1" i="1">
                <a:solidFill>
                  <a:schemeClr val="dk2"/>
                </a:solidFill>
                <a:latin typeface="Open Sans"/>
                <a:ea typeface="Open Sans"/>
                <a:cs typeface="Open Sans"/>
                <a:sym typeface="Open Sans"/>
              </a:defRPr>
            </a:lvl9pPr>
          </a:lstStyle>
          <a:p>
            <a:endParaRPr dirty="0"/>
          </a:p>
        </p:txBody>
      </p:sp>
      <p:sp>
        <p:nvSpPr>
          <p:cNvPr id="17" name="Shape 17"/>
          <p:cNvSpPr txBox="1">
            <a:spLocks noGrp="1"/>
          </p:cNvSpPr>
          <p:nvPr>
            <p:ph type="body" idx="2"/>
          </p:nvPr>
        </p:nvSpPr>
        <p:spPr>
          <a:xfrm>
            <a:off x="683568" y="3933056"/>
            <a:ext cx="7772400" cy="1361999"/>
          </a:xfrm>
          <a:prstGeom prst="rect">
            <a:avLst/>
          </a:prstGeom>
        </p:spPr>
        <p:txBody>
          <a:bodyPr lIns="91425" tIns="91425" rIns="91425" bIns="91425" anchor="t" anchorCtr="0"/>
          <a:lstStyle>
            <a:lvl1pPr algn="ctr" rtl="0">
              <a:spcBef>
                <a:spcPts val="0"/>
              </a:spcBef>
              <a:buSzPct val="100000"/>
              <a:buFont typeface="Open Sans"/>
              <a:buChar char="●"/>
              <a:defRPr sz="1600" i="1">
                <a:latin typeface="Open Sans"/>
                <a:ea typeface="Open Sans"/>
                <a:cs typeface="Open Sans"/>
                <a:sym typeface="Open Sans"/>
              </a:defRPr>
            </a:lvl1pPr>
            <a:lvl2pPr algn="ctr" rtl="0">
              <a:spcBef>
                <a:spcPts val="0"/>
              </a:spcBef>
              <a:buSzPct val="100000"/>
              <a:buFont typeface="Open Sans"/>
              <a:buChar char="○"/>
              <a:defRPr sz="1600" i="1">
                <a:latin typeface="Open Sans"/>
                <a:ea typeface="Open Sans"/>
                <a:cs typeface="Open Sans"/>
                <a:sym typeface="Open Sans"/>
              </a:defRPr>
            </a:lvl2pPr>
            <a:lvl3pPr algn="ctr" rtl="0">
              <a:spcBef>
                <a:spcPts val="0"/>
              </a:spcBef>
              <a:buSzPct val="100000"/>
              <a:buFont typeface="Open Sans"/>
              <a:buChar char="■"/>
              <a:defRPr sz="1600" i="1">
                <a:latin typeface="Open Sans"/>
                <a:ea typeface="Open Sans"/>
                <a:cs typeface="Open Sans"/>
                <a:sym typeface="Open Sans"/>
              </a:defRPr>
            </a:lvl3pPr>
            <a:lvl4pPr algn="ctr" rtl="0">
              <a:spcBef>
                <a:spcPts val="0"/>
              </a:spcBef>
              <a:buSzPct val="100000"/>
              <a:buFont typeface="Open Sans"/>
              <a:buChar char="●"/>
              <a:defRPr sz="1600" i="1">
                <a:latin typeface="Open Sans"/>
                <a:ea typeface="Open Sans"/>
                <a:cs typeface="Open Sans"/>
                <a:sym typeface="Open Sans"/>
              </a:defRPr>
            </a:lvl4pPr>
            <a:lvl5pPr algn="ctr" rtl="0">
              <a:spcBef>
                <a:spcPts val="0"/>
              </a:spcBef>
              <a:buSzPct val="100000"/>
              <a:buFont typeface="Open Sans"/>
              <a:buChar char="○"/>
              <a:defRPr sz="1600" i="1">
                <a:latin typeface="Open Sans"/>
                <a:ea typeface="Open Sans"/>
                <a:cs typeface="Open Sans"/>
                <a:sym typeface="Open Sans"/>
              </a:defRPr>
            </a:lvl5pPr>
            <a:lvl6pPr algn="ctr" rtl="0">
              <a:spcBef>
                <a:spcPts val="0"/>
              </a:spcBef>
              <a:buSzPct val="100000"/>
              <a:buFont typeface="Open Sans"/>
              <a:buChar char="■"/>
              <a:defRPr sz="1600" i="1">
                <a:latin typeface="Open Sans"/>
                <a:ea typeface="Open Sans"/>
                <a:cs typeface="Open Sans"/>
                <a:sym typeface="Open Sans"/>
              </a:defRPr>
            </a:lvl6pPr>
            <a:lvl7pPr algn="ctr" rtl="0">
              <a:spcBef>
                <a:spcPts val="0"/>
              </a:spcBef>
              <a:buSzPct val="100000"/>
              <a:buFont typeface="Open Sans"/>
              <a:buChar char="●"/>
              <a:defRPr sz="1600" i="1">
                <a:latin typeface="Open Sans"/>
                <a:ea typeface="Open Sans"/>
                <a:cs typeface="Open Sans"/>
                <a:sym typeface="Open Sans"/>
              </a:defRPr>
            </a:lvl7pPr>
            <a:lvl8pPr algn="ctr" rtl="0">
              <a:spcBef>
                <a:spcPts val="0"/>
              </a:spcBef>
              <a:buSzPct val="100000"/>
              <a:buFont typeface="Open Sans"/>
              <a:buChar char="○"/>
              <a:defRPr sz="1600" i="1">
                <a:latin typeface="Open Sans"/>
                <a:ea typeface="Open Sans"/>
                <a:cs typeface="Open Sans"/>
                <a:sym typeface="Open Sans"/>
              </a:defRPr>
            </a:lvl8pPr>
            <a:lvl9pPr algn="ctr" rtl="0">
              <a:spcBef>
                <a:spcPts val="0"/>
              </a:spcBef>
              <a:buSzPct val="100000"/>
              <a:buFont typeface="Open Sans"/>
              <a:buChar char="■"/>
              <a:defRPr sz="1600" i="1">
                <a:latin typeface="Open Sans"/>
                <a:ea typeface="Open Sans"/>
                <a:cs typeface="Open Sans"/>
                <a:sym typeface="Open Sans"/>
              </a:defRPr>
            </a:lvl9pPr>
          </a:lstStyle>
          <a:p>
            <a:endParaRPr dirty="0"/>
          </a:p>
        </p:txBody>
      </p:sp>
      <p:pic>
        <p:nvPicPr>
          <p:cNvPr id="18" name="Shape 18"/>
          <p:cNvPicPr preferRelativeResize="0"/>
          <p:nvPr/>
        </p:nvPicPr>
        <p:blipFill>
          <a:blip r:embed="rId2">
            <a:alphaModFix/>
          </a:blip>
          <a:stretch>
            <a:fillRect/>
          </a:stretch>
        </p:blipFill>
        <p:spPr>
          <a:xfrm>
            <a:off x="2411760" y="5445224"/>
            <a:ext cx="4288853" cy="800795"/>
          </a:xfrm>
          <a:prstGeom prst="rect">
            <a:avLst/>
          </a:prstGeom>
          <a:noFill/>
          <a:ln>
            <a:noFill/>
          </a:ln>
        </p:spPr>
      </p:pic>
      <p:sp>
        <p:nvSpPr>
          <p:cNvPr id="19" name="Shape 19"/>
          <p:cNvSpPr/>
          <p:nvPr/>
        </p:nvSpPr>
        <p:spPr>
          <a:xfrm>
            <a:off x="0" y="0"/>
            <a:ext cx="9144000" cy="139799"/>
          </a:xfrm>
          <a:prstGeom prst="rect">
            <a:avLst/>
          </a:prstGeom>
          <a:solidFill>
            <a:srgbClr val="46256B"/>
          </a:solidFill>
          <a:ln>
            <a:noFill/>
          </a:ln>
        </p:spPr>
        <p:txBody>
          <a:bodyPr lIns="91425" tIns="91425" rIns="91425" bIns="91425" anchor="ctr" anchorCtr="0">
            <a:noAutofit/>
          </a:bodyPr>
          <a:lstStyle/>
          <a:p>
            <a:pPr defTabSz="914400"/>
            <a:endParaRPr sz="1400" kern="0">
              <a:solidFill>
                <a:srgbClr val="000000"/>
              </a:solidFill>
              <a:cs typeface="Arial"/>
              <a:sym typeface="Arial"/>
              <a:rtl val="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3659" t="24953" r="9406" b="32649"/>
          <a:stretch/>
        </p:blipFill>
        <p:spPr>
          <a:xfrm>
            <a:off x="2123728" y="692696"/>
            <a:ext cx="4896544" cy="2023801"/>
          </a:xfrm>
          <a:prstGeom prst="rect">
            <a:avLst/>
          </a:prstGeom>
        </p:spPr>
      </p:pic>
      <p:sp>
        <p:nvSpPr>
          <p:cNvPr id="9" name="Shape 15"/>
          <p:cNvSpPr txBox="1">
            <a:spLocks noGrp="1"/>
          </p:cNvSpPr>
          <p:nvPr>
            <p:ph type="ctrTitle"/>
          </p:nvPr>
        </p:nvSpPr>
        <p:spPr>
          <a:xfrm>
            <a:off x="688032" y="2668200"/>
            <a:ext cx="7772400" cy="760800"/>
          </a:xfrm>
          <a:prstGeom prst="rect">
            <a:avLst/>
          </a:prstGeom>
        </p:spPr>
        <p:txBody>
          <a:bodyPr lIns="91425" tIns="91425" rIns="91425" bIns="91425" anchor="t" anchorCtr="0"/>
          <a:lstStyle>
            <a:lvl1pPr algn="ctr" rtl="0">
              <a:spcBef>
                <a:spcPts val="0"/>
              </a:spcBef>
              <a:buSzPct val="100000"/>
              <a:defRPr sz="4000" b="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a:endParaRPr dirty="0"/>
          </a:p>
        </p:txBody>
      </p:sp>
    </p:spTree>
    <p:extLst>
      <p:ext uri="{BB962C8B-B14F-4D97-AF65-F5344CB8AC3E}">
        <p14:creationId xmlns:p14="http://schemas.microsoft.com/office/powerpoint/2010/main" val="3340638679"/>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n_Thank You filled in">
    <p:spTree>
      <p:nvGrpSpPr>
        <p:cNvPr id="1" name="Shape 14"/>
        <p:cNvGrpSpPr/>
        <p:nvPr/>
      </p:nvGrpSpPr>
      <p:grpSpPr>
        <a:xfrm>
          <a:off x="0" y="0"/>
          <a:ext cx="0" cy="0"/>
          <a:chOff x="0" y="0"/>
          <a:chExt cx="0" cy="0"/>
        </a:xfrm>
      </p:grpSpPr>
      <p:sp>
        <p:nvSpPr>
          <p:cNvPr id="17" name="Shape 17"/>
          <p:cNvSpPr txBox="1">
            <a:spLocks noGrp="1"/>
          </p:cNvSpPr>
          <p:nvPr>
            <p:ph type="body" idx="2" hasCustomPrompt="1"/>
          </p:nvPr>
        </p:nvSpPr>
        <p:spPr>
          <a:xfrm>
            <a:off x="683568" y="3933056"/>
            <a:ext cx="7772400" cy="1361999"/>
          </a:xfrm>
          <a:prstGeom prst="rect">
            <a:avLst/>
          </a:prstGeom>
        </p:spPr>
        <p:txBody>
          <a:bodyPr lIns="91425" tIns="91425" rIns="91425" bIns="91425" anchor="t" anchorCtr="0"/>
          <a:lstStyle>
            <a:lvl1pPr algn="ctr" rtl="0">
              <a:spcBef>
                <a:spcPts val="0"/>
              </a:spcBef>
              <a:buSzPct val="100000"/>
              <a:buFont typeface="Open Sans"/>
              <a:buChar char="●"/>
              <a:defRPr sz="1600" i="0" baseline="0">
                <a:latin typeface="Open Sans"/>
                <a:ea typeface="Open Sans"/>
                <a:cs typeface="Open Sans"/>
                <a:sym typeface="Open Sans"/>
              </a:defRPr>
            </a:lvl1pPr>
            <a:lvl2pPr algn="ctr" rtl="0">
              <a:spcBef>
                <a:spcPts val="0"/>
              </a:spcBef>
              <a:buSzPct val="100000"/>
              <a:buFontTx/>
              <a:buNone/>
              <a:defRPr sz="1600" b="0" i="0">
                <a:latin typeface="Open Sans"/>
                <a:ea typeface="Open Sans"/>
                <a:cs typeface="Open Sans"/>
                <a:sym typeface="Open Sans"/>
              </a:defRPr>
            </a:lvl2pPr>
            <a:lvl3pPr algn="ctr" rtl="0">
              <a:spcBef>
                <a:spcPts val="0"/>
              </a:spcBef>
              <a:buSzPct val="100000"/>
              <a:buFont typeface="Open Sans"/>
              <a:buChar char="■"/>
              <a:defRPr sz="1600" i="1">
                <a:latin typeface="Open Sans"/>
                <a:ea typeface="Open Sans"/>
                <a:cs typeface="Open Sans"/>
                <a:sym typeface="Open Sans"/>
              </a:defRPr>
            </a:lvl3pPr>
            <a:lvl4pPr algn="ctr" rtl="0">
              <a:spcBef>
                <a:spcPts val="0"/>
              </a:spcBef>
              <a:buSzPct val="100000"/>
              <a:buFont typeface="Open Sans"/>
              <a:buChar char="●"/>
              <a:defRPr sz="1600" i="1">
                <a:latin typeface="Open Sans"/>
                <a:ea typeface="Open Sans"/>
                <a:cs typeface="Open Sans"/>
                <a:sym typeface="Open Sans"/>
              </a:defRPr>
            </a:lvl4pPr>
            <a:lvl5pPr algn="ctr" rtl="0">
              <a:spcBef>
                <a:spcPts val="0"/>
              </a:spcBef>
              <a:buSzPct val="100000"/>
              <a:buFont typeface="Open Sans"/>
              <a:buChar char="○"/>
              <a:defRPr sz="1600" i="1">
                <a:latin typeface="Open Sans"/>
                <a:ea typeface="Open Sans"/>
                <a:cs typeface="Open Sans"/>
                <a:sym typeface="Open Sans"/>
              </a:defRPr>
            </a:lvl5pPr>
            <a:lvl6pPr algn="ctr" rtl="0">
              <a:spcBef>
                <a:spcPts val="0"/>
              </a:spcBef>
              <a:buSzPct val="100000"/>
              <a:buFont typeface="Open Sans"/>
              <a:buChar char="■"/>
              <a:defRPr sz="1600" i="1">
                <a:latin typeface="Open Sans"/>
                <a:ea typeface="Open Sans"/>
                <a:cs typeface="Open Sans"/>
                <a:sym typeface="Open Sans"/>
              </a:defRPr>
            </a:lvl6pPr>
            <a:lvl7pPr algn="ctr" rtl="0">
              <a:spcBef>
                <a:spcPts val="0"/>
              </a:spcBef>
              <a:buSzPct val="100000"/>
              <a:buFont typeface="Open Sans"/>
              <a:buChar char="●"/>
              <a:defRPr sz="1600" i="1">
                <a:latin typeface="Open Sans"/>
                <a:ea typeface="Open Sans"/>
                <a:cs typeface="Open Sans"/>
                <a:sym typeface="Open Sans"/>
              </a:defRPr>
            </a:lvl7pPr>
            <a:lvl8pPr algn="ctr" rtl="0">
              <a:spcBef>
                <a:spcPts val="0"/>
              </a:spcBef>
              <a:buSzPct val="100000"/>
              <a:buFont typeface="Open Sans"/>
              <a:buChar char="○"/>
              <a:defRPr sz="1600" i="1">
                <a:latin typeface="Open Sans"/>
                <a:ea typeface="Open Sans"/>
                <a:cs typeface="Open Sans"/>
                <a:sym typeface="Open Sans"/>
              </a:defRPr>
            </a:lvl8pPr>
            <a:lvl9pPr algn="ctr" rtl="0">
              <a:spcBef>
                <a:spcPts val="0"/>
              </a:spcBef>
              <a:buSzPct val="100000"/>
              <a:buFont typeface="Open Sans"/>
              <a:buChar char="■"/>
              <a:defRPr sz="1600" i="1">
                <a:latin typeface="Open Sans"/>
                <a:ea typeface="Open Sans"/>
                <a:cs typeface="Open Sans"/>
                <a:sym typeface="Open Sans"/>
              </a:defRPr>
            </a:lvl9pPr>
          </a:lstStyle>
          <a:p>
            <a:pPr lvl="1"/>
            <a:r>
              <a:rPr lang="en-CA" dirty="0" err="1" smtClean="0"/>
              <a:t>Ayogo</a:t>
            </a:r>
            <a:r>
              <a:rPr lang="en-CA" dirty="0" smtClean="0"/>
              <a:t> Health Inc.</a:t>
            </a:r>
          </a:p>
          <a:p>
            <a:pPr lvl="1"/>
            <a:r>
              <a:rPr lang="en-CA" dirty="0" smtClean="0"/>
              <a:t>230-577 Great Northern Way</a:t>
            </a:r>
          </a:p>
          <a:p>
            <a:pPr lvl="1"/>
            <a:r>
              <a:rPr lang="en-CA" dirty="0" smtClean="0"/>
              <a:t>Vancouver, BC, Canada</a:t>
            </a:r>
          </a:p>
          <a:p>
            <a:pPr lvl="1"/>
            <a:endParaRPr lang="en-CA" dirty="0" smtClean="0"/>
          </a:p>
          <a:p>
            <a:pPr lvl="1"/>
            <a:r>
              <a:rPr lang="en-CA" dirty="0" smtClean="0"/>
              <a:t>Visit us at ayogo.com</a:t>
            </a:r>
            <a:endParaRPr dirty="0"/>
          </a:p>
        </p:txBody>
      </p:sp>
      <p:pic>
        <p:nvPicPr>
          <p:cNvPr id="18" name="Shape 18"/>
          <p:cNvPicPr preferRelativeResize="0"/>
          <p:nvPr/>
        </p:nvPicPr>
        <p:blipFill>
          <a:blip r:embed="rId2">
            <a:alphaModFix/>
          </a:blip>
          <a:stretch>
            <a:fillRect/>
          </a:stretch>
        </p:blipFill>
        <p:spPr>
          <a:xfrm>
            <a:off x="2411760" y="5445224"/>
            <a:ext cx="4288853" cy="800795"/>
          </a:xfrm>
          <a:prstGeom prst="rect">
            <a:avLst/>
          </a:prstGeom>
          <a:noFill/>
          <a:ln>
            <a:noFill/>
          </a:ln>
        </p:spPr>
      </p:pic>
      <p:sp>
        <p:nvSpPr>
          <p:cNvPr id="19" name="Shape 19"/>
          <p:cNvSpPr/>
          <p:nvPr/>
        </p:nvSpPr>
        <p:spPr>
          <a:xfrm>
            <a:off x="0" y="0"/>
            <a:ext cx="9144000" cy="139799"/>
          </a:xfrm>
          <a:prstGeom prst="rect">
            <a:avLst/>
          </a:prstGeom>
          <a:solidFill>
            <a:srgbClr val="46256B"/>
          </a:solidFill>
          <a:ln>
            <a:noFill/>
          </a:ln>
        </p:spPr>
        <p:txBody>
          <a:bodyPr lIns="91425" tIns="91425" rIns="91425" bIns="91425" anchor="ctr" anchorCtr="0">
            <a:noAutofit/>
          </a:bodyPr>
          <a:lstStyle/>
          <a:p>
            <a:pPr defTabSz="914400"/>
            <a:endParaRPr sz="1400" kern="0">
              <a:solidFill>
                <a:srgbClr val="000000"/>
              </a:solidFill>
              <a:cs typeface="Arial"/>
              <a:sym typeface="Arial"/>
              <a:rtl val="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3659" t="24953" r="9406" b="32649"/>
          <a:stretch/>
        </p:blipFill>
        <p:spPr>
          <a:xfrm>
            <a:off x="2123728" y="692696"/>
            <a:ext cx="4896544" cy="2023801"/>
          </a:xfrm>
          <a:prstGeom prst="rect">
            <a:avLst/>
          </a:prstGeom>
        </p:spPr>
      </p:pic>
      <p:sp>
        <p:nvSpPr>
          <p:cNvPr id="9" name="Shape 15"/>
          <p:cNvSpPr txBox="1">
            <a:spLocks noGrp="1"/>
          </p:cNvSpPr>
          <p:nvPr>
            <p:ph type="ctrTitle" hasCustomPrompt="1"/>
          </p:nvPr>
        </p:nvSpPr>
        <p:spPr>
          <a:xfrm>
            <a:off x="688032" y="3028240"/>
            <a:ext cx="7772400" cy="760800"/>
          </a:xfrm>
          <a:prstGeom prst="rect">
            <a:avLst/>
          </a:prstGeom>
        </p:spPr>
        <p:txBody>
          <a:bodyPr lIns="91425" tIns="91425" rIns="91425" bIns="91425" anchor="t" anchorCtr="0"/>
          <a:lstStyle>
            <a:lvl1pPr algn="ctr" rtl="0">
              <a:spcBef>
                <a:spcPts val="0"/>
              </a:spcBef>
              <a:buSzPct val="100000"/>
              <a:defRPr sz="4000" b="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a:r>
              <a:rPr lang="en-CA" dirty="0" smtClean="0"/>
              <a:t>Thank you</a:t>
            </a:r>
            <a:endParaRPr dirty="0"/>
          </a:p>
        </p:txBody>
      </p:sp>
    </p:spTree>
    <p:extLst>
      <p:ext uri="{BB962C8B-B14F-4D97-AF65-F5344CB8AC3E}">
        <p14:creationId xmlns:p14="http://schemas.microsoft.com/office/powerpoint/2010/main" val="737603382"/>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wo Col - Image Lef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000"/>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txBox="1">
            <a:spLocks noGrp="1"/>
          </p:cNvSpPr>
          <p:nvPr>
            <p:ph type="body" idx="1"/>
          </p:nvPr>
        </p:nvSpPr>
        <p:spPr>
          <a:xfrm>
            <a:off x="3739775" y="1600200"/>
            <a:ext cx="4947000" cy="4967700"/>
          </a:xfrm>
          <a:prstGeom prst="rect">
            <a:avLst/>
          </a:prstGeom>
        </p:spPr>
        <p:txBody>
          <a:bodyPr lIns="91425" tIns="91425" rIns="91425" bIns="91425" anchor="t" anchorCtr="0"/>
          <a:lstStyle>
            <a:lvl1pPr rtl="0">
              <a:spcBef>
                <a:spcPts val="0"/>
              </a:spcBef>
              <a:buSzPct val="100000"/>
              <a:defRPr sz="1800"/>
            </a:lvl1pPr>
            <a:lvl2pPr rtl="0">
              <a:spcBef>
                <a:spcPts val="0"/>
              </a:spcBef>
              <a:buSzPct val="100000"/>
              <a:defRPr sz="1800"/>
            </a:lvl2pPr>
            <a:lvl3pPr rtl="0">
              <a:spcBef>
                <a:spcPts val="0"/>
              </a:spcBef>
              <a:buSzPct val="100000"/>
              <a:defRPr sz="1800"/>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pic>
        <p:nvPicPr>
          <p:cNvPr id="34" name="Shape 34"/>
          <p:cNvPicPr preferRelativeResize="0"/>
          <p:nvPr/>
        </p:nvPicPr>
        <p:blipFill>
          <a:blip r:embed="rId2">
            <a:alphaModFix/>
          </a:blip>
          <a:stretch>
            <a:fillRect/>
          </a:stretch>
        </p:blipFill>
        <p:spPr>
          <a:xfrm>
            <a:off x="7704868" y="6137663"/>
            <a:ext cx="981930" cy="430110"/>
          </a:xfrm>
          <a:prstGeom prst="rect">
            <a:avLst/>
          </a:prstGeom>
          <a:noFill/>
          <a:ln>
            <a:noFill/>
          </a:ln>
        </p:spPr>
      </p:pic>
      <p:sp>
        <p:nvSpPr>
          <p:cNvPr id="35" name="Shape 35"/>
          <p:cNvSpPr/>
          <p:nvPr/>
        </p:nvSpPr>
        <p:spPr>
          <a:xfrm>
            <a:off x="0" y="0"/>
            <a:ext cx="9144000" cy="139799"/>
          </a:xfrm>
          <a:prstGeom prst="rect">
            <a:avLst/>
          </a:prstGeom>
          <a:solidFill>
            <a:srgbClr val="46256B"/>
          </a:solidFill>
          <a:ln>
            <a:noFill/>
          </a:ln>
        </p:spPr>
        <p:txBody>
          <a:bodyPr lIns="91425" tIns="91425" rIns="91425" bIns="91425" anchor="ctr" anchorCtr="0">
            <a:noAutofit/>
          </a:bodyPr>
          <a:lstStyle/>
          <a:p>
            <a:pPr defTabSz="914400"/>
            <a:endParaRPr sz="1400" kern="0">
              <a:solidFill>
                <a:srgbClr val="000000"/>
              </a:solidFill>
              <a:cs typeface="Arial"/>
              <a:sym typeface="Arial"/>
              <a:rtl val="0"/>
            </a:endParaRPr>
          </a:p>
        </p:txBody>
      </p:sp>
    </p:spTree>
    <p:extLst>
      <p:ext uri="{BB962C8B-B14F-4D97-AF65-F5344CB8AC3E}">
        <p14:creationId xmlns:p14="http://schemas.microsoft.com/office/powerpoint/2010/main" val="3555644165"/>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pic>
        <p:nvPicPr>
          <p:cNvPr id="38" name="Shape 38"/>
          <p:cNvPicPr preferRelativeResize="0"/>
          <p:nvPr/>
        </p:nvPicPr>
        <p:blipFill>
          <a:blip r:embed="rId2">
            <a:alphaModFix/>
          </a:blip>
          <a:stretch>
            <a:fillRect/>
          </a:stretch>
        </p:blipFill>
        <p:spPr>
          <a:xfrm>
            <a:off x="7704868" y="6137663"/>
            <a:ext cx="981930" cy="430110"/>
          </a:xfrm>
          <a:prstGeom prst="rect">
            <a:avLst/>
          </a:prstGeom>
          <a:noFill/>
          <a:ln>
            <a:noFill/>
          </a:ln>
        </p:spPr>
      </p:pic>
      <p:sp>
        <p:nvSpPr>
          <p:cNvPr id="39" name="Shape 39"/>
          <p:cNvSpPr/>
          <p:nvPr/>
        </p:nvSpPr>
        <p:spPr>
          <a:xfrm>
            <a:off x="0" y="0"/>
            <a:ext cx="9144000" cy="139799"/>
          </a:xfrm>
          <a:prstGeom prst="rect">
            <a:avLst/>
          </a:prstGeom>
          <a:solidFill>
            <a:srgbClr val="46256B"/>
          </a:solidFill>
          <a:ln>
            <a:noFill/>
          </a:ln>
        </p:spPr>
        <p:txBody>
          <a:bodyPr lIns="91425" tIns="91425" rIns="91425" bIns="91425" anchor="ctr" anchorCtr="0">
            <a:noAutofit/>
          </a:bodyPr>
          <a:lstStyle/>
          <a:p>
            <a:pPr defTabSz="914400"/>
            <a:endParaRPr sz="1400" kern="0">
              <a:solidFill>
                <a:srgbClr val="000000"/>
              </a:solidFill>
              <a:cs typeface="Arial"/>
              <a:sym typeface="Arial"/>
              <a:rtl val="0"/>
            </a:endParaRPr>
          </a:p>
        </p:txBody>
      </p:sp>
    </p:spTree>
    <p:extLst>
      <p:ext uri="{BB962C8B-B14F-4D97-AF65-F5344CB8AC3E}">
        <p14:creationId xmlns:p14="http://schemas.microsoft.com/office/powerpoint/2010/main" val="2810434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457200" y="5875078"/>
            <a:ext cx="8229600" cy="692700"/>
          </a:xfrm>
          <a:prstGeom prst="rect">
            <a:avLst/>
          </a:prstGeom>
        </p:spPr>
        <p:txBody>
          <a:bodyPr lIns="91425" tIns="91425" rIns="91425" bIns="91425" anchor="t" anchorCtr="0"/>
          <a:lstStyle>
            <a:lvl1pPr algn="ctr">
              <a:spcBef>
                <a:spcPts val="360"/>
              </a:spcBef>
              <a:buSzPct val="100000"/>
              <a:buNone/>
              <a:defRPr sz="1800"/>
            </a:lvl1pPr>
          </a:lstStyle>
          <a:p>
            <a:endParaRPr/>
          </a:p>
        </p:txBody>
      </p:sp>
      <p:pic>
        <p:nvPicPr>
          <p:cNvPr id="42" name="Shape 42"/>
          <p:cNvPicPr preferRelativeResize="0"/>
          <p:nvPr/>
        </p:nvPicPr>
        <p:blipFill>
          <a:blip r:embed="rId2">
            <a:alphaModFix/>
          </a:blip>
          <a:stretch>
            <a:fillRect/>
          </a:stretch>
        </p:blipFill>
        <p:spPr>
          <a:xfrm>
            <a:off x="7704868" y="6137663"/>
            <a:ext cx="981930" cy="430110"/>
          </a:xfrm>
          <a:prstGeom prst="rect">
            <a:avLst/>
          </a:prstGeom>
          <a:noFill/>
          <a:ln>
            <a:noFill/>
          </a:ln>
        </p:spPr>
      </p:pic>
      <p:sp>
        <p:nvSpPr>
          <p:cNvPr id="43" name="Shape 43"/>
          <p:cNvSpPr/>
          <p:nvPr/>
        </p:nvSpPr>
        <p:spPr>
          <a:xfrm>
            <a:off x="0" y="0"/>
            <a:ext cx="9144000" cy="139799"/>
          </a:xfrm>
          <a:prstGeom prst="rect">
            <a:avLst/>
          </a:prstGeom>
          <a:solidFill>
            <a:srgbClr val="46256B"/>
          </a:solidFill>
          <a:ln>
            <a:noFill/>
          </a:ln>
        </p:spPr>
        <p:txBody>
          <a:bodyPr lIns="91425" tIns="91425" rIns="91425" bIns="91425" anchor="ctr" anchorCtr="0">
            <a:noAutofit/>
          </a:bodyPr>
          <a:lstStyle/>
          <a:p>
            <a:pPr defTabSz="914400"/>
            <a:endParaRPr sz="1400" kern="0">
              <a:solidFill>
                <a:srgbClr val="000000"/>
              </a:solidFill>
              <a:cs typeface="Arial"/>
              <a:sym typeface="Arial"/>
              <a:rtl val="0"/>
            </a:endParaRPr>
          </a:p>
        </p:txBody>
      </p:sp>
    </p:spTree>
    <p:extLst>
      <p:ext uri="{BB962C8B-B14F-4D97-AF65-F5344CB8AC3E}">
        <p14:creationId xmlns:p14="http://schemas.microsoft.com/office/powerpoint/2010/main" val="2872073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aption Only - No Logo">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457200" y="5875078"/>
            <a:ext cx="8229600" cy="692700"/>
          </a:xfrm>
          <a:prstGeom prst="rect">
            <a:avLst/>
          </a:prstGeom>
        </p:spPr>
        <p:txBody>
          <a:bodyPr lIns="91425" tIns="91425" rIns="91425" bIns="91425" anchor="t" anchorCtr="0"/>
          <a:lstStyle>
            <a:lvl1pPr algn="ctr" rtl="0">
              <a:spcBef>
                <a:spcPts val="360"/>
              </a:spcBef>
              <a:buSzPct val="100000"/>
              <a:buNone/>
              <a:defRPr sz="1800"/>
            </a:lvl1pPr>
          </a:lstStyle>
          <a:p>
            <a:endParaRPr/>
          </a:p>
        </p:txBody>
      </p:sp>
      <p:sp>
        <p:nvSpPr>
          <p:cNvPr id="46" name="Shape 46"/>
          <p:cNvSpPr/>
          <p:nvPr/>
        </p:nvSpPr>
        <p:spPr>
          <a:xfrm>
            <a:off x="0" y="0"/>
            <a:ext cx="9144000" cy="139799"/>
          </a:xfrm>
          <a:prstGeom prst="rect">
            <a:avLst/>
          </a:prstGeom>
          <a:solidFill>
            <a:srgbClr val="46256B"/>
          </a:solidFill>
          <a:ln>
            <a:noFill/>
          </a:ln>
        </p:spPr>
        <p:txBody>
          <a:bodyPr lIns="91425" tIns="91425" rIns="91425" bIns="91425" anchor="ctr" anchorCtr="0">
            <a:noAutofit/>
          </a:bodyPr>
          <a:lstStyle/>
          <a:p>
            <a:pPr defTabSz="914400"/>
            <a:endParaRPr sz="1400" kern="0">
              <a:solidFill>
                <a:srgbClr val="000000"/>
              </a:solidFill>
              <a:cs typeface="Arial"/>
              <a:sym typeface="Arial"/>
              <a:rtl val="0"/>
            </a:endParaRPr>
          </a:p>
        </p:txBody>
      </p:sp>
    </p:spTree>
    <p:extLst>
      <p:ext uri="{BB962C8B-B14F-4D97-AF65-F5344CB8AC3E}">
        <p14:creationId xmlns:p14="http://schemas.microsoft.com/office/powerpoint/2010/main" val="1754676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5AD976-648F-4047-A07D-47A45AE3E57E}" type="datetimeFigureOut">
              <a:rPr lang="en-US" smtClean="0"/>
              <a:t>2014-10-11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70359-7555-A040-9BA6-268D60A0548B}" type="slidenum">
              <a:rPr lang="en-US" smtClean="0"/>
              <a:t>‹#›</a:t>
            </a:fld>
            <a:endParaRPr lang="en-US"/>
          </a:p>
        </p:txBody>
      </p:sp>
      <p:sp>
        <p:nvSpPr>
          <p:cNvPr id="11" name="Title 1"/>
          <p:cNvSpPr>
            <a:spLocks noGrp="1"/>
          </p:cNvSpPr>
          <p:nvPr>
            <p:ph type="ctrTitle"/>
          </p:nvPr>
        </p:nvSpPr>
        <p:spPr>
          <a:xfrm>
            <a:off x="353291" y="1220889"/>
            <a:ext cx="8493596" cy="658252"/>
          </a:xfrm>
        </p:spPr>
        <p:txBody>
          <a:bodyPr>
            <a:normAutofit/>
          </a:bodyPr>
          <a:lstStyle>
            <a:lvl1pPr>
              <a:defRPr sz="3200"/>
            </a:lvl1pPr>
          </a:lstStyle>
          <a:p>
            <a:r>
              <a:rPr lang="en-CA" smtClean="0"/>
              <a:t>Click to edit Master title style</a:t>
            </a:r>
            <a:endParaRPr lang="en-US" dirty="0"/>
          </a:p>
        </p:txBody>
      </p:sp>
      <p:sp>
        <p:nvSpPr>
          <p:cNvPr id="12" name="Subtitle 2"/>
          <p:cNvSpPr>
            <a:spLocks noGrp="1"/>
          </p:cNvSpPr>
          <p:nvPr>
            <p:ph type="subTitle" idx="1"/>
          </p:nvPr>
        </p:nvSpPr>
        <p:spPr>
          <a:xfrm>
            <a:off x="354765" y="1972740"/>
            <a:ext cx="8492122" cy="1752600"/>
          </a:xfrm>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13" name="Text Placeholder 12"/>
          <p:cNvSpPr>
            <a:spLocks noGrp="1"/>
          </p:cNvSpPr>
          <p:nvPr>
            <p:ph type="body" sz="quarter" idx="13" hasCustomPrompt="1"/>
          </p:nvPr>
        </p:nvSpPr>
        <p:spPr>
          <a:xfrm rot="21480000">
            <a:off x="4930190" y="3124185"/>
            <a:ext cx="3794125" cy="2399075"/>
          </a:xfrm>
        </p:spPr>
        <p:txBody>
          <a:bodyPr>
            <a:noAutofit/>
          </a:bodyPr>
          <a:lstStyle>
            <a:lvl1pPr marL="0" indent="0">
              <a:buNone/>
              <a:defRPr sz="2000">
                <a:latin typeface="Architects Daughter"/>
                <a:cs typeface="Architects Daughter"/>
              </a:defRPr>
            </a:lvl1pPr>
            <a:lvl2pPr marL="457200" indent="0">
              <a:buNone/>
              <a:defRPr sz="2000">
                <a:latin typeface="Architects Daughter"/>
                <a:cs typeface="Architects Daughter"/>
              </a:defRPr>
            </a:lvl2pPr>
            <a:lvl3pPr marL="914400" indent="0">
              <a:buNone/>
              <a:defRPr sz="2000">
                <a:latin typeface="Architects Daughter"/>
                <a:cs typeface="Architects Daughter"/>
              </a:defRPr>
            </a:lvl3pPr>
            <a:lvl4pPr marL="1371600" indent="0">
              <a:buNone/>
              <a:defRPr sz="2000">
                <a:latin typeface="Architects Daughter"/>
                <a:cs typeface="Architects Daughter"/>
              </a:defRPr>
            </a:lvl4pPr>
            <a:lvl5pPr marL="1828800" indent="0">
              <a:buNone/>
              <a:defRPr sz="2000">
                <a:latin typeface="Architects Daughter"/>
                <a:cs typeface="Architects Daughter"/>
              </a:defRPr>
            </a:lvl5pPr>
          </a:lstStyle>
          <a:p>
            <a:r>
              <a:rPr lang="en-US" sz="2000" dirty="0" smtClean="0">
                <a:solidFill>
                  <a:srgbClr val="383034"/>
                </a:solidFill>
                <a:latin typeface="Architects Daughter"/>
                <a:cs typeface="Architects Daughter"/>
              </a:rPr>
              <a:t>*</a:t>
            </a:r>
            <a:r>
              <a:rPr lang="en-US" sz="2000" baseline="0" dirty="0" smtClean="0">
                <a:solidFill>
                  <a:srgbClr val="383034"/>
                </a:solidFill>
                <a:latin typeface="Architects Daughter"/>
                <a:cs typeface="Architects Daughter"/>
              </a:rPr>
              <a:t> </a:t>
            </a:r>
            <a:r>
              <a:rPr lang="en-US" sz="2000" dirty="0" smtClean="0">
                <a:solidFill>
                  <a:srgbClr val="383034"/>
                </a:solidFill>
                <a:latin typeface="Architects Daughter"/>
                <a:cs typeface="Architects Daughter"/>
              </a:rPr>
              <a:t>This is where you put clever insights like why games</a:t>
            </a:r>
            <a:r>
              <a:rPr lang="en-US" sz="2000" baseline="0" dirty="0" smtClean="0">
                <a:solidFill>
                  <a:srgbClr val="383034"/>
                </a:solidFill>
                <a:latin typeface="Architects Daughter"/>
                <a:cs typeface="Architects Daughter"/>
              </a:rPr>
              <a:t> work. You can use these anywhere to add emphasis to your message.</a:t>
            </a:r>
            <a:endParaRPr lang="en-US" sz="2000" dirty="0">
              <a:solidFill>
                <a:srgbClr val="383034"/>
              </a:solidFill>
              <a:latin typeface="Architects Daughter"/>
              <a:cs typeface="Architects Daughter"/>
            </a:endParaRPr>
          </a:p>
        </p:txBody>
      </p:sp>
    </p:spTree>
    <p:extLst>
      <p:ext uri="{BB962C8B-B14F-4D97-AF65-F5344CB8AC3E}">
        <p14:creationId xmlns:p14="http://schemas.microsoft.com/office/powerpoint/2010/main" val="109277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pic>
        <p:nvPicPr>
          <p:cNvPr id="48" name="Shape 48"/>
          <p:cNvPicPr preferRelativeResize="0"/>
          <p:nvPr/>
        </p:nvPicPr>
        <p:blipFill>
          <a:blip r:embed="rId2">
            <a:alphaModFix/>
          </a:blip>
          <a:stretch>
            <a:fillRect/>
          </a:stretch>
        </p:blipFill>
        <p:spPr>
          <a:xfrm>
            <a:off x="7704868" y="6137663"/>
            <a:ext cx="981930" cy="430110"/>
          </a:xfrm>
          <a:prstGeom prst="rect">
            <a:avLst/>
          </a:prstGeom>
          <a:noFill/>
          <a:ln>
            <a:noFill/>
          </a:ln>
        </p:spPr>
      </p:pic>
      <p:sp>
        <p:nvSpPr>
          <p:cNvPr id="49" name="Shape 49"/>
          <p:cNvSpPr/>
          <p:nvPr/>
        </p:nvSpPr>
        <p:spPr>
          <a:xfrm>
            <a:off x="0" y="0"/>
            <a:ext cx="9144000" cy="139799"/>
          </a:xfrm>
          <a:prstGeom prst="rect">
            <a:avLst/>
          </a:prstGeom>
          <a:solidFill>
            <a:srgbClr val="46256B"/>
          </a:solidFill>
          <a:ln>
            <a:noFill/>
          </a:ln>
        </p:spPr>
        <p:txBody>
          <a:bodyPr lIns="91425" tIns="91425" rIns="91425" bIns="91425" anchor="ctr" anchorCtr="0">
            <a:noAutofit/>
          </a:bodyPr>
          <a:lstStyle/>
          <a:p>
            <a:pPr defTabSz="914400"/>
            <a:endParaRPr sz="1400" kern="0">
              <a:solidFill>
                <a:srgbClr val="000000"/>
              </a:solidFill>
              <a:cs typeface="Arial"/>
              <a:sym typeface="Arial"/>
              <a:rtl val="0"/>
            </a:endParaRPr>
          </a:p>
        </p:txBody>
      </p:sp>
    </p:spTree>
    <p:extLst>
      <p:ext uri="{BB962C8B-B14F-4D97-AF65-F5344CB8AC3E}">
        <p14:creationId xmlns:p14="http://schemas.microsoft.com/office/powerpoint/2010/main" val="449371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ackground - No Logo">
    <p:bg>
      <p:bgPr>
        <a:blipFill dpi="0" rotWithShape="1">
          <a:blip r:embed="rId2">
            <a:alphaModFix amt="27000"/>
            <a:lum/>
          </a:blip>
          <a:srcRect/>
          <a:stretch>
            <a:fillRect l="-20000" t="-10000" r="-12000" b="-21000"/>
          </a:stretch>
        </a:blipFill>
        <a:effectLst/>
      </p:bgPr>
    </p:bg>
    <p:spTree>
      <p:nvGrpSpPr>
        <p:cNvPr id="1" name="Shape 50"/>
        <p:cNvGrpSpPr/>
        <p:nvPr/>
      </p:nvGrpSpPr>
      <p:grpSpPr>
        <a:xfrm>
          <a:off x="0" y="0"/>
          <a:ext cx="0" cy="0"/>
          <a:chOff x="0" y="0"/>
          <a:chExt cx="0" cy="0"/>
        </a:xfrm>
      </p:grpSpPr>
      <p:sp>
        <p:nvSpPr>
          <p:cNvPr id="51" name="Shape 51"/>
          <p:cNvSpPr/>
          <p:nvPr/>
        </p:nvSpPr>
        <p:spPr>
          <a:xfrm>
            <a:off x="0" y="0"/>
            <a:ext cx="9144000" cy="139799"/>
          </a:xfrm>
          <a:prstGeom prst="rect">
            <a:avLst/>
          </a:prstGeom>
          <a:solidFill>
            <a:srgbClr val="46256B"/>
          </a:solidFill>
          <a:ln>
            <a:noFill/>
          </a:ln>
        </p:spPr>
        <p:txBody>
          <a:bodyPr lIns="91425" tIns="91425" rIns="91425" bIns="91425" anchor="ctr" anchorCtr="0">
            <a:noAutofit/>
          </a:bodyPr>
          <a:lstStyle/>
          <a:p>
            <a:pPr defTabSz="914400"/>
            <a:endParaRPr sz="1400" kern="0">
              <a:solidFill>
                <a:srgbClr val="000000"/>
              </a:solidFill>
              <a:cs typeface="Arial"/>
              <a:sym typeface="Arial"/>
              <a:rtl val="0"/>
            </a:endParaRPr>
          </a:p>
        </p:txBody>
      </p:sp>
    </p:spTree>
    <p:extLst>
      <p:ext uri="{BB962C8B-B14F-4D97-AF65-F5344CB8AC3E}">
        <p14:creationId xmlns:p14="http://schemas.microsoft.com/office/powerpoint/2010/main" val="324265378"/>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ackground w Logo">
    <p:bg>
      <p:bgPr>
        <a:blipFill dpi="0" rotWithShape="1">
          <a:blip r:embed="rId2">
            <a:alphaModFix amt="27000"/>
            <a:lum/>
          </a:blip>
          <a:srcRect/>
          <a:stretch>
            <a:fillRect l="-20000" t="-10000" r="-12000" b="-21000"/>
          </a:stretch>
        </a:blipFill>
        <a:effectLst/>
      </p:bgPr>
    </p:bg>
    <p:spTree>
      <p:nvGrpSpPr>
        <p:cNvPr id="1" name="Shape 50"/>
        <p:cNvGrpSpPr/>
        <p:nvPr/>
      </p:nvGrpSpPr>
      <p:grpSpPr>
        <a:xfrm>
          <a:off x="0" y="0"/>
          <a:ext cx="0" cy="0"/>
          <a:chOff x="0" y="0"/>
          <a:chExt cx="0" cy="0"/>
        </a:xfrm>
      </p:grpSpPr>
      <p:sp>
        <p:nvSpPr>
          <p:cNvPr id="51" name="Shape 51"/>
          <p:cNvSpPr/>
          <p:nvPr/>
        </p:nvSpPr>
        <p:spPr>
          <a:xfrm>
            <a:off x="0" y="0"/>
            <a:ext cx="9144000" cy="139799"/>
          </a:xfrm>
          <a:prstGeom prst="rect">
            <a:avLst/>
          </a:prstGeom>
          <a:solidFill>
            <a:srgbClr val="46256B"/>
          </a:solidFill>
          <a:ln>
            <a:noFill/>
          </a:ln>
        </p:spPr>
        <p:txBody>
          <a:bodyPr lIns="91425" tIns="91425" rIns="91425" bIns="91425" anchor="ctr" anchorCtr="0">
            <a:noAutofit/>
          </a:bodyPr>
          <a:lstStyle/>
          <a:p>
            <a:pPr defTabSz="914400"/>
            <a:endParaRPr sz="1400" kern="0">
              <a:solidFill>
                <a:srgbClr val="000000"/>
              </a:solidFill>
              <a:cs typeface="Arial"/>
              <a:sym typeface="Arial"/>
              <a:rtl val="0"/>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92918" y="6021288"/>
            <a:ext cx="947187" cy="547507"/>
          </a:xfrm>
          <a:prstGeom prst="rect">
            <a:avLst/>
          </a:prstGeom>
        </p:spPr>
      </p:pic>
    </p:spTree>
    <p:extLst>
      <p:ext uri="{BB962C8B-B14F-4D97-AF65-F5344CB8AC3E}">
        <p14:creationId xmlns:p14="http://schemas.microsoft.com/office/powerpoint/2010/main" val="190758560"/>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otally Blank">
    <p:spTree>
      <p:nvGrpSpPr>
        <p:cNvPr id="1" name="Shape 52"/>
        <p:cNvGrpSpPr/>
        <p:nvPr/>
      </p:nvGrpSpPr>
      <p:grpSpPr>
        <a:xfrm>
          <a:off x="0" y="0"/>
          <a:ext cx="0" cy="0"/>
          <a:chOff x="0" y="0"/>
          <a:chExt cx="0" cy="0"/>
        </a:xfrm>
      </p:grpSpPr>
    </p:spTree>
    <p:extLst>
      <p:ext uri="{BB962C8B-B14F-4D97-AF65-F5344CB8AC3E}">
        <p14:creationId xmlns:p14="http://schemas.microsoft.com/office/powerpoint/2010/main" val="3430559684"/>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yogo fun">
    <p:bg>
      <p:bgPr>
        <a:blipFill dpi="0" rotWithShape="1">
          <a:blip r:embed="rId2">
            <a:lum/>
          </a:blip>
          <a:srcRect/>
          <a:stretch>
            <a:fillRect/>
          </a:stretch>
        </a:blipFill>
        <a:effectLst/>
      </p:bgPr>
    </p:bg>
    <p:spTree>
      <p:nvGrpSpPr>
        <p:cNvPr id="1" name="Shape 52"/>
        <p:cNvGrpSpPr/>
        <p:nvPr/>
      </p:nvGrpSpPr>
      <p:grpSpPr>
        <a:xfrm>
          <a:off x="0" y="0"/>
          <a:ext cx="0" cy="0"/>
          <a:chOff x="0" y="0"/>
          <a:chExt cx="0" cy="0"/>
        </a:xfrm>
      </p:grpSpPr>
    </p:spTree>
    <p:extLst>
      <p:ext uri="{BB962C8B-B14F-4D97-AF65-F5344CB8AC3E}">
        <p14:creationId xmlns:p14="http://schemas.microsoft.com/office/powerpoint/2010/main" val="3348664920"/>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8" name="Rectangle 2"/>
          <p:cNvSpPr>
            <a:spLocks noGrp="1"/>
          </p:cNvSpPr>
          <p:nvPr>
            <p:ph type="title" hasCustomPrompt="1"/>
          </p:nvPr>
        </p:nvSpPr>
        <p:spPr>
          <a:xfrm rot="16200000">
            <a:off x="5276850" y="-1714291"/>
            <a:ext cx="533400" cy="5676900"/>
          </a:xfrm>
        </p:spPr>
        <p:txBody>
          <a:bodyPr>
            <a:noAutofit/>
          </a:bodyPr>
          <a:lstStyle>
            <a:lvl1pPr algn="r">
              <a:defRPr sz="2800"/>
            </a:lvl1pPr>
            <a:extLst/>
          </a:lstStyle>
          <a:p>
            <a:r>
              <a:rPr lang="en-US" dirty="0" smtClean="0"/>
              <a:t>CLICK TO EDIT MASTER TITLE STYLE</a:t>
            </a:r>
            <a:endParaRPr lang="en-US" dirty="0"/>
          </a:p>
        </p:txBody>
      </p:sp>
      <p:sp>
        <p:nvSpPr>
          <p:cNvPr id="6" name="Rectangle 6"/>
          <p:cNvSpPr>
            <a:spLocks noGrp="1"/>
          </p:cNvSpPr>
          <p:nvPr>
            <p:ph type="dt" sz="half" idx="10"/>
          </p:nvPr>
        </p:nvSpPr>
        <p:spPr>
          <a:xfrm>
            <a:off x="7010400" y="76200"/>
            <a:ext cx="1371600" cy="228600"/>
          </a:xfrm>
          <a:prstGeom prst="rect">
            <a:avLst/>
          </a:prstGeom>
        </p:spPr>
        <p:txBody>
          <a:bodyPr/>
          <a:lstStyle>
            <a:extLst/>
          </a:lstStyle>
          <a:p>
            <a:pPr defTabSz="914400"/>
            <a:fld id="{C9EFDE54-A3F5-43DE-AF95-133867DEF22F}" type="datetime1">
              <a:rPr lang="en-US" sz="1400" kern="0" smtClean="0">
                <a:solidFill>
                  <a:srgbClr val="000000"/>
                </a:solidFill>
                <a:cs typeface="Arial"/>
                <a:sym typeface="Arial"/>
                <a:rtl val="0"/>
              </a:rPr>
              <a:pPr defTabSz="914400"/>
              <a:t>2014-10-11</a:t>
            </a:fld>
            <a:endParaRPr lang="en-US" sz="1400" kern="0">
              <a:solidFill>
                <a:srgbClr val="000000"/>
              </a:solidFill>
              <a:cs typeface="Arial"/>
              <a:sym typeface="Arial"/>
              <a:rtl val="0"/>
            </a:endParaRPr>
          </a:p>
        </p:txBody>
      </p:sp>
      <p:sp>
        <p:nvSpPr>
          <p:cNvPr id="8" name="Rectangle 8"/>
          <p:cNvSpPr>
            <a:spLocks noGrp="1"/>
          </p:cNvSpPr>
          <p:nvPr>
            <p:ph type="sldNum" sz="quarter" idx="11"/>
          </p:nvPr>
        </p:nvSpPr>
        <p:spPr>
          <a:xfrm>
            <a:off x="6504432" y="6473952"/>
            <a:ext cx="990600" cy="304800"/>
          </a:xfrm>
          <a:prstGeom prst="rect">
            <a:avLst/>
          </a:prstGeom>
        </p:spPr>
        <p:txBody>
          <a:bodyPr/>
          <a:lstStyle>
            <a:extLst/>
          </a:lstStyle>
          <a:p>
            <a:pPr defTabSz="914400"/>
            <a:fld id="{3463F348-C0AE-4A34-8201-4CBEE0669B8E}" type="slidenum">
              <a:rPr lang="en-US" sz="1400" kern="0" smtClean="0">
                <a:solidFill>
                  <a:srgbClr val="000000"/>
                </a:solidFill>
                <a:cs typeface="Arial"/>
                <a:sym typeface="Arial"/>
                <a:rtl val="0"/>
              </a:rPr>
              <a:pPr defTabSz="914400"/>
              <a:t>‹#›</a:t>
            </a:fld>
            <a:endParaRPr lang="en-US" sz="1400" kern="0">
              <a:solidFill>
                <a:srgbClr val="000000"/>
              </a:solidFill>
              <a:cs typeface="Arial"/>
              <a:sym typeface="Arial"/>
              <a:rtl val="0"/>
            </a:endParaRPr>
          </a:p>
        </p:txBody>
      </p:sp>
      <p:sp>
        <p:nvSpPr>
          <p:cNvPr id="9" name="Rectangle 9"/>
          <p:cNvSpPr>
            <a:spLocks noGrp="1"/>
          </p:cNvSpPr>
          <p:nvPr>
            <p:ph type="ftr" sz="quarter" idx="12"/>
          </p:nvPr>
        </p:nvSpPr>
        <p:spPr>
          <a:xfrm>
            <a:off x="2705100" y="6477000"/>
            <a:ext cx="3733800" cy="304800"/>
          </a:xfrm>
          <a:prstGeom prst="rect">
            <a:avLst/>
          </a:prstGeom>
        </p:spPr>
        <p:txBody>
          <a:bodyPr/>
          <a:lstStyle>
            <a:extLst/>
          </a:lstStyle>
          <a:p>
            <a:pPr defTabSz="914400">
              <a:defRPr/>
            </a:pPr>
            <a:endParaRPr lang="en-US" sz="1400" kern="0">
              <a:solidFill>
                <a:srgbClr val="000000"/>
              </a:solidFill>
              <a:cs typeface="Arial"/>
              <a:sym typeface="Arial"/>
              <a:rtl val="0"/>
            </a:endParaRPr>
          </a:p>
        </p:txBody>
      </p:sp>
    </p:spTree>
    <p:extLst>
      <p:ext uri="{BB962C8B-B14F-4D97-AF65-F5344CB8AC3E}">
        <p14:creationId xmlns:p14="http://schemas.microsoft.com/office/powerpoint/2010/main" val="2055364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18" name="Rectangle 2"/>
          <p:cNvSpPr>
            <a:spLocks noGrp="1"/>
          </p:cNvSpPr>
          <p:nvPr>
            <p:ph type="title" hasCustomPrompt="1"/>
          </p:nvPr>
        </p:nvSpPr>
        <p:spPr>
          <a:xfrm rot="16200000">
            <a:off x="5276850" y="-1714291"/>
            <a:ext cx="533400" cy="5676900"/>
          </a:xfrm>
        </p:spPr>
        <p:txBody>
          <a:bodyPr>
            <a:noAutofit/>
          </a:bodyPr>
          <a:lstStyle>
            <a:lvl1pPr algn="r">
              <a:defRPr sz="2800"/>
            </a:lvl1pPr>
            <a:extLst/>
          </a:lstStyle>
          <a:p>
            <a:r>
              <a:rPr lang="en-US" dirty="0" smtClean="0"/>
              <a:t>CLICK TO EDIT MASTER TITLE STYLE</a:t>
            </a:r>
            <a:endParaRPr lang="en-US" dirty="0"/>
          </a:p>
        </p:txBody>
      </p:sp>
      <p:sp>
        <p:nvSpPr>
          <p:cNvPr id="6" name="Rectangle 6"/>
          <p:cNvSpPr>
            <a:spLocks noGrp="1"/>
          </p:cNvSpPr>
          <p:nvPr>
            <p:ph type="dt" sz="half" idx="10"/>
          </p:nvPr>
        </p:nvSpPr>
        <p:spPr>
          <a:xfrm>
            <a:off x="7010400" y="76200"/>
            <a:ext cx="1371600" cy="228600"/>
          </a:xfrm>
          <a:prstGeom prst="rect">
            <a:avLst/>
          </a:prstGeom>
        </p:spPr>
        <p:txBody>
          <a:bodyPr/>
          <a:lstStyle>
            <a:extLst/>
          </a:lstStyle>
          <a:p>
            <a:pPr defTabSz="914400"/>
            <a:fld id="{C9EFDE54-A3F5-43DE-AF95-133867DEF22F}" type="datetime1">
              <a:rPr lang="en-US" sz="1400" kern="0" smtClean="0">
                <a:solidFill>
                  <a:srgbClr val="000000"/>
                </a:solidFill>
                <a:cs typeface="Arial"/>
                <a:sym typeface="Arial"/>
                <a:rtl val="0"/>
              </a:rPr>
              <a:pPr defTabSz="914400"/>
              <a:t>2014-10-11</a:t>
            </a:fld>
            <a:endParaRPr lang="en-US" sz="1400" kern="0">
              <a:solidFill>
                <a:srgbClr val="000000"/>
              </a:solidFill>
              <a:cs typeface="Arial"/>
              <a:sym typeface="Arial"/>
              <a:rtl val="0"/>
            </a:endParaRPr>
          </a:p>
        </p:txBody>
      </p:sp>
      <p:sp>
        <p:nvSpPr>
          <p:cNvPr id="8" name="Rectangle 8"/>
          <p:cNvSpPr>
            <a:spLocks noGrp="1"/>
          </p:cNvSpPr>
          <p:nvPr>
            <p:ph type="sldNum" sz="quarter" idx="11"/>
          </p:nvPr>
        </p:nvSpPr>
        <p:spPr>
          <a:xfrm>
            <a:off x="6504432" y="6473952"/>
            <a:ext cx="990600" cy="304800"/>
          </a:xfrm>
          <a:prstGeom prst="rect">
            <a:avLst/>
          </a:prstGeom>
        </p:spPr>
        <p:txBody>
          <a:bodyPr/>
          <a:lstStyle>
            <a:extLst/>
          </a:lstStyle>
          <a:p>
            <a:pPr defTabSz="914400"/>
            <a:fld id="{3463F348-C0AE-4A34-8201-4CBEE0669B8E}" type="slidenum">
              <a:rPr lang="en-US" sz="1400" kern="0" smtClean="0">
                <a:solidFill>
                  <a:srgbClr val="000000"/>
                </a:solidFill>
                <a:cs typeface="Arial"/>
                <a:sym typeface="Arial"/>
                <a:rtl val="0"/>
              </a:rPr>
              <a:pPr defTabSz="914400"/>
              <a:t>‹#›</a:t>
            </a:fld>
            <a:endParaRPr lang="en-US" sz="1400" kern="0">
              <a:solidFill>
                <a:srgbClr val="000000"/>
              </a:solidFill>
              <a:cs typeface="Arial"/>
              <a:sym typeface="Arial"/>
              <a:rtl val="0"/>
            </a:endParaRPr>
          </a:p>
        </p:txBody>
      </p:sp>
      <p:sp>
        <p:nvSpPr>
          <p:cNvPr id="9" name="Rectangle 9"/>
          <p:cNvSpPr>
            <a:spLocks noGrp="1"/>
          </p:cNvSpPr>
          <p:nvPr>
            <p:ph type="ftr" sz="quarter" idx="12"/>
          </p:nvPr>
        </p:nvSpPr>
        <p:spPr>
          <a:xfrm>
            <a:off x="2705100" y="6477000"/>
            <a:ext cx="3733800" cy="304800"/>
          </a:xfrm>
          <a:prstGeom prst="rect">
            <a:avLst/>
          </a:prstGeom>
        </p:spPr>
        <p:txBody>
          <a:bodyPr/>
          <a:lstStyle>
            <a:extLst/>
          </a:lstStyle>
          <a:p>
            <a:pPr defTabSz="914400">
              <a:defRPr/>
            </a:pPr>
            <a:endParaRPr lang="en-US" sz="1400" kern="0">
              <a:solidFill>
                <a:srgbClr val="000000"/>
              </a:solidFill>
              <a:cs typeface="Arial"/>
              <a:sym typeface="Arial"/>
              <a:rtl val="0"/>
            </a:endParaRPr>
          </a:p>
        </p:txBody>
      </p:sp>
    </p:spTree>
    <p:extLst>
      <p:ext uri="{BB962C8B-B14F-4D97-AF65-F5344CB8AC3E}">
        <p14:creationId xmlns:p14="http://schemas.microsoft.com/office/powerpoint/2010/main" val="250796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93484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93484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045AD976-648F-4047-A07D-47A45AE3E57E}" type="datetimeFigureOut">
              <a:rPr lang="en-US" smtClean="0"/>
              <a:t>2014-10-11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70359-7555-A040-9BA6-268D60A0548B}" type="slidenum">
              <a:rPr lang="en-US" smtClean="0"/>
              <a:t>‹#›</a:t>
            </a:fld>
            <a:endParaRPr lang="en-US"/>
          </a:p>
        </p:txBody>
      </p:sp>
      <p:sp>
        <p:nvSpPr>
          <p:cNvPr id="8" name="Text Placeholder 12"/>
          <p:cNvSpPr>
            <a:spLocks noGrp="1"/>
          </p:cNvSpPr>
          <p:nvPr>
            <p:ph type="body" sz="quarter" idx="13" hasCustomPrompt="1"/>
          </p:nvPr>
        </p:nvSpPr>
        <p:spPr>
          <a:xfrm rot="21480000">
            <a:off x="4851966" y="4788807"/>
            <a:ext cx="3794125" cy="2399075"/>
          </a:xfrm>
        </p:spPr>
        <p:txBody>
          <a:bodyPr>
            <a:noAutofit/>
          </a:bodyPr>
          <a:lstStyle>
            <a:lvl1pPr marL="0" indent="0">
              <a:buNone/>
              <a:defRPr sz="2000">
                <a:latin typeface="Architects Daughter"/>
                <a:cs typeface="Architects Daughter"/>
              </a:defRPr>
            </a:lvl1pPr>
            <a:lvl2pPr marL="457200" indent="0">
              <a:buNone/>
              <a:defRPr sz="2000">
                <a:latin typeface="Architects Daughter"/>
                <a:cs typeface="Architects Daughter"/>
              </a:defRPr>
            </a:lvl2pPr>
            <a:lvl3pPr marL="914400" indent="0">
              <a:buNone/>
              <a:defRPr sz="2000">
                <a:latin typeface="Architects Daughter"/>
                <a:cs typeface="Architects Daughter"/>
              </a:defRPr>
            </a:lvl3pPr>
            <a:lvl4pPr marL="1371600" indent="0">
              <a:buNone/>
              <a:defRPr sz="2000">
                <a:latin typeface="Architects Daughter"/>
                <a:cs typeface="Architects Daughter"/>
              </a:defRPr>
            </a:lvl4pPr>
            <a:lvl5pPr marL="1828800" indent="0">
              <a:buNone/>
              <a:defRPr sz="2000">
                <a:latin typeface="Architects Daughter"/>
                <a:cs typeface="Architects Daughter"/>
              </a:defRPr>
            </a:lvl5pPr>
          </a:lstStyle>
          <a:p>
            <a:r>
              <a:rPr lang="en-US" sz="2000" dirty="0" smtClean="0">
                <a:solidFill>
                  <a:srgbClr val="383034"/>
                </a:solidFill>
                <a:latin typeface="Architects Daughter"/>
                <a:cs typeface="Architects Daughter"/>
              </a:rPr>
              <a:t>*</a:t>
            </a:r>
            <a:r>
              <a:rPr lang="en-US" sz="2000" baseline="0" dirty="0" smtClean="0">
                <a:solidFill>
                  <a:srgbClr val="383034"/>
                </a:solidFill>
                <a:latin typeface="Architects Daughter"/>
                <a:cs typeface="Architects Daughter"/>
              </a:rPr>
              <a:t> </a:t>
            </a:r>
            <a:r>
              <a:rPr lang="en-US" sz="2000" dirty="0" smtClean="0">
                <a:solidFill>
                  <a:srgbClr val="383034"/>
                </a:solidFill>
                <a:latin typeface="Architects Daughter"/>
                <a:cs typeface="Architects Daughter"/>
              </a:rPr>
              <a:t>This is where you put clever insights like why games</a:t>
            </a:r>
            <a:r>
              <a:rPr lang="en-US" sz="2000" baseline="0" dirty="0" smtClean="0">
                <a:solidFill>
                  <a:srgbClr val="383034"/>
                </a:solidFill>
                <a:latin typeface="Architects Daughter"/>
                <a:cs typeface="Architects Daughter"/>
              </a:rPr>
              <a:t> work. You can use these anywhere to add emphasis to your message.</a:t>
            </a:r>
            <a:endParaRPr lang="en-US" sz="2000" dirty="0">
              <a:solidFill>
                <a:srgbClr val="383034"/>
              </a:solidFill>
              <a:latin typeface="Architects Daughter"/>
              <a:cs typeface="Architects Daughter"/>
            </a:endParaRPr>
          </a:p>
        </p:txBody>
      </p:sp>
    </p:spTree>
    <p:extLst>
      <p:ext uri="{BB962C8B-B14F-4D97-AF65-F5344CB8AC3E}">
        <p14:creationId xmlns:p14="http://schemas.microsoft.com/office/powerpoint/2010/main" val="1699391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981301"/>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621063"/>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981301"/>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621063"/>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045AD976-648F-4047-A07D-47A45AE3E57E}" type="datetimeFigureOut">
              <a:rPr lang="en-US" smtClean="0"/>
              <a:t>2014-10-11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770359-7555-A040-9BA6-268D60A0548B}" type="slidenum">
              <a:rPr lang="en-US" smtClean="0"/>
              <a:t>‹#›</a:t>
            </a:fld>
            <a:endParaRPr lang="en-US"/>
          </a:p>
        </p:txBody>
      </p:sp>
      <p:sp>
        <p:nvSpPr>
          <p:cNvPr id="11" name="Text Placeholder 12"/>
          <p:cNvSpPr>
            <a:spLocks noGrp="1"/>
          </p:cNvSpPr>
          <p:nvPr>
            <p:ph type="body" sz="quarter" idx="13" hasCustomPrompt="1"/>
          </p:nvPr>
        </p:nvSpPr>
        <p:spPr>
          <a:xfrm rot="21480000">
            <a:off x="4851966" y="4788807"/>
            <a:ext cx="3794125" cy="2399075"/>
          </a:xfrm>
        </p:spPr>
        <p:txBody>
          <a:bodyPr>
            <a:noAutofit/>
          </a:bodyPr>
          <a:lstStyle>
            <a:lvl1pPr marL="0" indent="0">
              <a:buNone/>
              <a:defRPr sz="2000">
                <a:latin typeface="Architects Daughter"/>
                <a:cs typeface="Architects Daughter"/>
              </a:defRPr>
            </a:lvl1pPr>
            <a:lvl2pPr marL="457200" indent="0">
              <a:buNone/>
              <a:defRPr sz="2000">
                <a:latin typeface="Architects Daughter"/>
                <a:cs typeface="Architects Daughter"/>
              </a:defRPr>
            </a:lvl2pPr>
            <a:lvl3pPr marL="914400" indent="0">
              <a:buNone/>
              <a:defRPr sz="2000">
                <a:latin typeface="Architects Daughter"/>
                <a:cs typeface="Architects Daughter"/>
              </a:defRPr>
            </a:lvl3pPr>
            <a:lvl4pPr marL="1371600" indent="0">
              <a:buNone/>
              <a:defRPr sz="2000">
                <a:latin typeface="Architects Daughter"/>
                <a:cs typeface="Architects Daughter"/>
              </a:defRPr>
            </a:lvl4pPr>
            <a:lvl5pPr marL="1828800" indent="0">
              <a:buNone/>
              <a:defRPr sz="2000">
                <a:latin typeface="Architects Daughter"/>
                <a:cs typeface="Architects Daughter"/>
              </a:defRPr>
            </a:lvl5pPr>
          </a:lstStyle>
          <a:p>
            <a:r>
              <a:rPr lang="en-US" sz="2000" dirty="0" smtClean="0">
                <a:solidFill>
                  <a:srgbClr val="383034"/>
                </a:solidFill>
                <a:latin typeface="Architects Daughter"/>
                <a:cs typeface="Architects Daughter"/>
              </a:rPr>
              <a:t>*</a:t>
            </a:r>
            <a:r>
              <a:rPr lang="en-US" sz="2000" baseline="0" dirty="0" smtClean="0">
                <a:solidFill>
                  <a:srgbClr val="383034"/>
                </a:solidFill>
                <a:latin typeface="Architects Daughter"/>
                <a:cs typeface="Architects Daughter"/>
              </a:rPr>
              <a:t> </a:t>
            </a:r>
            <a:r>
              <a:rPr lang="en-US" sz="2000" dirty="0" smtClean="0">
                <a:solidFill>
                  <a:srgbClr val="383034"/>
                </a:solidFill>
                <a:latin typeface="Architects Daughter"/>
                <a:cs typeface="Architects Daughter"/>
              </a:rPr>
              <a:t>This is where you put clever insights like why games</a:t>
            </a:r>
            <a:r>
              <a:rPr lang="en-US" sz="2000" baseline="0" dirty="0" smtClean="0">
                <a:solidFill>
                  <a:srgbClr val="383034"/>
                </a:solidFill>
                <a:latin typeface="Architects Daughter"/>
                <a:cs typeface="Architects Daughter"/>
              </a:rPr>
              <a:t> work. You can use these anywhere to add emphasis to your message.</a:t>
            </a:r>
            <a:endParaRPr lang="en-US" sz="2000" dirty="0">
              <a:solidFill>
                <a:srgbClr val="383034"/>
              </a:solidFill>
              <a:latin typeface="Architects Daughter"/>
              <a:cs typeface="Architects Daughter"/>
            </a:endParaRPr>
          </a:p>
        </p:txBody>
      </p:sp>
    </p:spTree>
    <p:extLst>
      <p:ext uri="{BB962C8B-B14F-4D97-AF65-F5344CB8AC3E}">
        <p14:creationId xmlns:p14="http://schemas.microsoft.com/office/powerpoint/2010/main" val="3611520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045AD976-648F-4047-A07D-47A45AE3E57E}" type="datetimeFigureOut">
              <a:rPr lang="en-US" smtClean="0"/>
              <a:t>2014-10-11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770359-7555-A040-9BA6-268D60A0548B}" type="slidenum">
              <a:rPr lang="en-US" smtClean="0"/>
              <a:t>‹#›</a:t>
            </a:fld>
            <a:endParaRPr lang="en-US"/>
          </a:p>
        </p:txBody>
      </p:sp>
      <p:sp>
        <p:nvSpPr>
          <p:cNvPr id="6" name="Text Placeholder 12"/>
          <p:cNvSpPr>
            <a:spLocks noGrp="1"/>
          </p:cNvSpPr>
          <p:nvPr>
            <p:ph type="body" sz="quarter" idx="13" hasCustomPrompt="1"/>
          </p:nvPr>
        </p:nvSpPr>
        <p:spPr>
          <a:xfrm rot="21480000">
            <a:off x="4930190" y="3819208"/>
            <a:ext cx="3794125" cy="2399075"/>
          </a:xfrm>
        </p:spPr>
        <p:txBody>
          <a:bodyPr>
            <a:noAutofit/>
          </a:bodyPr>
          <a:lstStyle>
            <a:lvl1pPr marL="0" indent="0">
              <a:buNone/>
              <a:defRPr sz="2000">
                <a:latin typeface="Architects Daughter"/>
                <a:cs typeface="Architects Daughter"/>
              </a:defRPr>
            </a:lvl1pPr>
            <a:lvl2pPr marL="457200" indent="0">
              <a:buNone/>
              <a:defRPr sz="2000">
                <a:latin typeface="Architects Daughter"/>
                <a:cs typeface="Architects Daughter"/>
              </a:defRPr>
            </a:lvl2pPr>
            <a:lvl3pPr marL="914400" indent="0">
              <a:buNone/>
              <a:defRPr sz="2000">
                <a:latin typeface="Architects Daughter"/>
                <a:cs typeface="Architects Daughter"/>
              </a:defRPr>
            </a:lvl3pPr>
            <a:lvl4pPr marL="1371600" indent="0">
              <a:buNone/>
              <a:defRPr sz="2000">
                <a:latin typeface="Architects Daughter"/>
                <a:cs typeface="Architects Daughter"/>
              </a:defRPr>
            </a:lvl4pPr>
            <a:lvl5pPr marL="1828800" indent="0">
              <a:buNone/>
              <a:defRPr sz="2000">
                <a:latin typeface="Architects Daughter"/>
                <a:cs typeface="Architects Daughter"/>
              </a:defRPr>
            </a:lvl5pPr>
          </a:lstStyle>
          <a:p>
            <a:r>
              <a:rPr lang="en-US" sz="2000" dirty="0" smtClean="0">
                <a:solidFill>
                  <a:srgbClr val="383034"/>
                </a:solidFill>
                <a:latin typeface="Architects Daughter"/>
                <a:cs typeface="Architects Daughter"/>
              </a:rPr>
              <a:t>*</a:t>
            </a:r>
            <a:r>
              <a:rPr lang="en-US" sz="2000" baseline="0" dirty="0" smtClean="0">
                <a:solidFill>
                  <a:srgbClr val="383034"/>
                </a:solidFill>
                <a:latin typeface="Architects Daughter"/>
                <a:cs typeface="Architects Daughter"/>
              </a:rPr>
              <a:t> </a:t>
            </a:r>
            <a:r>
              <a:rPr lang="en-US" sz="2000" dirty="0" smtClean="0">
                <a:solidFill>
                  <a:srgbClr val="383034"/>
                </a:solidFill>
                <a:latin typeface="Architects Daughter"/>
                <a:cs typeface="Architects Daughter"/>
              </a:rPr>
              <a:t>This is where you put clever insights like why games</a:t>
            </a:r>
            <a:r>
              <a:rPr lang="en-US" sz="2000" baseline="0" dirty="0" smtClean="0">
                <a:solidFill>
                  <a:srgbClr val="383034"/>
                </a:solidFill>
                <a:latin typeface="Architects Daughter"/>
                <a:cs typeface="Architects Daughter"/>
              </a:rPr>
              <a:t> work. You can use these anywhere to add emphasis to your message.</a:t>
            </a:r>
            <a:endParaRPr lang="en-US" sz="2000" dirty="0">
              <a:solidFill>
                <a:srgbClr val="383034"/>
              </a:solidFill>
              <a:latin typeface="Architects Daughter"/>
              <a:cs typeface="Architects Daughter"/>
            </a:endParaRPr>
          </a:p>
        </p:txBody>
      </p:sp>
    </p:spTree>
    <p:extLst>
      <p:ext uri="{BB962C8B-B14F-4D97-AF65-F5344CB8AC3E}">
        <p14:creationId xmlns:p14="http://schemas.microsoft.com/office/powerpoint/2010/main" val="367083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5AD976-648F-4047-A07D-47A45AE3E57E}" type="datetimeFigureOut">
              <a:rPr lang="en-US" smtClean="0"/>
              <a:t>2014-10-11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770359-7555-A040-9BA6-268D60A0548B}" type="slidenum">
              <a:rPr lang="en-US" smtClean="0"/>
              <a:t>‹#›</a:t>
            </a:fld>
            <a:endParaRPr lang="en-US"/>
          </a:p>
        </p:txBody>
      </p:sp>
      <p:sp>
        <p:nvSpPr>
          <p:cNvPr id="5" name="Text Placeholder 12"/>
          <p:cNvSpPr>
            <a:spLocks noGrp="1"/>
          </p:cNvSpPr>
          <p:nvPr>
            <p:ph type="body" sz="quarter" idx="13" hasCustomPrompt="1"/>
          </p:nvPr>
        </p:nvSpPr>
        <p:spPr>
          <a:xfrm rot="21480000">
            <a:off x="4930190" y="3819208"/>
            <a:ext cx="3794125" cy="2399075"/>
          </a:xfrm>
        </p:spPr>
        <p:txBody>
          <a:bodyPr>
            <a:noAutofit/>
          </a:bodyPr>
          <a:lstStyle>
            <a:lvl1pPr marL="0" indent="0">
              <a:buNone/>
              <a:defRPr sz="2000">
                <a:latin typeface="Architects Daughter"/>
                <a:cs typeface="Architects Daughter"/>
              </a:defRPr>
            </a:lvl1pPr>
            <a:lvl2pPr marL="457200" indent="0">
              <a:buNone/>
              <a:defRPr sz="2000">
                <a:latin typeface="Architects Daughter"/>
                <a:cs typeface="Architects Daughter"/>
              </a:defRPr>
            </a:lvl2pPr>
            <a:lvl3pPr marL="914400" indent="0">
              <a:buNone/>
              <a:defRPr sz="2000">
                <a:latin typeface="Architects Daughter"/>
                <a:cs typeface="Architects Daughter"/>
              </a:defRPr>
            </a:lvl3pPr>
            <a:lvl4pPr marL="1371600" indent="0">
              <a:buNone/>
              <a:defRPr sz="2000">
                <a:latin typeface="Architects Daughter"/>
                <a:cs typeface="Architects Daughter"/>
              </a:defRPr>
            </a:lvl4pPr>
            <a:lvl5pPr marL="1828800" indent="0">
              <a:buNone/>
              <a:defRPr sz="2000">
                <a:latin typeface="Architects Daughter"/>
                <a:cs typeface="Architects Daughter"/>
              </a:defRPr>
            </a:lvl5pPr>
          </a:lstStyle>
          <a:p>
            <a:r>
              <a:rPr lang="en-US" sz="2000" dirty="0" smtClean="0">
                <a:solidFill>
                  <a:srgbClr val="383034"/>
                </a:solidFill>
                <a:latin typeface="Architects Daughter"/>
                <a:cs typeface="Architects Daughter"/>
              </a:rPr>
              <a:t>*</a:t>
            </a:r>
            <a:r>
              <a:rPr lang="en-US" sz="2000" baseline="0" dirty="0" smtClean="0">
                <a:solidFill>
                  <a:srgbClr val="383034"/>
                </a:solidFill>
                <a:latin typeface="Architects Daughter"/>
                <a:cs typeface="Architects Daughter"/>
              </a:rPr>
              <a:t> </a:t>
            </a:r>
            <a:r>
              <a:rPr lang="en-US" sz="2000" dirty="0" smtClean="0">
                <a:solidFill>
                  <a:srgbClr val="383034"/>
                </a:solidFill>
                <a:latin typeface="Architects Daughter"/>
                <a:cs typeface="Architects Daughter"/>
              </a:rPr>
              <a:t>This is where you put clever insights like why games</a:t>
            </a:r>
            <a:r>
              <a:rPr lang="en-US" sz="2000" baseline="0" dirty="0" smtClean="0">
                <a:solidFill>
                  <a:srgbClr val="383034"/>
                </a:solidFill>
                <a:latin typeface="Architects Daughter"/>
                <a:cs typeface="Architects Daughter"/>
              </a:rPr>
              <a:t> work. You can use these anywhere to add emphasis to your message.</a:t>
            </a:r>
            <a:endParaRPr lang="en-US" sz="2000" dirty="0">
              <a:solidFill>
                <a:srgbClr val="383034"/>
              </a:solidFill>
              <a:latin typeface="Architects Daughter"/>
              <a:cs typeface="Architects Daughter"/>
            </a:endParaRPr>
          </a:p>
        </p:txBody>
      </p:sp>
    </p:spTree>
    <p:extLst>
      <p:ext uri="{BB962C8B-B14F-4D97-AF65-F5344CB8AC3E}">
        <p14:creationId xmlns:p14="http://schemas.microsoft.com/office/powerpoint/2010/main" val="3251431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076" y="875215"/>
            <a:ext cx="7976065" cy="414015"/>
          </a:xfrm>
        </p:spPr>
        <p:txBody>
          <a:bodyPr anchor="b"/>
          <a:lstStyle>
            <a:lvl1pPr algn="l">
              <a:defRPr sz="2000" b="1"/>
            </a:lvl1pPr>
          </a:lstStyle>
          <a:p>
            <a:r>
              <a:rPr lang="en-CA" smtClean="0"/>
              <a:t>Click to edit Master title style</a:t>
            </a:r>
            <a:endParaRPr lang="en-US" dirty="0"/>
          </a:p>
        </p:txBody>
      </p:sp>
      <p:sp>
        <p:nvSpPr>
          <p:cNvPr id="3" name="Content Placeholder 2"/>
          <p:cNvSpPr>
            <a:spLocks noGrp="1"/>
          </p:cNvSpPr>
          <p:nvPr>
            <p:ph idx="1"/>
          </p:nvPr>
        </p:nvSpPr>
        <p:spPr>
          <a:xfrm>
            <a:off x="3575050" y="1946256"/>
            <a:ext cx="5111750" cy="41799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457200" y="1946256"/>
            <a:ext cx="3008313" cy="417990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45AD976-648F-4047-A07D-47A45AE3E57E}" type="datetimeFigureOut">
              <a:rPr lang="en-US" smtClean="0"/>
              <a:t>2014-10-11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70359-7555-A040-9BA6-268D60A0548B}" type="slidenum">
              <a:rPr lang="en-US" smtClean="0"/>
              <a:t>‹#›</a:t>
            </a:fld>
            <a:endParaRPr lang="en-US"/>
          </a:p>
        </p:txBody>
      </p:sp>
      <p:sp>
        <p:nvSpPr>
          <p:cNvPr id="9" name="Text Placeholder 12"/>
          <p:cNvSpPr>
            <a:spLocks noGrp="1"/>
          </p:cNvSpPr>
          <p:nvPr>
            <p:ph type="body" sz="quarter" idx="13" hasCustomPrompt="1"/>
          </p:nvPr>
        </p:nvSpPr>
        <p:spPr>
          <a:xfrm rot="21480000">
            <a:off x="192547" y="3338695"/>
            <a:ext cx="3794125" cy="2399075"/>
          </a:xfrm>
        </p:spPr>
        <p:txBody>
          <a:bodyPr>
            <a:noAutofit/>
          </a:bodyPr>
          <a:lstStyle>
            <a:lvl1pPr marL="0" indent="0">
              <a:buNone/>
              <a:defRPr sz="2000">
                <a:latin typeface="Architects Daughter"/>
                <a:cs typeface="Architects Daughter"/>
              </a:defRPr>
            </a:lvl1pPr>
            <a:lvl2pPr marL="457200" indent="0">
              <a:buNone/>
              <a:defRPr sz="2000">
                <a:latin typeface="Architects Daughter"/>
                <a:cs typeface="Architects Daughter"/>
              </a:defRPr>
            </a:lvl2pPr>
            <a:lvl3pPr marL="914400" indent="0">
              <a:buNone/>
              <a:defRPr sz="2000">
                <a:latin typeface="Architects Daughter"/>
                <a:cs typeface="Architects Daughter"/>
              </a:defRPr>
            </a:lvl3pPr>
            <a:lvl4pPr marL="1371600" indent="0">
              <a:buNone/>
              <a:defRPr sz="2000">
                <a:latin typeface="Architects Daughter"/>
                <a:cs typeface="Architects Daughter"/>
              </a:defRPr>
            </a:lvl4pPr>
            <a:lvl5pPr marL="1828800" indent="0">
              <a:buNone/>
              <a:defRPr sz="2000">
                <a:latin typeface="Architects Daughter"/>
                <a:cs typeface="Architects Daughter"/>
              </a:defRPr>
            </a:lvl5pPr>
          </a:lstStyle>
          <a:p>
            <a:r>
              <a:rPr lang="en-US" sz="2000" dirty="0" smtClean="0">
                <a:solidFill>
                  <a:srgbClr val="383034"/>
                </a:solidFill>
                <a:latin typeface="Architects Daughter"/>
                <a:cs typeface="Architects Daughter"/>
              </a:rPr>
              <a:t>*</a:t>
            </a:r>
            <a:r>
              <a:rPr lang="en-US" sz="2000" baseline="0" dirty="0" smtClean="0">
                <a:solidFill>
                  <a:srgbClr val="383034"/>
                </a:solidFill>
                <a:latin typeface="Architects Daughter"/>
                <a:cs typeface="Architects Daughter"/>
              </a:rPr>
              <a:t> </a:t>
            </a:r>
            <a:r>
              <a:rPr lang="en-US" sz="2000" dirty="0" smtClean="0">
                <a:solidFill>
                  <a:srgbClr val="383034"/>
                </a:solidFill>
                <a:latin typeface="Architects Daughter"/>
                <a:cs typeface="Architects Daughter"/>
              </a:rPr>
              <a:t>This is where you put clever insights like why games</a:t>
            </a:r>
            <a:r>
              <a:rPr lang="en-US" sz="2000" baseline="0" dirty="0" smtClean="0">
                <a:solidFill>
                  <a:srgbClr val="383034"/>
                </a:solidFill>
                <a:latin typeface="Architects Daughter"/>
                <a:cs typeface="Architects Daughter"/>
              </a:rPr>
              <a:t> work. You can use these anywhere to add emphasis to your message.</a:t>
            </a:r>
            <a:endParaRPr lang="en-US" sz="2000" dirty="0">
              <a:solidFill>
                <a:srgbClr val="383034"/>
              </a:solidFill>
              <a:latin typeface="Architects Daughter"/>
              <a:cs typeface="Architects Daughter"/>
            </a:endParaRPr>
          </a:p>
        </p:txBody>
      </p:sp>
    </p:spTree>
    <p:extLst>
      <p:ext uri="{BB962C8B-B14F-4D97-AF65-F5344CB8AC3E}">
        <p14:creationId xmlns:p14="http://schemas.microsoft.com/office/powerpoint/2010/main" val="1196882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9382" y="776325"/>
            <a:ext cx="4987636" cy="566738"/>
          </a:xfrm>
        </p:spPr>
        <p:txBody>
          <a:bodyPr anchor="ctr">
            <a:normAutofit/>
          </a:bodyPr>
          <a:lstStyle>
            <a:lvl1pPr algn="l">
              <a:defRPr sz="2400" b="1"/>
            </a:lvl1pPr>
          </a:lstStyle>
          <a:p>
            <a:r>
              <a:rPr lang="en-CA" smtClean="0"/>
              <a:t>Click to edit Master title style</a:t>
            </a:r>
            <a:endParaRPr lang="en-US"/>
          </a:p>
        </p:txBody>
      </p:sp>
      <p:sp>
        <p:nvSpPr>
          <p:cNvPr id="3" name="Picture Placeholder 2"/>
          <p:cNvSpPr>
            <a:spLocks noGrp="1"/>
          </p:cNvSpPr>
          <p:nvPr>
            <p:ph type="pic" idx="1"/>
          </p:nvPr>
        </p:nvSpPr>
        <p:spPr>
          <a:xfrm>
            <a:off x="1792288" y="1994243"/>
            <a:ext cx="5486400" cy="36774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1792288" y="583926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45AD976-648F-4047-A07D-47A45AE3E57E}" type="datetimeFigureOut">
              <a:rPr lang="en-US" smtClean="0"/>
              <a:t>2014-10-11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70359-7555-A040-9BA6-268D60A0548B}" type="slidenum">
              <a:rPr lang="en-US" smtClean="0"/>
              <a:t>‹#›</a:t>
            </a:fld>
            <a:endParaRPr lang="en-US"/>
          </a:p>
        </p:txBody>
      </p:sp>
      <p:sp>
        <p:nvSpPr>
          <p:cNvPr id="8" name="Text Placeholder 12"/>
          <p:cNvSpPr>
            <a:spLocks noGrp="1"/>
          </p:cNvSpPr>
          <p:nvPr>
            <p:ph type="body" sz="quarter" idx="13" hasCustomPrompt="1"/>
          </p:nvPr>
        </p:nvSpPr>
        <p:spPr>
          <a:xfrm rot="21480000">
            <a:off x="4930190" y="3819208"/>
            <a:ext cx="3794125" cy="2399075"/>
          </a:xfrm>
        </p:spPr>
        <p:txBody>
          <a:bodyPr>
            <a:noAutofit/>
          </a:bodyPr>
          <a:lstStyle>
            <a:lvl1pPr marL="0" indent="0">
              <a:buNone/>
              <a:defRPr sz="2000">
                <a:latin typeface="Architects Daughter"/>
                <a:cs typeface="Architects Daughter"/>
              </a:defRPr>
            </a:lvl1pPr>
            <a:lvl2pPr marL="457200" indent="0">
              <a:buNone/>
              <a:defRPr sz="2000">
                <a:latin typeface="Architects Daughter"/>
                <a:cs typeface="Architects Daughter"/>
              </a:defRPr>
            </a:lvl2pPr>
            <a:lvl3pPr marL="914400" indent="0">
              <a:buNone/>
              <a:defRPr sz="2000">
                <a:latin typeface="Architects Daughter"/>
                <a:cs typeface="Architects Daughter"/>
              </a:defRPr>
            </a:lvl3pPr>
            <a:lvl4pPr marL="1371600" indent="0">
              <a:buNone/>
              <a:defRPr sz="2000">
                <a:latin typeface="Architects Daughter"/>
                <a:cs typeface="Architects Daughter"/>
              </a:defRPr>
            </a:lvl4pPr>
            <a:lvl5pPr marL="1828800" indent="0">
              <a:buNone/>
              <a:defRPr sz="2000">
                <a:latin typeface="Architects Daughter"/>
                <a:cs typeface="Architects Daughter"/>
              </a:defRPr>
            </a:lvl5pPr>
          </a:lstStyle>
          <a:p>
            <a:r>
              <a:rPr lang="en-US" sz="2000" dirty="0" smtClean="0">
                <a:solidFill>
                  <a:srgbClr val="383034"/>
                </a:solidFill>
                <a:latin typeface="Architects Daughter"/>
                <a:cs typeface="Architects Daughter"/>
              </a:rPr>
              <a:t>*</a:t>
            </a:r>
            <a:r>
              <a:rPr lang="en-US" sz="2000" baseline="0" dirty="0" smtClean="0">
                <a:solidFill>
                  <a:srgbClr val="383034"/>
                </a:solidFill>
                <a:latin typeface="Architects Daughter"/>
                <a:cs typeface="Architects Daughter"/>
              </a:rPr>
              <a:t> </a:t>
            </a:r>
            <a:r>
              <a:rPr lang="en-US" sz="2000" dirty="0" smtClean="0">
                <a:solidFill>
                  <a:srgbClr val="383034"/>
                </a:solidFill>
                <a:latin typeface="Architects Daughter"/>
                <a:cs typeface="Architects Daughter"/>
              </a:rPr>
              <a:t>This is where you put clever insights like why games</a:t>
            </a:r>
            <a:r>
              <a:rPr lang="en-US" sz="2000" baseline="0" dirty="0" smtClean="0">
                <a:solidFill>
                  <a:srgbClr val="383034"/>
                </a:solidFill>
                <a:latin typeface="Architects Daughter"/>
                <a:cs typeface="Architects Daughter"/>
              </a:rPr>
              <a:t> work. You can use these anywhere to add emphasis to your message.</a:t>
            </a:r>
            <a:endParaRPr lang="en-US" sz="2000" dirty="0">
              <a:solidFill>
                <a:srgbClr val="383034"/>
              </a:solidFill>
              <a:latin typeface="Architects Daughter"/>
              <a:cs typeface="Architects Daughter"/>
            </a:endParaRPr>
          </a:p>
        </p:txBody>
      </p:sp>
    </p:spTree>
    <p:extLst>
      <p:ext uri="{BB962C8B-B14F-4D97-AF65-F5344CB8AC3E}">
        <p14:creationId xmlns:p14="http://schemas.microsoft.com/office/powerpoint/2010/main" val="37301327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2.xml"/><Relationship Id="rId13" Type="http://schemas.openxmlformats.org/officeDocument/2006/relationships/image" Target="../media/image3.png"/><Relationship Id="rId14" Type="http://schemas.openxmlformats.org/officeDocument/2006/relationships/image" Target="../media/image4.png"/><Relationship Id="rId15"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Relationship Id="rId16"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4073" y="729347"/>
            <a:ext cx="7481455" cy="756936"/>
          </a:xfrm>
          <a:prstGeom prst="rect">
            <a:avLst/>
          </a:prstGeom>
        </p:spPr>
        <p:txBody>
          <a:bodyPr vert="horz" lIns="91440" tIns="45720" rIns="91440" bIns="4572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861978"/>
            <a:ext cx="8229600" cy="4264185"/>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8327609" y="161197"/>
            <a:ext cx="71838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AD976-648F-4047-A07D-47A45AE3E57E}" type="datetimeFigureOut">
              <a:rPr lang="en-US" smtClean="0"/>
              <a:pPr/>
              <a:t>2014-10-11</a:t>
            </a:fld>
            <a:endParaRPr lang="en-US"/>
          </a:p>
        </p:txBody>
      </p:sp>
      <p:sp>
        <p:nvSpPr>
          <p:cNvPr id="5" name="Footer Placeholder 4"/>
          <p:cNvSpPr>
            <a:spLocks noGrp="1"/>
          </p:cNvSpPr>
          <p:nvPr>
            <p:ph type="ftr" sz="quarter" idx="3"/>
          </p:nvPr>
        </p:nvSpPr>
        <p:spPr>
          <a:xfrm>
            <a:off x="4367668" y="161197"/>
            <a:ext cx="3256398"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09696" y="161197"/>
            <a:ext cx="51744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70359-7555-A040-9BA6-268D60A0548B}" type="slidenum">
              <a:rPr lang="en-US" smtClean="0"/>
              <a:t>‹#›</a:t>
            </a:fld>
            <a:endParaRPr lang="en-US" dirty="0"/>
          </a:p>
        </p:txBody>
      </p:sp>
    </p:spTree>
    <p:extLst>
      <p:ext uri="{BB962C8B-B14F-4D97-AF65-F5344CB8AC3E}">
        <p14:creationId xmlns:p14="http://schemas.microsoft.com/office/powerpoint/2010/main" val="1211343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94" r:id="rId10"/>
  </p:sldLayoutIdLst>
  <p:txStyles>
    <p:titleStyle>
      <a:lvl1pPr algn="l" defTabSz="457200" rtl="0" eaLnBrk="1" latinLnBrk="0" hangingPunct="1">
        <a:spcBef>
          <a:spcPct val="0"/>
        </a:spcBef>
        <a:buNone/>
        <a:defRPr sz="2400" kern="1200">
          <a:solidFill>
            <a:srgbClr val="373737"/>
          </a:solidFill>
          <a:latin typeface="ChunkFive"/>
          <a:ea typeface="+mj-ea"/>
          <a:cs typeface="ChunkFive"/>
        </a:defRPr>
      </a:lvl1pPr>
    </p:titleStyle>
    <p:bodyStyle>
      <a:lvl1pPr marL="457200" indent="-457200" algn="l" defTabSz="457200" rtl="0" eaLnBrk="1" latinLnBrk="0" hangingPunct="1">
        <a:spcBef>
          <a:spcPct val="20000"/>
        </a:spcBef>
        <a:buClr>
          <a:srgbClr val="FF0046"/>
        </a:buClr>
        <a:buFont typeface="Arial"/>
        <a:buChar char="•"/>
        <a:defRPr sz="3000" kern="1200">
          <a:solidFill>
            <a:srgbClr val="3C3C3C"/>
          </a:solidFill>
          <a:latin typeface="Myriad Pro"/>
          <a:ea typeface="+mn-ea"/>
          <a:cs typeface="Myriad Pro"/>
        </a:defRPr>
      </a:lvl1pPr>
      <a:lvl2pPr marL="914400" indent="-457200" algn="l" defTabSz="457200" rtl="0" eaLnBrk="1" latinLnBrk="0" hangingPunct="1">
        <a:spcBef>
          <a:spcPct val="20000"/>
        </a:spcBef>
        <a:buClr>
          <a:srgbClr val="FF0046"/>
        </a:buClr>
        <a:buFont typeface="Arial"/>
        <a:buChar char="•"/>
        <a:defRPr sz="2600" kern="1200">
          <a:solidFill>
            <a:srgbClr val="3C3C3C"/>
          </a:solidFill>
          <a:latin typeface="Myriad Pro"/>
          <a:ea typeface="+mn-ea"/>
          <a:cs typeface="Myriad Pro"/>
        </a:defRPr>
      </a:lvl2pPr>
      <a:lvl3pPr marL="1257300" indent="-342900" algn="l" defTabSz="457200" rtl="0" eaLnBrk="1" latinLnBrk="0" hangingPunct="1">
        <a:spcBef>
          <a:spcPct val="20000"/>
        </a:spcBef>
        <a:buClr>
          <a:srgbClr val="FF0046"/>
        </a:buClr>
        <a:buFont typeface="Arial"/>
        <a:buChar char="•"/>
        <a:defRPr sz="2200" kern="1200">
          <a:solidFill>
            <a:srgbClr val="3C3C3C"/>
          </a:solidFill>
          <a:latin typeface="Myriad Pro"/>
          <a:ea typeface="+mn-ea"/>
          <a:cs typeface="Myriad Pro"/>
        </a:defRPr>
      </a:lvl3pPr>
      <a:lvl4pPr marL="1714500" indent="-342900" algn="l" defTabSz="457200" rtl="0" eaLnBrk="1" latinLnBrk="0" hangingPunct="1">
        <a:spcBef>
          <a:spcPct val="20000"/>
        </a:spcBef>
        <a:buClr>
          <a:srgbClr val="FF0046"/>
        </a:buClr>
        <a:buFont typeface="Arial"/>
        <a:buChar char="•"/>
        <a:defRPr sz="1800" kern="1200">
          <a:solidFill>
            <a:srgbClr val="3C3C3C"/>
          </a:solidFill>
          <a:latin typeface="Myriad Pro"/>
          <a:ea typeface="+mn-ea"/>
          <a:cs typeface="Myriad Pro"/>
        </a:defRPr>
      </a:lvl4pPr>
      <a:lvl5pPr marL="2171700" indent="-342900" algn="l" defTabSz="457200" rtl="0" eaLnBrk="1" latinLnBrk="0" hangingPunct="1">
        <a:spcBef>
          <a:spcPct val="20000"/>
        </a:spcBef>
        <a:buClr>
          <a:srgbClr val="FF0046"/>
        </a:buClr>
        <a:buFont typeface="Arial"/>
        <a:buChar char="•"/>
        <a:defRPr sz="1600" kern="1200">
          <a:solidFill>
            <a:srgbClr val="3C3C3C"/>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0" tIns="45692" rIns="91380" bIns="45692" numCol="1" anchor="ctr" anchorCtr="0" compatLnSpc="1">
            <a:prstTxWarp prst="textNoShape">
              <a:avLst/>
            </a:prstTxWarp>
          </a:bodyPr>
          <a:lstStyle/>
          <a:p>
            <a:pPr lvl="0"/>
            <a:r>
              <a:rPr lang="en-CA"/>
              <a:t>Click to edit Master title style</a:t>
            </a:r>
            <a:endParaRPr lang="en-US"/>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0" tIns="45692" rIns="91380" bIns="45692"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pic>
        <p:nvPicPr>
          <p:cNvPr id="3076" name="Picture 9" descr="Ayogo-logo.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8148638" y="6227763"/>
            <a:ext cx="906462"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5" descr="MM-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350" y="5670550"/>
            <a:ext cx="139541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30397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455613" rtl="0" fontAlgn="base">
        <a:spcBef>
          <a:spcPct val="0"/>
        </a:spcBef>
        <a:spcAft>
          <a:spcPct val="0"/>
        </a:spcAft>
        <a:defRPr sz="4400" kern="1200">
          <a:solidFill>
            <a:schemeClr val="tx1"/>
          </a:solidFill>
          <a:latin typeface="Luckiest Guy"/>
          <a:ea typeface="ＭＳ Ｐゴシック" charset="0"/>
          <a:cs typeface="Luckiest Guy"/>
        </a:defRPr>
      </a:lvl1pPr>
      <a:lvl2pPr algn="ctr" defTabSz="455613" rtl="0" fontAlgn="base">
        <a:spcBef>
          <a:spcPct val="0"/>
        </a:spcBef>
        <a:spcAft>
          <a:spcPct val="0"/>
        </a:spcAft>
        <a:defRPr sz="4400">
          <a:solidFill>
            <a:schemeClr val="tx1"/>
          </a:solidFill>
          <a:latin typeface="Luckiest Guy" charset="0"/>
          <a:ea typeface="ＭＳ Ｐゴシック" charset="0"/>
        </a:defRPr>
      </a:lvl2pPr>
      <a:lvl3pPr algn="ctr" defTabSz="455613" rtl="0" fontAlgn="base">
        <a:spcBef>
          <a:spcPct val="0"/>
        </a:spcBef>
        <a:spcAft>
          <a:spcPct val="0"/>
        </a:spcAft>
        <a:defRPr sz="4400">
          <a:solidFill>
            <a:schemeClr val="tx1"/>
          </a:solidFill>
          <a:latin typeface="Luckiest Guy" charset="0"/>
          <a:ea typeface="ＭＳ Ｐゴシック" charset="0"/>
        </a:defRPr>
      </a:lvl3pPr>
      <a:lvl4pPr algn="ctr" defTabSz="455613" rtl="0" fontAlgn="base">
        <a:spcBef>
          <a:spcPct val="0"/>
        </a:spcBef>
        <a:spcAft>
          <a:spcPct val="0"/>
        </a:spcAft>
        <a:defRPr sz="4400">
          <a:solidFill>
            <a:schemeClr val="tx1"/>
          </a:solidFill>
          <a:latin typeface="Luckiest Guy" charset="0"/>
          <a:ea typeface="ＭＳ Ｐゴシック" charset="0"/>
        </a:defRPr>
      </a:lvl4pPr>
      <a:lvl5pPr algn="ctr" defTabSz="455613" rtl="0" fontAlgn="base">
        <a:spcBef>
          <a:spcPct val="0"/>
        </a:spcBef>
        <a:spcAft>
          <a:spcPct val="0"/>
        </a:spcAft>
        <a:defRPr sz="4400">
          <a:solidFill>
            <a:schemeClr val="tx1"/>
          </a:solidFill>
          <a:latin typeface="Luckiest Guy" charset="0"/>
          <a:ea typeface="ＭＳ Ｐゴシック" charset="0"/>
        </a:defRPr>
      </a:lvl5pPr>
      <a:lvl6pPr marL="457200" algn="ctr" defTabSz="455613" rtl="0" fontAlgn="base">
        <a:spcBef>
          <a:spcPct val="0"/>
        </a:spcBef>
        <a:spcAft>
          <a:spcPct val="0"/>
        </a:spcAft>
        <a:defRPr sz="4400">
          <a:solidFill>
            <a:schemeClr val="tx1"/>
          </a:solidFill>
          <a:latin typeface="Luckiest Guy" charset="0"/>
          <a:ea typeface="ＭＳ Ｐゴシック" charset="0"/>
        </a:defRPr>
      </a:lvl6pPr>
      <a:lvl7pPr marL="914400" algn="ctr" defTabSz="455613" rtl="0" fontAlgn="base">
        <a:spcBef>
          <a:spcPct val="0"/>
        </a:spcBef>
        <a:spcAft>
          <a:spcPct val="0"/>
        </a:spcAft>
        <a:defRPr sz="4400">
          <a:solidFill>
            <a:schemeClr val="tx1"/>
          </a:solidFill>
          <a:latin typeface="Luckiest Guy" charset="0"/>
          <a:ea typeface="ＭＳ Ｐゴシック" charset="0"/>
        </a:defRPr>
      </a:lvl7pPr>
      <a:lvl8pPr marL="1371600" algn="ctr" defTabSz="455613" rtl="0" fontAlgn="base">
        <a:spcBef>
          <a:spcPct val="0"/>
        </a:spcBef>
        <a:spcAft>
          <a:spcPct val="0"/>
        </a:spcAft>
        <a:defRPr sz="4400">
          <a:solidFill>
            <a:schemeClr val="tx1"/>
          </a:solidFill>
          <a:latin typeface="Luckiest Guy" charset="0"/>
          <a:ea typeface="ＭＳ Ｐゴシック" charset="0"/>
        </a:defRPr>
      </a:lvl8pPr>
      <a:lvl9pPr marL="1828800" algn="ctr" defTabSz="455613" rtl="0" fontAlgn="base">
        <a:spcBef>
          <a:spcPct val="0"/>
        </a:spcBef>
        <a:spcAft>
          <a:spcPct val="0"/>
        </a:spcAft>
        <a:defRPr sz="4400">
          <a:solidFill>
            <a:schemeClr val="tx1"/>
          </a:solidFill>
          <a:latin typeface="Luckiest Guy" charset="0"/>
          <a:ea typeface="ＭＳ Ｐゴシック" charset="0"/>
        </a:defRPr>
      </a:lvl9pPr>
    </p:titleStyle>
    <p:bodyStyle>
      <a:lvl1pPr marL="341313" indent="-341313" algn="l" defTabSz="455613" rtl="0" fontAlgn="base">
        <a:spcBef>
          <a:spcPct val="20000"/>
        </a:spcBef>
        <a:spcAft>
          <a:spcPct val="0"/>
        </a:spcAft>
        <a:buFont typeface="Arial" charset="0"/>
        <a:buChar char="•"/>
        <a:defRPr sz="3200" kern="1200">
          <a:solidFill>
            <a:schemeClr val="tx1"/>
          </a:solidFill>
          <a:latin typeface="Architects Daughter"/>
          <a:ea typeface="ＭＳ Ｐゴシック" charset="0"/>
          <a:cs typeface="Architects Daughter"/>
        </a:defRPr>
      </a:lvl1pPr>
      <a:lvl2pPr marL="741363" indent="-284163" algn="l" defTabSz="455613" rtl="0" fontAlgn="base">
        <a:spcBef>
          <a:spcPct val="20000"/>
        </a:spcBef>
        <a:spcAft>
          <a:spcPct val="0"/>
        </a:spcAft>
        <a:buFont typeface="Arial" charset="0"/>
        <a:buChar char="–"/>
        <a:defRPr sz="2800" kern="1200">
          <a:solidFill>
            <a:schemeClr val="tx1"/>
          </a:solidFill>
          <a:latin typeface="Architects Daughter"/>
          <a:ea typeface="ＭＳ Ｐゴシック" charset="0"/>
          <a:cs typeface="Architects Daughter"/>
        </a:defRPr>
      </a:lvl2pPr>
      <a:lvl3pPr marL="1141413" indent="-227013" algn="l" defTabSz="455613" rtl="0" fontAlgn="base">
        <a:spcBef>
          <a:spcPct val="20000"/>
        </a:spcBef>
        <a:spcAft>
          <a:spcPct val="0"/>
        </a:spcAft>
        <a:buFont typeface="Arial" charset="0"/>
        <a:buChar char="•"/>
        <a:defRPr sz="2400" kern="1200">
          <a:solidFill>
            <a:schemeClr val="tx1"/>
          </a:solidFill>
          <a:latin typeface="Architects Daughter"/>
          <a:ea typeface="ＭＳ Ｐゴシック" charset="0"/>
          <a:cs typeface="Architects Daughter"/>
        </a:defRPr>
      </a:lvl3pPr>
      <a:lvl4pPr marL="1598613" indent="-227013" algn="l" defTabSz="455613" rtl="0" fontAlgn="base">
        <a:spcBef>
          <a:spcPct val="20000"/>
        </a:spcBef>
        <a:spcAft>
          <a:spcPct val="0"/>
        </a:spcAft>
        <a:buFont typeface="Arial" charset="0"/>
        <a:buChar char="–"/>
        <a:defRPr sz="2000" kern="1200">
          <a:solidFill>
            <a:schemeClr val="tx1"/>
          </a:solidFill>
          <a:latin typeface="Architects Daughter"/>
          <a:ea typeface="ＭＳ Ｐゴシック" charset="0"/>
          <a:cs typeface="Architects Daughter"/>
        </a:defRPr>
      </a:lvl4pPr>
      <a:lvl5pPr marL="2055813" indent="-227013" algn="l" defTabSz="455613" rtl="0" fontAlgn="base">
        <a:spcBef>
          <a:spcPct val="20000"/>
        </a:spcBef>
        <a:spcAft>
          <a:spcPct val="0"/>
        </a:spcAft>
        <a:buFont typeface="Arial" charset="0"/>
        <a:buChar char="»"/>
        <a:defRPr sz="2000" kern="1200">
          <a:solidFill>
            <a:schemeClr val="tx1"/>
          </a:solidFill>
          <a:latin typeface="Architects Daughter"/>
          <a:ea typeface="ＭＳ Ｐゴシック" charset="0"/>
          <a:cs typeface="Architects Daughter"/>
        </a:defRPr>
      </a:lvl5pPr>
      <a:lvl6pPr marL="2512963" indent="-228453" algn="l" defTabSz="456901" rtl="0" eaLnBrk="1" latinLnBrk="0" hangingPunct="1">
        <a:spcBef>
          <a:spcPct val="20000"/>
        </a:spcBef>
        <a:buFont typeface="Arial"/>
        <a:buChar char="•"/>
        <a:defRPr sz="2000" kern="1200">
          <a:solidFill>
            <a:schemeClr val="tx1"/>
          </a:solidFill>
          <a:latin typeface="+mn-lt"/>
          <a:ea typeface="+mn-ea"/>
          <a:cs typeface="+mn-cs"/>
        </a:defRPr>
      </a:lvl6pPr>
      <a:lvl7pPr marL="2969868" indent="-228453" algn="l" defTabSz="456901" rtl="0" eaLnBrk="1" latinLnBrk="0" hangingPunct="1">
        <a:spcBef>
          <a:spcPct val="20000"/>
        </a:spcBef>
        <a:buFont typeface="Arial"/>
        <a:buChar char="•"/>
        <a:defRPr sz="2000" kern="1200">
          <a:solidFill>
            <a:schemeClr val="tx1"/>
          </a:solidFill>
          <a:latin typeface="+mn-lt"/>
          <a:ea typeface="+mn-ea"/>
          <a:cs typeface="+mn-cs"/>
        </a:defRPr>
      </a:lvl7pPr>
      <a:lvl8pPr marL="3426767" indent="-228453" algn="l" defTabSz="456901" rtl="0" eaLnBrk="1" latinLnBrk="0" hangingPunct="1">
        <a:spcBef>
          <a:spcPct val="20000"/>
        </a:spcBef>
        <a:buFont typeface="Arial"/>
        <a:buChar char="•"/>
        <a:defRPr sz="2000" kern="1200">
          <a:solidFill>
            <a:schemeClr val="tx1"/>
          </a:solidFill>
          <a:latin typeface="+mn-lt"/>
          <a:ea typeface="+mn-ea"/>
          <a:cs typeface="+mn-cs"/>
        </a:defRPr>
      </a:lvl8pPr>
      <a:lvl9pPr marL="3883673" indent="-228453" algn="l" defTabSz="4569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01" rtl="0" eaLnBrk="1" latinLnBrk="0" hangingPunct="1">
        <a:defRPr sz="1800" kern="1200">
          <a:solidFill>
            <a:schemeClr val="tx1"/>
          </a:solidFill>
          <a:latin typeface="+mn-lt"/>
          <a:ea typeface="+mn-ea"/>
          <a:cs typeface="+mn-cs"/>
        </a:defRPr>
      </a:lvl1pPr>
      <a:lvl2pPr marL="456901" algn="l" defTabSz="456901" rtl="0" eaLnBrk="1" latinLnBrk="0" hangingPunct="1">
        <a:defRPr sz="1800" kern="1200">
          <a:solidFill>
            <a:schemeClr val="tx1"/>
          </a:solidFill>
          <a:latin typeface="+mn-lt"/>
          <a:ea typeface="+mn-ea"/>
          <a:cs typeface="+mn-cs"/>
        </a:defRPr>
      </a:lvl2pPr>
      <a:lvl3pPr marL="913805" algn="l" defTabSz="456901" rtl="0" eaLnBrk="1" latinLnBrk="0" hangingPunct="1">
        <a:defRPr sz="1800" kern="1200">
          <a:solidFill>
            <a:schemeClr val="tx1"/>
          </a:solidFill>
          <a:latin typeface="+mn-lt"/>
          <a:ea typeface="+mn-ea"/>
          <a:cs typeface="+mn-cs"/>
        </a:defRPr>
      </a:lvl3pPr>
      <a:lvl4pPr marL="1370706" algn="l" defTabSz="456901" rtl="0" eaLnBrk="1" latinLnBrk="0" hangingPunct="1">
        <a:defRPr sz="1800" kern="1200">
          <a:solidFill>
            <a:schemeClr val="tx1"/>
          </a:solidFill>
          <a:latin typeface="+mn-lt"/>
          <a:ea typeface="+mn-ea"/>
          <a:cs typeface="+mn-cs"/>
        </a:defRPr>
      </a:lvl4pPr>
      <a:lvl5pPr marL="1827610" algn="l" defTabSz="456901" rtl="0" eaLnBrk="1" latinLnBrk="0" hangingPunct="1">
        <a:defRPr sz="1800" kern="1200">
          <a:solidFill>
            <a:schemeClr val="tx1"/>
          </a:solidFill>
          <a:latin typeface="+mn-lt"/>
          <a:ea typeface="+mn-ea"/>
          <a:cs typeface="+mn-cs"/>
        </a:defRPr>
      </a:lvl5pPr>
      <a:lvl6pPr marL="2284511" algn="l" defTabSz="456901" rtl="0" eaLnBrk="1" latinLnBrk="0" hangingPunct="1">
        <a:defRPr sz="1800" kern="1200">
          <a:solidFill>
            <a:schemeClr val="tx1"/>
          </a:solidFill>
          <a:latin typeface="+mn-lt"/>
          <a:ea typeface="+mn-ea"/>
          <a:cs typeface="+mn-cs"/>
        </a:defRPr>
      </a:lvl6pPr>
      <a:lvl7pPr marL="2741415" algn="l" defTabSz="456901" rtl="0" eaLnBrk="1" latinLnBrk="0" hangingPunct="1">
        <a:defRPr sz="1800" kern="1200">
          <a:solidFill>
            <a:schemeClr val="tx1"/>
          </a:solidFill>
          <a:latin typeface="+mn-lt"/>
          <a:ea typeface="+mn-ea"/>
          <a:cs typeface="+mn-cs"/>
        </a:defRPr>
      </a:lvl7pPr>
      <a:lvl8pPr marL="3198318" algn="l" defTabSz="456901" rtl="0" eaLnBrk="1" latinLnBrk="0" hangingPunct="1">
        <a:defRPr sz="1800" kern="1200">
          <a:solidFill>
            <a:schemeClr val="tx1"/>
          </a:solidFill>
          <a:latin typeface="+mn-lt"/>
          <a:ea typeface="+mn-ea"/>
          <a:cs typeface="+mn-cs"/>
        </a:defRPr>
      </a:lvl8pPr>
      <a:lvl9pPr marL="3655220" algn="l" defTabSz="4569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spcBef>
                <a:spcPts val="0"/>
              </a:spcBef>
              <a:buClr>
                <a:srgbClr val="404040"/>
              </a:buClr>
              <a:buSzPct val="100000"/>
              <a:buFont typeface="Open Sans"/>
              <a:buNone/>
              <a:defRPr sz="3600" b="1">
                <a:solidFill>
                  <a:srgbClr val="404040"/>
                </a:solidFill>
                <a:latin typeface="Open Sans"/>
                <a:ea typeface="Open Sans"/>
                <a:cs typeface="Open Sans"/>
                <a:sym typeface="Open Sans"/>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a:spcBef>
                <a:spcPts val="600"/>
              </a:spcBef>
              <a:buClr>
                <a:srgbClr val="434343"/>
              </a:buClr>
              <a:buSzPct val="100000"/>
              <a:buFont typeface="Open Sans"/>
              <a:defRPr sz="1800">
                <a:solidFill>
                  <a:srgbClr val="434343"/>
                </a:solidFill>
                <a:latin typeface="Open Sans"/>
                <a:ea typeface="Open Sans"/>
                <a:cs typeface="Open Sans"/>
                <a:sym typeface="Open Sans"/>
              </a:defRPr>
            </a:lvl1pPr>
            <a:lvl2pPr>
              <a:spcBef>
                <a:spcPts val="480"/>
              </a:spcBef>
              <a:buClr>
                <a:srgbClr val="434343"/>
              </a:buClr>
              <a:buSzPct val="100000"/>
              <a:buFont typeface="Open Sans"/>
              <a:defRPr sz="1600">
                <a:solidFill>
                  <a:srgbClr val="434343"/>
                </a:solidFill>
                <a:latin typeface="Open Sans"/>
                <a:ea typeface="Open Sans"/>
                <a:cs typeface="Open Sans"/>
                <a:sym typeface="Open Sans"/>
              </a:defRPr>
            </a:lvl2pPr>
            <a:lvl3pPr>
              <a:spcBef>
                <a:spcPts val="480"/>
              </a:spcBef>
              <a:buClr>
                <a:srgbClr val="434343"/>
              </a:buClr>
              <a:buFont typeface="Open Sans"/>
              <a:defRPr>
                <a:solidFill>
                  <a:srgbClr val="434343"/>
                </a:solidFill>
                <a:latin typeface="Open Sans"/>
                <a:ea typeface="Open Sans"/>
                <a:cs typeface="Open Sans"/>
                <a:sym typeface="Open Sans"/>
              </a:defRPr>
            </a:lvl3pPr>
            <a:lvl4pPr>
              <a:spcBef>
                <a:spcPts val="360"/>
              </a:spcBef>
              <a:buClr>
                <a:srgbClr val="434343"/>
              </a:buClr>
              <a:buSzPct val="100000"/>
              <a:buFont typeface="Open Sans"/>
              <a:defRPr sz="1200">
                <a:solidFill>
                  <a:srgbClr val="434343"/>
                </a:solidFill>
                <a:latin typeface="Open Sans"/>
                <a:ea typeface="Open Sans"/>
                <a:cs typeface="Open Sans"/>
                <a:sym typeface="Open Sans"/>
              </a:defRPr>
            </a:lvl4pPr>
            <a:lvl5pPr>
              <a:spcBef>
                <a:spcPts val="360"/>
              </a:spcBef>
              <a:buClr>
                <a:srgbClr val="434343"/>
              </a:buClr>
              <a:buSzPct val="100000"/>
              <a:buFont typeface="Open Sans"/>
              <a:defRPr sz="1200">
                <a:solidFill>
                  <a:srgbClr val="434343"/>
                </a:solidFill>
                <a:latin typeface="Open Sans"/>
                <a:ea typeface="Open Sans"/>
                <a:cs typeface="Open Sans"/>
                <a:sym typeface="Open Sans"/>
              </a:defRPr>
            </a:lvl5pPr>
            <a:lvl6pPr>
              <a:spcBef>
                <a:spcPts val="360"/>
              </a:spcBef>
              <a:buClr>
                <a:srgbClr val="434343"/>
              </a:buClr>
              <a:buSzPct val="100000"/>
              <a:buFont typeface="Open Sans"/>
              <a:defRPr sz="1200">
                <a:solidFill>
                  <a:srgbClr val="434343"/>
                </a:solidFill>
                <a:latin typeface="Open Sans"/>
                <a:ea typeface="Open Sans"/>
                <a:cs typeface="Open Sans"/>
                <a:sym typeface="Open Sans"/>
              </a:defRPr>
            </a:lvl6pPr>
            <a:lvl7pPr>
              <a:spcBef>
                <a:spcPts val="360"/>
              </a:spcBef>
              <a:buClr>
                <a:srgbClr val="434343"/>
              </a:buClr>
              <a:buSzPct val="100000"/>
              <a:buFont typeface="Open Sans"/>
              <a:defRPr sz="1200">
                <a:solidFill>
                  <a:srgbClr val="434343"/>
                </a:solidFill>
                <a:latin typeface="Open Sans"/>
                <a:ea typeface="Open Sans"/>
                <a:cs typeface="Open Sans"/>
                <a:sym typeface="Open Sans"/>
              </a:defRPr>
            </a:lvl7pPr>
            <a:lvl8pPr>
              <a:spcBef>
                <a:spcPts val="360"/>
              </a:spcBef>
              <a:buClr>
                <a:srgbClr val="434343"/>
              </a:buClr>
              <a:buSzPct val="100000"/>
              <a:buFont typeface="Open Sans"/>
              <a:defRPr sz="1200">
                <a:solidFill>
                  <a:srgbClr val="434343"/>
                </a:solidFill>
                <a:latin typeface="Open Sans"/>
                <a:ea typeface="Open Sans"/>
                <a:cs typeface="Open Sans"/>
                <a:sym typeface="Open Sans"/>
              </a:defRPr>
            </a:lvl8pPr>
            <a:lvl9pPr>
              <a:spcBef>
                <a:spcPts val="360"/>
              </a:spcBef>
              <a:buClr>
                <a:srgbClr val="434343"/>
              </a:buClr>
              <a:buSzPct val="100000"/>
              <a:buFont typeface="Open Sans"/>
              <a:defRPr sz="1200">
                <a:solidFill>
                  <a:srgbClr val="434343"/>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3797530"/>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5" r:id="rId5"/>
    <p:sldLayoutId id="2147483706" r:id="rId6"/>
    <p:sldLayoutId id="2147483707" r:id="rId7"/>
    <p:sldLayoutId id="2147483708" r:id="rId8"/>
    <p:sldLayoutId id="2147483709" r:id="rId9"/>
    <p:sldLayoutId id="2147483711" r:id="rId10"/>
    <p:sldLayoutId id="2147483712" r:id="rId11"/>
    <p:sldLayoutId id="2147483713" r:id="rId12"/>
    <p:sldLayoutId id="2147483714" r:id="rId13"/>
    <p:sldLayoutId id="2147483716" r:id="rId14"/>
    <p:sldLayoutId id="2147483717" r:id="rId1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hyperlink" Target="http://youtu.be/w72ZcLFDs6M" TargetMode="Externa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7.xml"/><Relationship Id="rId2"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8.xml"/><Relationship Id="rId2"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3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30.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29.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From Games to Change</a:t>
            </a:r>
            <a:endParaRPr lang="en-CA" dirty="0"/>
          </a:p>
        </p:txBody>
      </p:sp>
      <p:sp>
        <p:nvSpPr>
          <p:cNvPr id="3" name="Subtitle 2"/>
          <p:cNvSpPr>
            <a:spLocks noGrp="1"/>
          </p:cNvSpPr>
          <p:nvPr>
            <p:ph type="subTitle" idx="1"/>
          </p:nvPr>
        </p:nvSpPr>
        <p:spPr/>
        <p:txBody>
          <a:bodyPr/>
          <a:lstStyle/>
          <a:p>
            <a:r>
              <a:rPr lang="en-CA" b="0" dirty="0"/>
              <a:t>C</a:t>
            </a:r>
            <a:r>
              <a:rPr lang="en-CA" b="0" dirty="0" smtClean="0"/>
              <a:t>onnecting </a:t>
            </a:r>
            <a:r>
              <a:rPr lang="en-CA" b="0" dirty="0"/>
              <a:t>the dots between Behavioural Psychology, </a:t>
            </a:r>
            <a:r>
              <a:rPr lang="en-CA" b="0" dirty="0" smtClean="0"/>
              <a:t>Games </a:t>
            </a:r>
            <a:r>
              <a:rPr lang="en-CA" b="0" dirty="0"/>
              <a:t>and </a:t>
            </a:r>
            <a:r>
              <a:rPr lang="en-CA" b="0" dirty="0" smtClean="0"/>
              <a:t>Persuasive-design </a:t>
            </a:r>
            <a:r>
              <a:rPr lang="en-CA" b="0" dirty="0"/>
              <a:t>P</a:t>
            </a:r>
            <a:r>
              <a:rPr lang="en-CA" b="0" dirty="0" smtClean="0"/>
              <a:t>rinciples </a:t>
            </a:r>
          </a:p>
          <a:p>
            <a:r>
              <a:rPr lang="en-CA" b="0" dirty="0" smtClean="0"/>
              <a:t>to </a:t>
            </a:r>
            <a:r>
              <a:rPr lang="en-CA" b="0" dirty="0"/>
              <a:t>show how real change can happen in health </a:t>
            </a:r>
            <a:r>
              <a:rPr lang="en-CA" b="0" dirty="0" smtClean="0"/>
              <a:t>care.</a:t>
            </a:r>
            <a:endParaRPr lang="en-CA" dirty="0"/>
          </a:p>
        </p:txBody>
      </p:sp>
      <p:sp>
        <p:nvSpPr>
          <p:cNvPr id="4" name="Text Placeholder 3"/>
          <p:cNvSpPr>
            <a:spLocks noGrp="1"/>
          </p:cNvSpPr>
          <p:nvPr>
            <p:ph type="body" idx="2"/>
          </p:nvPr>
        </p:nvSpPr>
        <p:spPr>
          <a:xfrm>
            <a:off x="678875" y="5646025"/>
            <a:ext cx="7772400" cy="1361999"/>
          </a:xfrm>
        </p:spPr>
        <p:txBody>
          <a:bodyPr/>
          <a:lstStyle/>
          <a:p>
            <a:pPr>
              <a:buNone/>
            </a:pPr>
            <a:r>
              <a:rPr lang="en-CA" dirty="0" smtClean="0"/>
              <a:t>August 9, 2014 </a:t>
            </a:r>
            <a:r>
              <a:rPr lang="en-CA" i="0" dirty="0"/>
              <a:t>Full Indie </a:t>
            </a:r>
            <a:r>
              <a:rPr lang="en-CA" i="0" dirty="0" err="1"/>
              <a:t>Summit</a:t>
            </a:r>
            <a:r>
              <a:rPr lang="en-CA" dirty="0" err="1" smtClean="0"/>
              <a:t>Morning</a:t>
            </a:r>
            <a:r>
              <a:rPr lang="en-CA" dirty="0" smtClean="0"/>
              <a:t> Session</a:t>
            </a:r>
            <a:endParaRPr lang="en-CA" dirty="0"/>
          </a:p>
        </p:txBody>
      </p:sp>
    </p:spTree>
    <p:extLst>
      <p:ext uri="{BB962C8B-B14F-4D97-AF65-F5344CB8AC3E}">
        <p14:creationId xmlns:p14="http://schemas.microsoft.com/office/powerpoint/2010/main" val="54215471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50"/>
          <a:stretch/>
        </p:blipFill>
        <p:spPr bwMode="auto">
          <a:xfrm>
            <a:off x="1095375" y="1"/>
            <a:ext cx="69532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49300" y="6115735"/>
            <a:ext cx="7823200" cy="369332"/>
          </a:xfrm>
          <a:prstGeom prst="rect">
            <a:avLst/>
          </a:prstGeom>
        </p:spPr>
        <p:txBody>
          <a:bodyPr wrap="square">
            <a:spAutoFit/>
          </a:bodyPr>
          <a:lstStyle/>
          <a:p>
            <a:r>
              <a:rPr lang="en-CA" i="1" dirty="0"/>
              <a:t>Flow: The Psychology of Optimal Experience</a:t>
            </a:r>
            <a:r>
              <a:rPr lang="en-CA" dirty="0"/>
              <a:t>, </a:t>
            </a:r>
            <a:r>
              <a:rPr lang="en-CA" dirty="0" err="1"/>
              <a:t>Csíkszentmihályi</a:t>
            </a:r>
            <a:endParaRPr lang="en-CA" dirty="0"/>
          </a:p>
        </p:txBody>
      </p:sp>
      <p:sp>
        <p:nvSpPr>
          <p:cNvPr id="4" name="Rectangle 3"/>
          <p:cNvSpPr/>
          <p:nvPr/>
        </p:nvSpPr>
        <p:spPr>
          <a:xfrm>
            <a:off x="749300" y="3443239"/>
            <a:ext cx="7962900" cy="2585323"/>
          </a:xfrm>
          <a:prstGeom prst="rect">
            <a:avLst/>
          </a:prstGeom>
        </p:spPr>
        <p:txBody>
          <a:bodyPr wrap="square">
            <a:spAutoFit/>
          </a:bodyPr>
          <a:lstStyle/>
          <a:p>
            <a:r>
              <a:rPr lang="en-CA" dirty="0" smtClean="0"/>
              <a:t>There are nine </a:t>
            </a:r>
            <a:r>
              <a:rPr lang="en-CA" dirty="0"/>
              <a:t>component states of achieving </a:t>
            </a:r>
            <a:r>
              <a:rPr lang="en-CA" dirty="0" smtClean="0"/>
              <a:t>flow (</a:t>
            </a:r>
            <a:r>
              <a:rPr lang="en-CA" dirty="0" err="1" smtClean="0"/>
              <a:t>Fullagar</a:t>
            </a:r>
            <a:r>
              <a:rPr lang="en-CA" dirty="0" smtClean="0"/>
              <a:t> </a:t>
            </a:r>
            <a:r>
              <a:rPr lang="en-CA" dirty="0"/>
              <a:t>&amp; </a:t>
            </a:r>
            <a:r>
              <a:rPr lang="en-CA" dirty="0" err="1" smtClean="0"/>
              <a:t>Kelloway</a:t>
            </a:r>
            <a:r>
              <a:rPr lang="en-CA" dirty="0" smtClean="0"/>
              <a:t>):</a:t>
            </a:r>
          </a:p>
          <a:p>
            <a:pPr marL="285750" indent="-285750">
              <a:buFont typeface="Arial" panose="020B0604020202020204" pitchFamily="34" charset="0"/>
              <a:buChar char="•"/>
            </a:pPr>
            <a:r>
              <a:rPr lang="en-CA" dirty="0" smtClean="0"/>
              <a:t>challenge-skill </a:t>
            </a:r>
            <a:r>
              <a:rPr lang="en-CA" dirty="0"/>
              <a:t>balance, </a:t>
            </a:r>
            <a:endParaRPr lang="en-CA" dirty="0" smtClean="0"/>
          </a:p>
          <a:p>
            <a:pPr marL="285750" indent="-285750">
              <a:buFont typeface="Arial" panose="020B0604020202020204" pitchFamily="34" charset="0"/>
              <a:buChar char="•"/>
            </a:pPr>
            <a:r>
              <a:rPr lang="en-CA" dirty="0" smtClean="0"/>
              <a:t>merging </a:t>
            </a:r>
            <a:r>
              <a:rPr lang="en-CA" dirty="0"/>
              <a:t>of action and awareness, </a:t>
            </a:r>
            <a:endParaRPr lang="en-CA" dirty="0" smtClean="0"/>
          </a:p>
          <a:p>
            <a:pPr marL="285750" indent="-285750">
              <a:buFont typeface="Arial" panose="020B0604020202020204" pitchFamily="34" charset="0"/>
              <a:buChar char="•"/>
            </a:pPr>
            <a:r>
              <a:rPr lang="en-CA" dirty="0" smtClean="0"/>
              <a:t>immediate </a:t>
            </a:r>
            <a:r>
              <a:rPr lang="en-CA" dirty="0"/>
              <a:t>and unambiguous feedback, </a:t>
            </a:r>
            <a:endParaRPr lang="en-CA" dirty="0" smtClean="0"/>
          </a:p>
          <a:p>
            <a:pPr marL="285750" indent="-285750">
              <a:buFont typeface="Arial" panose="020B0604020202020204" pitchFamily="34" charset="0"/>
              <a:buChar char="•"/>
            </a:pPr>
            <a:r>
              <a:rPr lang="en-CA" dirty="0" smtClean="0"/>
              <a:t>concentration </a:t>
            </a:r>
            <a:r>
              <a:rPr lang="en-CA" dirty="0"/>
              <a:t>on the task at hand, </a:t>
            </a:r>
            <a:endParaRPr lang="en-CA" dirty="0" smtClean="0"/>
          </a:p>
          <a:p>
            <a:pPr marL="285750" indent="-285750">
              <a:buFont typeface="Arial" panose="020B0604020202020204" pitchFamily="34" charset="0"/>
              <a:buChar char="•"/>
            </a:pPr>
            <a:r>
              <a:rPr lang="en-CA" dirty="0" smtClean="0"/>
              <a:t>paradox </a:t>
            </a:r>
            <a:r>
              <a:rPr lang="en-CA" dirty="0"/>
              <a:t>of control, </a:t>
            </a:r>
            <a:endParaRPr lang="en-CA" dirty="0" smtClean="0"/>
          </a:p>
          <a:p>
            <a:pPr marL="285750" indent="-285750">
              <a:buFont typeface="Arial" panose="020B0604020202020204" pitchFamily="34" charset="0"/>
              <a:buChar char="•"/>
            </a:pPr>
            <a:r>
              <a:rPr lang="en-CA" dirty="0" smtClean="0"/>
              <a:t>transformation </a:t>
            </a:r>
            <a:r>
              <a:rPr lang="en-CA" dirty="0"/>
              <a:t>of time, </a:t>
            </a:r>
            <a:endParaRPr lang="en-CA" dirty="0" smtClean="0"/>
          </a:p>
          <a:p>
            <a:pPr marL="285750" indent="-285750">
              <a:buFont typeface="Arial" panose="020B0604020202020204" pitchFamily="34" charset="0"/>
              <a:buChar char="•"/>
            </a:pPr>
            <a:r>
              <a:rPr lang="en-CA" dirty="0" smtClean="0"/>
              <a:t>loss </a:t>
            </a:r>
            <a:r>
              <a:rPr lang="en-CA" dirty="0"/>
              <a:t>of self-consciousness, </a:t>
            </a:r>
          </a:p>
          <a:p>
            <a:pPr marL="285750" indent="-285750">
              <a:buFont typeface="Arial" panose="020B0604020202020204" pitchFamily="34" charset="0"/>
              <a:buChar char="•"/>
            </a:pPr>
            <a:r>
              <a:rPr lang="en-CA" dirty="0" smtClean="0"/>
              <a:t>autotelic</a:t>
            </a:r>
            <a:r>
              <a:rPr lang="en-CA" dirty="0"/>
              <a:t> [</a:t>
            </a:r>
            <a:r>
              <a:rPr lang="en-CA" dirty="0" smtClean="0"/>
              <a:t>intrinsically-rewarding] experience.”</a:t>
            </a:r>
            <a:endParaRPr lang="en-CA" dirty="0"/>
          </a:p>
        </p:txBody>
      </p:sp>
    </p:spTree>
    <p:extLst>
      <p:ext uri="{BB962C8B-B14F-4D97-AF65-F5344CB8AC3E}">
        <p14:creationId xmlns:p14="http://schemas.microsoft.com/office/powerpoint/2010/main" val="32570516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17685290"/>
              </p:ext>
            </p:extLst>
          </p:nvPr>
        </p:nvGraphicFramePr>
        <p:xfrm>
          <a:off x="755576" y="1340768"/>
          <a:ext cx="792088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CA" dirty="0" smtClean="0"/>
              <a:t>DOSE: Four Chemicals that Activate Happiness &amp; Engagement</a:t>
            </a:r>
            <a:endParaRPr lang="en-CA" dirty="0"/>
          </a:p>
        </p:txBody>
      </p:sp>
      <p:sp>
        <p:nvSpPr>
          <p:cNvPr id="4" name="TextBox 3"/>
          <p:cNvSpPr txBox="1"/>
          <p:nvPr/>
        </p:nvSpPr>
        <p:spPr>
          <a:xfrm>
            <a:off x="107504" y="6381328"/>
            <a:ext cx="3312368" cy="307777"/>
          </a:xfrm>
          <a:prstGeom prst="rect">
            <a:avLst/>
          </a:prstGeom>
          <a:noFill/>
        </p:spPr>
        <p:txBody>
          <a:bodyPr wrap="square" rtlCol="0">
            <a:spAutoFit/>
          </a:bodyPr>
          <a:lstStyle/>
          <a:p>
            <a:pPr defTabSz="914400"/>
            <a:r>
              <a:rPr lang="en-CA" sz="1400" kern="0" dirty="0" smtClean="0">
                <a:solidFill>
                  <a:srgbClr val="000000"/>
                </a:solidFill>
                <a:cs typeface="Arial"/>
                <a:sym typeface="Arial"/>
                <a:rtl val="0"/>
              </a:rPr>
              <a:t>Source: Nicole </a:t>
            </a:r>
            <a:r>
              <a:rPr lang="en-CA" sz="1400" kern="0" dirty="0" err="1" smtClean="0">
                <a:solidFill>
                  <a:srgbClr val="000000"/>
                </a:solidFill>
                <a:cs typeface="Arial"/>
                <a:sym typeface="Arial"/>
                <a:rtl val="0"/>
              </a:rPr>
              <a:t>Lazarro</a:t>
            </a:r>
            <a:r>
              <a:rPr lang="en-CA" sz="1400" kern="0" dirty="0" smtClean="0">
                <a:solidFill>
                  <a:srgbClr val="000000"/>
                </a:solidFill>
                <a:cs typeface="Arial"/>
                <a:sym typeface="Arial"/>
                <a:rtl val="0"/>
              </a:rPr>
              <a:t>, </a:t>
            </a:r>
            <a:r>
              <a:rPr lang="en-CA" sz="1400" kern="0" dirty="0" err="1" smtClean="0">
                <a:solidFill>
                  <a:srgbClr val="000000"/>
                </a:solidFill>
                <a:cs typeface="Arial"/>
                <a:sym typeface="Arial"/>
                <a:rtl val="0"/>
              </a:rPr>
              <a:t>XeoDesign</a:t>
            </a:r>
            <a:endParaRPr lang="en-CA" sz="1400" kern="0" dirty="0">
              <a:solidFill>
                <a:srgbClr val="000000"/>
              </a:solidFill>
              <a:cs typeface="Arial"/>
              <a:sym typeface="Arial"/>
              <a:rtl val="0"/>
            </a:endParaRPr>
          </a:p>
        </p:txBody>
      </p:sp>
    </p:spTree>
    <p:extLst>
      <p:ext uri="{BB962C8B-B14F-4D97-AF65-F5344CB8AC3E}">
        <p14:creationId xmlns:p14="http://schemas.microsoft.com/office/powerpoint/2010/main" val="7464210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82" y="143126"/>
            <a:ext cx="10192832" cy="6714874"/>
          </a:xfrm>
          <a:prstGeom prst="rect">
            <a:avLst/>
          </a:prstGeom>
          <a:ln>
            <a:solidFill>
              <a:schemeClr val="bg2"/>
            </a:solidFill>
          </a:ln>
        </p:spPr>
      </p:pic>
    </p:spTree>
    <p:extLst>
      <p:ext uri="{BB962C8B-B14F-4D97-AF65-F5344CB8AC3E}">
        <p14:creationId xmlns:p14="http://schemas.microsoft.com/office/powerpoint/2010/main" val="17237267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designingquests.com/blog/wp-content/uploads/2013/07/mageflowch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08" y="850900"/>
            <a:ext cx="8831383" cy="574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27400" y="2002304"/>
            <a:ext cx="2222500" cy="1938992"/>
          </a:xfrm>
          <a:prstGeom prst="rect">
            <a:avLst/>
          </a:prstGeom>
          <a:noFill/>
        </p:spPr>
        <p:txBody>
          <a:bodyPr wrap="square" rtlCol="0">
            <a:spAutoFit/>
          </a:bodyPr>
          <a:lstStyle/>
          <a:p>
            <a:r>
              <a:rPr lang="en-CA" sz="12000" dirty="0" smtClean="0"/>
              <a:t>vs.</a:t>
            </a:r>
            <a:endParaRPr lang="en-CA" sz="12000" dirty="0"/>
          </a:p>
        </p:txBody>
      </p:sp>
    </p:spTree>
    <p:extLst>
      <p:ext uri="{BB962C8B-B14F-4D97-AF65-F5344CB8AC3E}">
        <p14:creationId xmlns:p14="http://schemas.microsoft.com/office/powerpoint/2010/main" val="18255960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Shape 429"/>
          <p:cNvPicPr preferRelativeResize="0"/>
          <p:nvPr/>
        </p:nvPicPr>
        <p:blipFill rotWithShape="1">
          <a:blip r:embed="rId3">
            <a:alphaModFix/>
          </a:blip>
          <a:srcRect b="65150"/>
          <a:stretch/>
        </p:blipFill>
        <p:spPr>
          <a:xfrm>
            <a:off x="1095375" y="0"/>
            <a:ext cx="6953249" cy="3429000"/>
          </a:xfrm>
          <a:prstGeom prst="rect">
            <a:avLst/>
          </a:prstGeom>
          <a:noFill/>
          <a:ln>
            <a:noFill/>
          </a:ln>
        </p:spPr>
      </p:pic>
      <p:sp>
        <p:nvSpPr>
          <p:cNvPr id="430" name="Shape 430"/>
          <p:cNvSpPr/>
          <p:nvPr/>
        </p:nvSpPr>
        <p:spPr>
          <a:xfrm>
            <a:off x="749300" y="6115735"/>
            <a:ext cx="782319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800" b="0" i="1" u="none" strike="noStrike" cap="none" baseline="0">
                <a:solidFill>
                  <a:schemeClr val="dk1"/>
                </a:solidFill>
                <a:latin typeface="Arial"/>
                <a:ea typeface="Arial"/>
                <a:cs typeface="Arial"/>
                <a:sym typeface="Arial"/>
              </a:rPr>
              <a:t>Flow: The Psychology of Optimal Experience</a:t>
            </a:r>
            <a:r>
              <a:rPr lang="en-CA" sz="1800" b="0" i="0" u="none" strike="noStrike" cap="none" baseline="0">
                <a:solidFill>
                  <a:schemeClr val="dk1"/>
                </a:solidFill>
                <a:latin typeface="Arial"/>
                <a:ea typeface="Arial"/>
                <a:cs typeface="Arial"/>
                <a:sym typeface="Arial"/>
              </a:rPr>
              <a:t>, Csíkszentmihályi</a:t>
            </a:r>
          </a:p>
        </p:txBody>
      </p:sp>
      <p:sp>
        <p:nvSpPr>
          <p:cNvPr id="431" name="Shape 431"/>
          <p:cNvSpPr/>
          <p:nvPr/>
        </p:nvSpPr>
        <p:spPr>
          <a:xfrm>
            <a:off x="749300" y="3443239"/>
            <a:ext cx="7962899" cy="258532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800" b="0" i="0" u="none" strike="noStrike" cap="none" baseline="0">
                <a:solidFill>
                  <a:schemeClr val="dk1"/>
                </a:solidFill>
                <a:latin typeface="Arial"/>
                <a:ea typeface="Arial"/>
                <a:cs typeface="Arial"/>
                <a:sym typeface="Arial"/>
              </a:rPr>
              <a:t>There are nine component states of achieving flow (Fullagar &amp; Kelloway):</a:t>
            </a:r>
          </a:p>
          <a:p>
            <a:pPr marL="285750" marR="0" lvl="0" indent="-285750" algn="l" rtl="0">
              <a:spcBef>
                <a:spcPts val="0"/>
              </a:spcBef>
              <a:buClr>
                <a:schemeClr val="dk1"/>
              </a:buClr>
              <a:buSzPct val="100000"/>
              <a:buFont typeface="Arial"/>
              <a:buChar char="•"/>
            </a:pPr>
            <a:r>
              <a:rPr lang="en-CA" sz="1800" b="0" i="0" u="none" strike="noStrike" cap="none" baseline="0">
                <a:solidFill>
                  <a:schemeClr val="dk1"/>
                </a:solidFill>
                <a:latin typeface="Arial"/>
                <a:ea typeface="Arial"/>
                <a:cs typeface="Arial"/>
                <a:sym typeface="Arial"/>
              </a:rPr>
              <a:t>challenge-skill balance, </a:t>
            </a:r>
          </a:p>
          <a:p>
            <a:pPr marL="285750" marR="0" lvl="0" indent="-285750" algn="l" rtl="0">
              <a:spcBef>
                <a:spcPts val="0"/>
              </a:spcBef>
              <a:buClr>
                <a:schemeClr val="dk1"/>
              </a:buClr>
              <a:buSzPct val="100000"/>
              <a:buFont typeface="Arial"/>
              <a:buChar char="•"/>
            </a:pPr>
            <a:r>
              <a:rPr lang="en-CA" sz="1800" b="0" i="0" u="none" strike="noStrike" cap="none" baseline="0">
                <a:solidFill>
                  <a:schemeClr val="dk1"/>
                </a:solidFill>
                <a:latin typeface="Arial"/>
                <a:ea typeface="Arial"/>
                <a:cs typeface="Arial"/>
                <a:sym typeface="Arial"/>
              </a:rPr>
              <a:t>merging of action and awareness, </a:t>
            </a:r>
          </a:p>
          <a:p>
            <a:pPr marL="285750" marR="0" lvl="0" indent="-285750" algn="l" rtl="0">
              <a:spcBef>
                <a:spcPts val="0"/>
              </a:spcBef>
              <a:buClr>
                <a:schemeClr val="dk1"/>
              </a:buClr>
              <a:buSzPct val="100000"/>
              <a:buFont typeface="Arial"/>
              <a:buChar char="•"/>
            </a:pPr>
            <a:r>
              <a:rPr lang="en-CA" sz="1800" b="0" i="0" u="none" strike="noStrike" cap="none" baseline="0">
                <a:solidFill>
                  <a:schemeClr val="dk1"/>
                </a:solidFill>
                <a:latin typeface="Arial"/>
                <a:ea typeface="Arial"/>
                <a:cs typeface="Arial"/>
                <a:sym typeface="Arial"/>
              </a:rPr>
              <a:t>immediate and unambiguous feedback, </a:t>
            </a:r>
          </a:p>
          <a:p>
            <a:pPr marL="285750" marR="0" lvl="0" indent="-285750" algn="l" rtl="0">
              <a:spcBef>
                <a:spcPts val="0"/>
              </a:spcBef>
              <a:buClr>
                <a:schemeClr val="dk1"/>
              </a:buClr>
              <a:buSzPct val="100000"/>
              <a:buFont typeface="Arial"/>
              <a:buChar char="•"/>
            </a:pPr>
            <a:r>
              <a:rPr lang="en-CA" sz="1800" b="0" i="0" u="none" strike="noStrike" cap="none" baseline="0">
                <a:solidFill>
                  <a:schemeClr val="dk1"/>
                </a:solidFill>
                <a:latin typeface="Arial"/>
                <a:ea typeface="Arial"/>
                <a:cs typeface="Arial"/>
                <a:sym typeface="Arial"/>
              </a:rPr>
              <a:t>concentration on the task at hand, </a:t>
            </a:r>
          </a:p>
          <a:p>
            <a:pPr marL="285750" marR="0" lvl="0" indent="-285750" algn="l" rtl="0">
              <a:spcBef>
                <a:spcPts val="0"/>
              </a:spcBef>
              <a:buClr>
                <a:schemeClr val="dk1"/>
              </a:buClr>
              <a:buSzPct val="100000"/>
              <a:buFont typeface="Arial"/>
              <a:buChar char="•"/>
            </a:pPr>
            <a:r>
              <a:rPr lang="en-CA" sz="1800" b="0" i="0" u="none" strike="noStrike" cap="none" baseline="0">
                <a:solidFill>
                  <a:schemeClr val="dk1"/>
                </a:solidFill>
                <a:latin typeface="Arial"/>
                <a:ea typeface="Arial"/>
                <a:cs typeface="Arial"/>
                <a:sym typeface="Arial"/>
              </a:rPr>
              <a:t>paradox of control, </a:t>
            </a:r>
          </a:p>
          <a:p>
            <a:pPr marL="285750" marR="0" lvl="0" indent="-285750" algn="l" rtl="0">
              <a:spcBef>
                <a:spcPts val="0"/>
              </a:spcBef>
              <a:buClr>
                <a:schemeClr val="dk1"/>
              </a:buClr>
              <a:buSzPct val="100000"/>
              <a:buFont typeface="Arial"/>
              <a:buChar char="•"/>
            </a:pPr>
            <a:r>
              <a:rPr lang="en-CA" sz="1800" b="0" i="0" u="none" strike="noStrike" cap="none" baseline="0">
                <a:solidFill>
                  <a:schemeClr val="dk1"/>
                </a:solidFill>
                <a:latin typeface="Arial"/>
                <a:ea typeface="Arial"/>
                <a:cs typeface="Arial"/>
                <a:sym typeface="Arial"/>
              </a:rPr>
              <a:t>transformation of time, </a:t>
            </a:r>
          </a:p>
          <a:p>
            <a:pPr marL="285750" marR="0" lvl="0" indent="-285750" algn="l" rtl="0">
              <a:spcBef>
                <a:spcPts val="0"/>
              </a:spcBef>
              <a:buClr>
                <a:schemeClr val="dk1"/>
              </a:buClr>
              <a:buSzPct val="100000"/>
              <a:buFont typeface="Arial"/>
              <a:buChar char="•"/>
            </a:pPr>
            <a:r>
              <a:rPr lang="en-CA" sz="1800" b="0" i="0" u="none" strike="noStrike" cap="none" baseline="0">
                <a:solidFill>
                  <a:schemeClr val="dk1"/>
                </a:solidFill>
                <a:latin typeface="Arial"/>
                <a:ea typeface="Arial"/>
                <a:cs typeface="Arial"/>
                <a:sym typeface="Arial"/>
              </a:rPr>
              <a:t>loss of self-consciousness, </a:t>
            </a:r>
          </a:p>
          <a:p>
            <a:pPr marL="285750" marR="0" lvl="0" indent="-285750" algn="l" rtl="0">
              <a:spcBef>
                <a:spcPts val="0"/>
              </a:spcBef>
              <a:buClr>
                <a:schemeClr val="dk1"/>
              </a:buClr>
              <a:buSzPct val="100000"/>
              <a:buFont typeface="Arial"/>
              <a:buChar char="•"/>
            </a:pPr>
            <a:r>
              <a:rPr lang="en-CA" sz="1800" b="0" i="0" u="none" strike="noStrike" cap="none" baseline="0">
                <a:solidFill>
                  <a:schemeClr val="dk1"/>
                </a:solidFill>
                <a:latin typeface="Arial"/>
                <a:ea typeface="Arial"/>
                <a:cs typeface="Arial"/>
                <a:sym typeface="Arial"/>
              </a:rPr>
              <a:t>autotelic [intrinsically-rewarding] experience.”</a:t>
            </a:r>
          </a:p>
        </p:txBody>
      </p:sp>
    </p:spTree>
    <p:extLst>
      <p:ext uri="{BB962C8B-B14F-4D97-AF65-F5344CB8AC3E}">
        <p14:creationId xmlns:p14="http://schemas.microsoft.com/office/powerpoint/2010/main" val="3936960153"/>
      </p:ext>
    </p:extLst>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p:nvPr/>
        </p:nvSpPr>
        <p:spPr>
          <a:xfrm>
            <a:off x="939800" y="1318467"/>
            <a:ext cx="7302500" cy="1440160"/>
          </a:xfrm>
          <a:prstGeom prst="rect">
            <a:avLst/>
          </a:prstGeom>
          <a:noFill/>
          <a:ln>
            <a:noFill/>
          </a:ln>
        </p:spPr>
        <p:txBody>
          <a:bodyPr lIns="91425" tIns="91425" rIns="91425" bIns="91425" anchor="t" anchorCtr="0">
            <a:noAutofit/>
          </a:bodyPr>
          <a:lstStyle/>
          <a:p>
            <a:pPr marL="0" marR="0" lvl="0" indent="0" algn="l" rtl="0">
              <a:spcBef>
                <a:spcPts val="0"/>
              </a:spcBef>
              <a:buSzPct val="25000"/>
              <a:buNone/>
            </a:pPr>
            <a:r>
              <a:rPr lang="en-CA" sz="3600" b="0" i="1" u="none" strike="noStrike" cap="none" baseline="0">
                <a:solidFill>
                  <a:srgbClr val="404041"/>
                </a:solidFill>
                <a:latin typeface="Open Sans"/>
                <a:ea typeface="Open Sans"/>
                <a:cs typeface="Open Sans"/>
                <a:sym typeface="Open Sans"/>
                <a:rtl val="0"/>
              </a:rPr>
              <a:t>Video games use the science of telemetry, data mining and analytics to perfect their understanding of how players experience play and formalize that into repeatable game components</a:t>
            </a:r>
            <a:r>
              <a:rPr lang="en-CA" sz="2000" b="0" i="1" u="none" strike="noStrike" cap="none" baseline="0">
                <a:solidFill>
                  <a:srgbClr val="404041"/>
                </a:solidFill>
                <a:latin typeface="Open Sans"/>
                <a:ea typeface="Open Sans"/>
                <a:cs typeface="Open Sans"/>
                <a:sym typeface="Open Sans"/>
                <a:rtl val="0"/>
              </a:rPr>
              <a:t>.</a:t>
            </a:r>
          </a:p>
        </p:txBody>
      </p:sp>
    </p:spTree>
    <p:extLst>
      <p:ext uri="{BB962C8B-B14F-4D97-AF65-F5344CB8AC3E}">
        <p14:creationId xmlns:p14="http://schemas.microsoft.com/office/powerpoint/2010/main" val="1641376317"/>
      </p:ext>
    </p:extLst>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0825" y="549275"/>
            <a:ext cx="8893175" cy="614363"/>
          </a:xfrm>
        </p:spPr>
        <p:txBody>
          <a:bodyPr/>
          <a:lstStyle/>
          <a:p>
            <a:r>
              <a:rPr lang="en-CA" dirty="0" smtClean="0"/>
              <a:t>When do serious games make sense?</a:t>
            </a:r>
            <a:endParaRPr lang="en-CA" dirty="0"/>
          </a:p>
        </p:txBody>
      </p:sp>
      <p:sp>
        <p:nvSpPr>
          <p:cNvPr id="9" name="Content Placeholder 8"/>
          <p:cNvSpPr>
            <a:spLocks noGrp="1"/>
          </p:cNvSpPr>
          <p:nvPr>
            <p:ph sz="quarter" idx="4294967295"/>
          </p:nvPr>
        </p:nvSpPr>
        <p:spPr>
          <a:xfrm>
            <a:off x="395536" y="1484312"/>
            <a:ext cx="8151564" cy="4116387"/>
          </a:xfrm>
        </p:spPr>
        <p:txBody>
          <a:bodyPr>
            <a:normAutofit fontScale="92500" lnSpcReduction="10000"/>
          </a:bodyPr>
          <a:lstStyle/>
          <a:p>
            <a:r>
              <a:rPr lang="en-CA" sz="2800" dirty="0" smtClean="0"/>
              <a:t>There’s time to play</a:t>
            </a:r>
          </a:p>
          <a:p>
            <a:r>
              <a:rPr lang="en-CA" sz="2800" dirty="0" smtClean="0"/>
              <a:t>There’s a reason to deepen engagement</a:t>
            </a:r>
          </a:p>
          <a:p>
            <a:r>
              <a:rPr lang="en-CA" sz="2800" dirty="0" smtClean="0"/>
              <a:t>There’s a discrete player behaviour to motivate</a:t>
            </a:r>
          </a:p>
          <a:p>
            <a:r>
              <a:rPr lang="en-CA" sz="2800" dirty="0" smtClean="0"/>
              <a:t>There’s risk to overcome in experimenting with the new</a:t>
            </a:r>
          </a:p>
          <a:p>
            <a:r>
              <a:rPr lang="en-CA" sz="2800" dirty="0" smtClean="0"/>
              <a:t>Rote learning is ineffective </a:t>
            </a:r>
            <a:endParaRPr lang="en-CA" sz="2800" dirty="0"/>
          </a:p>
          <a:p>
            <a:r>
              <a:rPr lang="en-CA" sz="2800" dirty="0" smtClean="0"/>
              <a:t>Context counts</a:t>
            </a:r>
          </a:p>
          <a:p>
            <a:endParaRPr lang="en-CA" sz="2800" i="1" dirty="0" smtClean="0"/>
          </a:p>
          <a:p>
            <a:r>
              <a:rPr lang="en-CA" sz="2800" i="1" dirty="0" smtClean="0"/>
              <a:t>When fun </a:t>
            </a:r>
            <a:r>
              <a:rPr lang="en-CA" sz="2800" i="1" dirty="0"/>
              <a:t>m</a:t>
            </a:r>
            <a:r>
              <a:rPr lang="en-CA" sz="2800" i="1" dirty="0" smtClean="0"/>
              <a:t>atters….</a:t>
            </a:r>
          </a:p>
        </p:txBody>
      </p:sp>
    </p:spTree>
    <p:extLst>
      <p:ext uri="{BB962C8B-B14F-4D97-AF65-F5344CB8AC3E}">
        <p14:creationId xmlns:p14="http://schemas.microsoft.com/office/powerpoint/2010/main" val="9577223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382286"/>
            <a:ext cx="8532440" cy="4893647"/>
          </a:xfrm>
          <a:prstGeom prst="rect">
            <a:avLst/>
          </a:prstGeom>
        </p:spPr>
        <p:txBody>
          <a:bodyPr wrap="square">
            <a:spAutoFit/>
          </a:bodyPr>
          <a:lstStyle/>
          <a:p>
            <a:pPr defTabSz="914400"/>
            <a:r>
              <a:rPr lang="en-CA" sz="2600" kern="0" dirty="0" smtClean="0">
                <a:solidFill>
                  <a:srgbClr val="404041"/>
                </a:solidFill>
                <a:cs typeface="Arial"/>
                <a:sym typeface="Arial"/>
                <a:rtl val="0"/>
              </a:rPr>
              <a:t>Motivation underlies Change Games</a:t>
            </a:r>
          </a:p>
          <a:p>
            <a:pPr defTabSz="914400"/>
            <a:r>
              <a:rPr lang="en-CA" sz="2600" kern="0" dirty="0" smtClean="0">
                <a:solidFill>
                  <a:srgbClr val="404041"/>
                </a:solidFill>
                <a:cs typeface="Arial"/>
                <a:sym typeface="Arial"/>
                <a:rtl val="0"/>
              </a:rPr>
              <a:t>What is motivating:</a:t>
            </a:r>
          </a:p>
          <a:p>
            <a:pPr marL="342900" indent="-342900" defTabSz="914400">
              <a:buFont typeface="Arial" panose="020B0604020202020204" pitchFamily="34" charset="0"/>
              <a:buChar char="•"/>
            </a:pPr>
            <a:r>
              <a:rPr lang="en-CA" sz="2600" kern="0" dirty="0" smtClean="0">
                <a:solidFill>
                  <a:srgbClr val="404041"/>
                </a:solidFill>
                <a:cs typeface="Arial"/>
                <a:sym typeface="Arial"/>
                <a:rtl val="0"/>
              </a:rPr>
              <a:t>Cognitive biases (Behavioural Psychology)</a:t>
            </a:r>
          </a:p>
          <a:p>
            <a:pPr marL="342900" indent="-342900" defTabSz="914400">
              <a:buFont typeface="Arial" panose="020B0604020202020204" pitchFamily="34" charset="0"/>
              <a:buChar char="•"/>
            </a:pPr>
            <a:r>
              <a:rPr lang="en-CA" sz="2600" kern="0" dirty="0" smtClean="0">
                <a:solidFill>
                  <a:srgbClr val="404041"/>
                </a:solidFill>
                <a:cs typeface="Arial"/>
                <a:sym typeface="Arial"/>
                <a:rtl val="0"/>
              </a:rPr>
              <a:t>The 90</a:t>
            </a:r>
            <a:r>
              <a:rPr lang="en-CA" sz="2600" kern="0" baseline="30000" dirty="0" smtClean="0">
                <a:solidFill>
                  <a:srgbClr val="404041"/>
                </a:solidFill>
                <a:cs typeface="Arial"/>
                <a:sym typeface="Arial"/>
                <a:rtl val="0"/>
              </a:rPr>
              <a:t>%</a:t>
            </a:r>
            <a:r>
              <a:rPr lang="en-CA" sz="2600" kern="0" dirty="0" smtClean="0">
                <a:solidFill>
                  <a:srgbClr val="404041"/>
                </a:solidFill>
                <a:cs typeface="Arial"/>
                <a:sym typeface="Arial"/>
                <a:rtl val="0"/>
              </a:rPr>
              <a:t> Success Threshold (CBT- Motivational Interviewing)</a:t>
            </a:r>
          </a:p>
          <a:p>
            <a:pPr marL="342900" indent="-342900" defTabSz="914400">
              <a:buFont typeface="Arial" panose="020B0604020202020204" pitchFamily="34" charset="0"/>
              <a:buChar char="•"/>
            </a:pPr>
            <a:r>
              <a:rPr lang="en-CA" sz="2600" kern="0" dirty="0" smtClean="0">
                <a:solidFill>
                  <a:srgbClr val="404041"/>
                </a:solidFill>
                <a:cs typeface="Arial"/>
                <a:sym typeface="Arial"/>
                <a:rtl val="0"/>
              </a:rPr>
              <a:t>the Zone of Proximal control; Goal Gradient (CBT)</a:t>
            </a:r>
          </a:p>
          <a:p>
            <a:pPr marL="342900" indent="-342900" defTabSz="914400">
              <a:buFont typeface="Arial" panose="020B0604020202020204" pitchFamily="34" charset="0"/>
              <a:buChar char="•"/>
            </a:pPr>
            <a:r>
              <a:rPr lang="en-CA" sz="2600" kern="0" dirty="0" smtClean="0">
                <a:solidFill>
                  <a:srgbClr val="404041"/>
                </a:solidFill>
                <a:cs typeface="Arial"/>
                <a:sym typeface="Arial"/>
                <a:rtl val="0"/>
              </a:rPr>
              <a:t>Agency: voluntary, autonomous, personalized, choice</a:t>
            </a:r>
          </a:p>
          <a:p>
            <a:pPr marL="342900" indent="-342900" defTabSz="914400">
              <a:buFont typeface="Arial" panose="020B0604020202020204" pitchFamily="34" charset="0"/>
              <a:buChar char="•"/>
            </a:pPr>
            <a:r>
              <a:rPr lang="en-CA" sz="2600" kern="0" dirty="0" smtClean="0">
                <a:solidFill>
                  <a:srgbClr val="404041"/>
                </a:solidFill>
                <a:cs typeface="Arial"/>
                <a:sym typeface="Arial"/>
                <a:rtl val="0"/>
              </a:rPr>
              <a:t>Goal setting</a:t>
            </a:r>
            <a:r>
              <a:rPr lang="en-CA" sz="2600" kern="0" dirty="0">
                <a:solidFill>
                  <a:srgbClr val="404041"/>
                </a:solidFill>
                <a:cs typeface="Arial"/>
                <a:sym typeface="Arial"/>
                <a:rtl val="0"/>
              </a:rPr>
              <a:t> </a:t>
            </a:r>
            <a:r>
              <a:rPr lang="en-CA" sz="2600" kern="0" dirty="0" smtClean="0">
                <a:solidFill>
                  <a:srgbClr val="404041"/>
                </a:solidFill>
                <a:cs typeface="Arial"/>
                <a:sym typeface="Arial"/>
                <a:rtl val="0"/>
              </a:rPr>
              <a:t>(CBT)</a:t>
            </a:r>
          </a:p>
          <a:p>
            <a:pPr marL="342900" indent="-342900" defTabSz="914400">
              <a:buFont typeface="Arial" panose="020B0604020202020204" pitchFamily="34" charset="0"/>
              <a:buChar char="•"/>
            </a:pPr>
            <a:r>
              <a:rPr lang="en-CA" sz="2600" kern="0" dirty="0" smtClean="0">
                <a:solidFill>
                  <a:srgbClr val="404041"/>
                </a:solidFill>
                <a:cs typeface="Arial"/>
                <a:sym typeface="Arial"/>
                <a:rtl val="0"/>
              </a:rPr>
              <a:t>Commitment, reciprocal social obligation</a:t>
            </a:r>
          </a:p>
          <a:p>
            <a:pPr marL="342900" indent="-342900" defTabSz="914400">
              <a:buFont typeface="Arial" panose="020B0604020202020204" pitchFamily="34" charset="0"/>
              <a:buChar char="•"/>
            </a:pPr>
            <a:r>
              <a:rPr lang="en-CA" sz="2600" kern="0" dirty="0" smtClean="0">
                <a:solidFill>
                  <a:srgbClr val="404041"/>
                </a:solidFill>
                <a:cs typeface="Arial"/>
                <a:sym typeface="Arial"/>
                <a:rtl val="0"/>
              </a:rPr>
              <a:t>Novelty, changing cues and triggers</a:t>
            </a:r>
          </a:p>
          <a:p>
            <a:pPr marL="342900" indent="-342900" defTabSz="914400">
              <a:buFont typeface="Arial" panose="020B0604020202020204" pitchFamily="34" charset="0"/>
              <a:buChar char="•"/>
            </a:pPr>
            <a:r>
              <a:rPr lang="en-CA" sz="2600" kern="0" dirty="0" smtClean="0">
                <a:solidFill>
                  <a:srgbClr val="404041"/>
                </a:solidFill>
                <a:cs typeface="Arial"/>
                <a:sym typeface="Arial"/>
                <a:rtl val="0"/>
              </a:rPr>
              <a:t>Feedback on incremental progress (CBT)</a:t>
            </a:r>
          </a:p>
          <a:p>
            <a:pPr marL="342900" indent="-342900" defTabSz="914400">
              <a:buFont typeface="Arial" panose="020B0604020202020204" pitchFamily="34" charset="0"/>
              <a:buChar char="•"/>
            </a:pPr>
            <a:r>
              <a:rPr lang="en-CA" sz="2600" kern="0" dirty="0" smtClean="0">
                <a:solidFill>
                  <a:srgbClr val="404041"/>
                </a:solidFill>
                <a:cs typeface="Arial"/>
                <a:sym typeface="Arial"/>
                <a:rtl val="0"/>
              </a:rPr>
              <a:t>Challenge interspersed with easy delight</a:t>
            </a:r>
          </a:p>
        </p:txBody>
      </p:sp>
      <p:sp>
        <p:nvSpPr>
          <p:cNvPr id="3" name="Title 3"/>
          <p:cNvSpPr txBox="1">
            <a:spLocks/>
          </p:cNvSpPr>
          <p:nvPr/>
        </p:nvSpPr>
        <p:spPr>
          <a:xfrm>
            <a:off x="457200" y="274637"/>
            <a:ext cx="8229600" cy="817563"/>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defTabSz="914400"/>
            <a:r>
              <a:rPr lang="en-CA" sz="3600" b="1" kern="0" dirty="0" smtClean="0">
                <a:solidFill>
                  <a:srgbClr val="404041"/>
                </a:solidFill>
                <a:latin typeface="Open Sans" panose="020B0606030504020204" pitchFamily="34" charset="0"/>
                <a:ea typeface="Open Sans" panose="020B0606030504020204" pitchFamily="34" charset="0"/>
                <a:cs typeface="Open Sans" panose="020B0606030504020204" pitchFamily="34" charset="0"/>
              </a:rPr>
              <a:t>Behavioral Psychology &amp; Cognitive Behavioural Therapy</a:t>
            </a:r>
            <a:endParaRPr lang="en-CA" sz="3600" b="1" kern="0" dirty="0">
              <a:solidFill>
                <a:srgbClr val="40404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31729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827584" y="5805264"/>
            <a:ext cx="6552728" cy="692700"/>
          </a:xfrm>
        </p:spPr>
        <p:txBody>
          <a:bodyPr/>
          <a:lstStyle/>
          <a:p>
            <a:r>
              <a:rPr lang="en-CA" dirty="0" smtClean="0"/>
              <a:t>“The best games have at least 3 out of 4 keys.”</a:t>
            </a:r>
            <a:endParaRPr lang="en-CA" dirty="0"/>
          </a:p>
        </p:txBody>
      </p:sp>
      <p:sp>
        <p:nvSpPr>
          <p:cNvPr id="2" name="Title 1"/>
          <p:cNvSpPr>
            <a:spLocks noGrp="1"/>
          </p:cNvSpPr>
          <p:nvPr>
            <p:ph type="title" idx="4294967295"/>
          </p:nvPr>
        </p:nvSpPr>
        <p:spPr>
          <a:xfrm>
            <a:off x="683568" y="274638"/>
            <a:ext cx="7546032" cy="1143000"/>
          </a:xfrm>
        </p:spPr>
        <p:txBody>
          <a:bodyPr/>
          <a:lstStyle/>
          <a:p>
            <a:r>
              <a:rPr lang="en-CA" dirty="0" smtClean="0"/>
              <a:t>Four Keys to Fun</a:t>
            </a:r>
            <a:endParaRPr lang="en-CA" dirty="0"/>
          </a:p>
        </p:txBody>
      </p:sp>
      <p:graphicFrame>
        <p:nvGraphicFramePr>
          <p:cNvPr id="4" name="Diagram 3"/>
          <p:cNvGraphicFramePr/>
          <p:nvPr>
            <p:extLst>
              <p:ext uri="{D42A27DB-BD31-4B8C-83A1-F6EECF244321}">
                <p14:modId xmlns:p14="http://schemas.microsoft.com/office/powerpoint/2010/main" val="144400703"/>
              </p:ext>
            </p:extLst>
          </p:nvPr>
        </p:nvGraphicFramePr>
        <p:xfrm>
          <a:off x="539552" y="1397000"/>
          <a:ext cx="835292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652120" y="5445224"/>
            <a:ext cx="3240360" cy="307777"/>
          </a:xfrm>
          <a:prstGeom prst="rect">
            <a:avLst/>
          </a:prstGeom>
          <a:noFill/>
        </p:spPr>
        <p:txBody>
          <a:bodyPr wrap="square" rtlCol="0">
            <a:spAutoFit/>
          </a:bodyPr>
          <a:lstStyle/>
          <a:p>
            <a:pPr defTabSz="914400"/>
            <a:r>
              <a:rPr lang="en-CA" sz="1400" kern="0" dirty="0" smtClean="0">
                <a:solidFill>
                  <a:srgbClr val="404041"/>
                </a:solidFill>
                <a:cs typeface="Arial"/>
                <a:sym typeface="Arial"/>
                <a:rtl val="0"/>
              </a:rPr>
              <a:t>Source: Nicole </a:t>
            </a:r>
            <a:r>
              <a:rPr lang="en-CA" sz="1400" kern="0" dirty="0" err="1" smtClean="0">
                <a:solidFill>
                  <a:srgbClr val="404041"/>
                </a:solidFill>
                <a:cs typeface="Arial"/>
                <a:sym typeface="Arial"/>
                <a:rtl val="0"/>
              </a:rPr>
              <a:t>Lazarro</a:t>
            </a:r>
            <a:r>
              <a:rPr lang="en-CA" sz="1400" kern="0" dirty="0" smtClean="0">
                <a:solidFill>
                  <a:srgbClr val="404041"/>
                </a:solidFill>
                <a:cs typeface="Arial"/>
                <a:sym typeface="Arial"/>
                <a:rtl val="0"/>
              </a:rPr>
              <a:t>, XEO design</a:t>
            </a:r>
            <a:endParaRPr lang="en-CA" sz="1400" kern="0" dirty="0">
              <a:solidFill>
                <a:srgbClr val="404041"/>
              </a:solidFill>
              <a:cs typeface="Arial"/>
              <a:sym typeface="Arial"/>
              <a:rtl val="0"/>
            </a:endParaRPr>
          </a:p>
        </p:txBody>
      </p:sp>
    </p:spTree>
    <p:extLst>
      <p:ext uri="{BB962C8B-B14F-4D97-AF65-F5344CB8AC3E}">
        <p14:creationId xmlns:p14="http://schemas.microsoft.com/office/powerpoint/2010/main" val="35032973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CA" sz="3600" b="1">
                <a:solidFill>
                  <a:srgbClr val="404040"/>
                </a:solidFill>
                <a:latin typeface="Open Sans"/>
                <a:ea typeface="Open Sans"/>
                <a:cs typeface="Open Sans"/>
                <a:sym typeface="Open Sans"/>
              </a:rPr>
              <a:t>Hard Fun</a:t>
            </a:r>
            <a:r>
              <a:rPr lang="en-CA" sz="3600">
                <a:solidFill>
                  <a:srgbClr val="404040"/>
                </a:solidFill>
                <a:latin typeface="Open Sans"/>
                <a:ea typeface="Open Sans"/>
                <a:cs typeface="Open Sans"/>
                <a:sym typeface="Open Sans"/>
              </a:rPr>
              <a:t>: Frustration, Fiero, Relief</a:t>
            </a:r>
          </a:p>
        </p:txBody>
      </p:sp>
      <p:sp>
        <p:nvSpPr>
          <p:cNvPr id="474" name="Shape 474"/>
          <p:cNvSpPr txBox="1">
            <a:spLocks noGrp="1"/>
          </p:cNvSpPr>
          <p:nvPr>
            <p:ph type="body" idx="1"/>
          </p:nvPr>
        </p:nvSpPr>
        <p:spPr>
          <a:xfrm>
            <a:off x="4798850" y="1600200"/>
            <a:ext cx="4345200" cy="4967700"/>
          </a:xfrm>
          <a:prstGeom prst="rect">
            <a:avLst/>
          </a:prstGeom>
        </p:spPr>
        <p:txBody>
          <a:bodyPr lIns="91425" tIns="91425" rIns="91425" bIns="91425" anchor="t" anchorCtr="0">
            <a:noAutofit/>
          </a:bodyPr>
          <a:lstStyle/>
          <a:p>
            <a:pPr rtl="0">
              <a:spcBef>
                <a:spcPts val="0"/>
              </a:spcBef>
              <a:buNone/>
            </a:pPr>
            <a:r>
              <a:rPr lang="en-CA" sz="2400">
                <a:solidFill>
                  <a:srgbClr val="404040"/>
                </a:solidFill>
                <a:latin typeface="Open Sans"/>
                <a:ea typeface="Open Sans"/>
                <a:cs typeface="Open Sans"/>
                <a:sym typeface="Open Sans"/>
              </a:rPr>
              <a:t>Challenge &amp; Strategy</a:t>
            </a:r>
          </a:p>
          <a:p>
            <a:pPr rtl="0">
              <a:spcBef>
                <a:spcPts val="0"/>
              </a:spcBef>
              <a:buNone/>
            </a:pPr>
            <a:r>
              <a:rPr lang="en-CA" sz="2400">
                <a:solidFill>
                  <a:srgbClr val="404040"/>
                </a:solidFill>
                <a:latin typeface="Open Sans"/>
                <a:ea typeface="Open Sans"/>
                <a:cs typeface="Open Sans"/>
                <a:sym typeface="Open Sans"/>
              </a:rPr>
              <a:t>Uncertain Outcomes</a:t>
            </a:r>
          </a:p>
          <a:p>
            <a:pPr rtl="0">
              <a:spcBef>
                <a:spcPts val="0"/>
              </a:spcBef>
              <a:buNone/>
            </a:pPr>
            <a:r>
              <a:rPr lang="en-CA" sz="2400">
                <a:solidFill>
                  <a:srgbClr val="404040"/>
                </a:solidFill>
                <a:latin typeface="Open Sans"/>
                <a:ea typeface="Open Sans"/>
                <a:cs typeface="Open Sans"/>
                <a:sym typeface="Open Sans"/>
              </a:rPr>
              <a:t>Mastery</a:t>
            </a:r>
          </a:p>
          <a:p>
            <a:pPr rtl="0">
              <a:spcBef>
                <a:spcPts val="0"/>
              </a:spcBef>
              <a:buNone/>
            </a:pPr>
            <a:r>
              <a:rPr lang="en-CA" sz="2400">
                <a:solidFill>
                  <a:srgbClr val="404040"/>
                </a:solidFill>
                <a:latin typeface="Open Sans"/>
                <a:ea typeface="Open Sans"/>
                <a:cs typeface="Open Sans"/>
                <a:sym typeface="Open Sans"/>
              </a:rPr>
              <a:t>Feelings of Accomplishment</a:t>
            </a:r>
          </a:p>
          <a:p>
            <a:pPr rtl="0">
              <a:spcBef>
                <a:spcPts val="0"/>
              </a:spcBef>
              <a:buNone/>
            </a:pPr>
            <a:r>
              <a:rPr lang="en-CA" sz="2400">
                <a:solidFill>
                  <a:srgbClr val="404040"/>
                </a:solidFill>
                <a:latin typeface="Open Sans"/>
                <a:ea typeface="Open Sans"/>
                <a:cs typeface="Open Sans"/>
                <a:sym typeface="Open Sans"/>
              </a:rPr>
              <a:t>Focused attention</a:t>
            </a:r>
          </a:p>
          <a:p>
            <a:pPr rtl="0">
              <a:spcBef>
                <a:spcPts val="0"/>
              </a:spcBef>
              <a:buNone/>
            </a:pPr>
            <a:endParaRPr sz="2400">
              <a:solidFill>
                <a:srgbClr val="404040"/>
              </a:solidFill>
              <a:latin typeface="Open Sans"/>
              <a:ea typeface="Open Sans"/>
              <a:cs typeface="Open Sans"/>
              <a:sym typeface="Open Sans"/>
            </a:endParaRPr>
          </a:p>
          <a:p>
            <a:pPr rtl="0">
              <a:spcBef>
                <a:spcPts val="0"/>
              </a:spcBef>
              <a:buNone/>
            </a:pPr>
            <a:r>
              <a:rPr lang="en-CA" sz="2400">
                <a:solidFill>
                  <a:srgbClr val="404040"/>
                </a:solidFill>
                <a:latin typeface="Open Sans"/>
                <a:ea typeface="Open Sans"/>
                <a:cs typeface="Open Sans"/>
                <a:sym typeface="Open Sans"/>
              </a:rPr>
              <a:t>Intensified play via Goal, Constraints, Timebox</a:t>
            </a:r>
          </a:p>
          <a:p>
            <a:pPr rtl="0">
              <a:spcBef>
                <a:spcPts val="0"/>
              </a:spcBef>
              <a:buNone/>
            </a:pPr>
            <a:r>
              <a:rPr lang="en-CA" sz="2400">
                <a:solidFill>
                  <a:srgbClr val="404040"/>
                </a:solidFill>
                <a:latin typeface="Open Sans"/>
                <a:ea typeface="Open Sans"/>
                <a:cs typeface="Open Sans"/>
                <a:sym typeface="Open Sans"/>
              </a:rPr>
              <a:t>Eustress not distress</a:t>
            </a:r>
          </a:p>
          <a:p>
            <a:pPr rtl="0">
              <a:spcBef>
                <a:spcPts val="0"/>
              </a:spcBef>
              <a:buNone/>
            </a:pPr>
            <a:endParaRPr sz="2400">
              <a:solidFill>
                <a:srgbClr val="404040"/>
              </a:solidFill>
              <a:latin typeface="Open Sans"/>
              <a:ea typeface="Open Sans"/>
              <a:cs typeface="Open Sans"/>
              <a:sym typeface="Open Sans"/>
            </a:endParaRPr>
          </a:p>
          <a:p>
            <a:pPr rtl="0">
              <a:spcBef>
                <a:spcPts val="0"/>
              </a:spcBef>
              <a:buNone/>
            </a:pPr>
            <a:r>
              <a:rPr lang="en-CA" sz="2400">
                <a:solidFill>
                  <a:srgbClr val="404040"/>
                </a:solidFill>
                <a:latin typeface="Open Sans"/>
                <a:ea typeface="Open Sans"/>
                <a:cs typeface="Open Sans"/>
                <a:sym typeface="Open Sans"/>
              </a:rPr>
              <a:t>Dopamine</a:t>
            </a:r>
          </a:p>
          <a:p>
            <a:pPr rtl="0">
              <a:spcBef>
                <a:spcPts val="0"/>
              </a:spcBef>
              <a:buNone/>
            </a:pPr>
            <a:r>
              <a:rPr lang="en-CA" sz="2400">
                <a:solidFill>
                  <a:srgbClr val="404040"/>
                </a:solidFill>
                <a:latin typeface="Open Sans"/>
                <a:ea typeface="Open Sans"/>
                <a:cs typeface="Open Sans"/>
                <a:sym typeface="Open Sans"/>
              </a:rPr>
              <a:t>Epinephrine, Cortisol-CRH</a:t>
            </a:r>
          </a:p>
          <a:p>
            <a:pPr>
              <a:spcBef>
                <a:spcPts val="0"/>
              </a:spcBef>
              <a:buNone/>
            </a:pPr>
            <a:r>
              <a:rPr lang="en-CA" sz="2400">
                <a:solidFill>
                  <a:srgbClr val="404040"/>
                </a:solidFill>
                <a:latin typeface="Open Sans"/>
                <a:ea typeface="Open Sans"/>
                <a:cs typeface="Open Sans"/>
                <a:sym typeface="Open Sans"/>
              </a:rPr>
              <a:t>Endorphins</a:t>
            </a:r>
          </a:p>
        </p:txBody>
      </p:sp>
      <p:sp>
        <p:nvSpPr>
          <p:cNvPr id="475" name="Shape 475"/>
          <p:cNvSpPr txBox="1"/>
          <p:nvPr/>
        </p:nvSpPr>
        <p:spPr>
          <a:xfrm>
            <a:off x="556675" y="4789550"/>
            <a:ext cx="2669999" cy="462900"/>
          </a:xfrm>
          <a:prstGeom prst="rect">
            <a:avLst/>
          </a:prstGeom>
          <a:noFill/>
          <a:ln>
            <a:noFill/>
          </a:ln>
        </p:spPr>
        <p:txBody>
          <a:bodyPr lIns="91425" tIns="91425" rIns="91425" bIns="91425" anchor="t" anchorCtr="0">
            <a:noAutofit/>
          </a:bodyPr>
          <a:lstStyle/>
          <a:p>
            <a:pPr>
              <a:spcBef>
                <a:spcPts val="0"/>
              </a:spcBef>
              <a:buNone/>
            </a:pPr>
            <a:r>
              <a:rPr lang="en-CA">
                <a:latin typeface="Open Sans"/>
                <a:ea typeface="Open Sans"/>
                <a:cs typeface="Open Sans"/>
                <a:sym typeface="Open Sans"/>
              </a:rPr>
              <a:t>Bernini’s David</a:t>
            </a:r>
          </a:p>
        </p:txBody>
      </p:sp>
      <p:pic>
        <p:nvPicPr>
          <p:cNvPr id="476" name="Shape 476"/>
          <p:cNvPicPr preferRelativeResize="0"/>
          <p:nvPr/>
        </p:nvPicPr>
        <p:blipFill>
          <a:blip r:embed="rId3">
            <a:alphaModFix/>
          </a:blip>
          <a:stretch>
            <a:fillRect/>
          </a:stretch>
        </p:blipFill>
        <p:spPr>
          <a:xfrm>
            <a:off x="509550" y="1676400"/>
            <a:ext cx="3760956" cy="2884550"/>
          </a:xfrm>
          <a:prstGeom prst="rect">
            <a:avLst/>
          </a:prstGeom>
          <a:noFill/>
          <a:ln>
            <a:noFill/>
          </a:ln>
        </p:spPr>
      </p:pic>
    </p:spTree>
    <p:extLst>
      <p:ext uri="{BB962C8B-B14F-4D97-AF65-F5344CB8AC3E}">
        <p14:creationId xmlns:p14="http://schemas.microsoft.com/office/powerpoint/2010/main" val="1771850190"/>
      </p:ext>
    </p:extLst>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93196" y="274638"/>
            <a:ext cx="7914808" cy="1143000"/>
          </a:xfrm>
        </p:spPr>
        <p:txBody>
          <a:bodyPr/>
          <a:lstStyle/>
          <a:p>
            <a:r>
              <a:rPr lang="en-CA" dirty="0" err="1" smtClean="0"/>
              <a:t>Ayo+Go</a:t>
            </a:r>
            <a:r>
              <a:rPr lang="en-CA" dirty="0" smtClean="0"/>
              <a:t>: two of the world’s oldest symbolic games</a:t>
            </a:r>
            <a:endParaRPr lang="en-CA"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203" y="1616926"/>
            <a:ext cx="4237797" cy="31255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41703"/>
            <a:ext cx="4211960" cy="5724437"/>
          </a:xfrm>
          <a:prstGeom prst="rect">
            <a:avLst/>
          </a:prstGeom>
        </p:spPr>
      </p:pic>
      <p:sp>
        <p:nvSpPr>
          <p:cNvPr id="8" name="TextBox 7"/>
          <p:cNvSpPr txBox="1"/>
          <p:nvPr/>
        </p:nvSpPr>
        <p:spPr>
          <a:xfrm>
            <a:off x="3439858" y="2024745"/>
            <a:ext cx="718457" cy="36933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400"/>
            <a:r>
              <a:rPr lang="en-CA" b="1" kern="0" dirty="0" smtClean="0">
                <a:solidFill>
                  <a:srgbClr val="FF0000"/>
                </a:solidFill>
                <a:sym typeface="Arial"/>
                <a:rtl val="0"/>
              </a:rPr>
              <a:t>Ayo</a:t>
            </a:r>
            <a:endParaRPr lang="en-CA" b="1" kern="0" dirty="0">
              <a:solidFill>
                <a:srgbClr val="FF0000"/>
              </a:solidFill>
              <a:sym typeface="Arial"/>
              <a:rtl val="0"/>
            </a:endParaRPr>
          </a:p>
        </p:txBody>
      </p:sp>
      <p:sp>
        <p:nvSpPr>
          <p:cNvPr id="9" name="TextBox 8"/>
          <p:cNvSpPr txBox="1"/>
          <p:nvPr/>
        </p:nvSpPr>
        <p:spPr>
          <a:xfrm>
            <a:off x="7842938" y="2041103"/>
            <a:ext cx="506185" cy="36933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400"/>
            <a:r>
              <a:rPr lang="en-CA" b="1" kern="0" dirty="0" smtClean="0">
                <a:solidFill>
                  <a:srgbClr val="FF0000"/>
                </a:solidFill>
                <a:sym typeface="Arial"/>
                <a:rtl val="0"/>
              </a:rPr>
              <a:t>Go</a:t>
            </a:r>
            <a:endParaRPr lang="en-CA" b="1" kern="0" dirty="0">
              <a:solidFill>
                <a:srgbClr val="FF0000"/>
              </a:solidFill>
              <a:sym typeface="Arial"/>
              <a:rtl val="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203" y="4946246"/>
            <a:ext cx="1926397" cy="1928545"/>
          </a:xfrm>
          <a:prstGeom prst="rect">
            <a:avLst/>
          </a:prstGeom>
        </p:spPr>
      </p:pic>
    </p:spTree>
    <p:extLst>
      <p:ext uri="{BB962C8B-B14F-4D97-AF65-F5344CB8AC3E}">
        <p14:creationId xmlns:p14="http://schemas.microsoft.com/office/powerpoint/2010/main" val="22859364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a:xfrm>
            <a:off x="457200" y="274625"/>
            <a:ext cx="8686800" cy="1143000"/>
          </a:xfrm>
          <a:prstGeom prst="rect">
            <a:avLst/>
          </a:prstGeom>
        </p:spPr>
        <p:txBody>
          <a:bodyPr lIns="91425" tIns="91425" rIns="91425" bIns="91425" anchor="b" anchorCtr="0">
            <a:noAutofit/>
          </a:bodyPr>
          <a:lstStyle/>
          <a:p>
            <a:pPr marL="0" marR="0" indent="0" algn="l" rtl="0">
              <a:lnSpc>
                <a:spcPct val="100000"/>
              </a:lnSpc>
              <a:spcBef>
                <a:spcPts val="0"/>
              </a:spcBef>
              <a:spcAft>
                <a:spcPts val="0"/>
              </a:spcAft>
              <a:buNone/>
            </a:pPr>
            <a:r>
              <a:rPr lang="en-CA" sz="3600" b="1">
                <a:solidFill>
                  <a:srgbClr val="404040"/>
                </a:solidFill>
                <a:latin typeface="Open Sans"/>
                <a:ea typeface="Open Sans"/>
                <a:cs typeface="Open Sans"/>
                <a:sym typeface="Open Sans"/>
              </a:rPr>
              <a:t>Easy Fun:</a:t>
            </a:r>
            <a:r>
              <a:rPr lang="en-CA" sz="3600">
                <a:latin typeface="Open Sans"/>
                <a:ea typeface="Open Sans"/>
                <a:cs typeface="Open Sans"/>
                <a:sym typeface="Open Sans"/>
              </a:rPr>
              <a:t> </a:t>
            </a:r>
            <a:r>
              <a:rPr lang="en-CA" sz="3600">
                <a:solidFill>
                  <a:srgbClr val="404040"/>
                </a:solidFill>
                <a:latin typeface="Open Sans"/>
                <a:ea typeface="Open Sans"/>
                <a:cs typeface="Open Sans"/>
                <a:sym typeface="Open Sans"/>
              </a:rPr>
              <a:t>Curiosity, Surprise, Wonder</a:t>
            </a:r>
            <a:r>
              <a:rPr lang="en-CA" sz="3600">
                <a:solidFill>
                  <a:srgbClr val="404040"/>
                </a:solidFill>
              </a:rPr>
              <a:t> </a:t>
            </a:r>
          </a:p>
        </p:txBody>
      </p:sp>
      <p:sp>
        <p:nvSpPr>
          <p:cNvPr id="482" name="Shape 482"/>
          <p:cNvSpPr txBox="1">
            <a:spLocks noGrp="1"/>
          </p:cNvSpPr>
          <p:nvPr>
            <p:ph type="body" idx="1"/>
          </p:nvPr>
        </p:nvSpPr>
        <p:spPr>
          <a:xfrm>
            <a:off x="4798850" y="1600200"/>
            <a:ext cx="4223099" cy="4967700"/>
          </a:xfrm>
          <a:prstGeom prst="rect">
            <a:avLst/>
          </a:prstGeom>
        </p:spPr>
        <p:txBody>
          <a:bodyPr lIns="91425" tIns="91425" rIns="91425" bIns="91425" anchor="t" anchorCtr="0">
            <a:noAutofit/>
          </a:bodyPr>
          <a:lstStyle/>
          <a:p>
            <a:pPr rtl="0">
              <a:spcBef>
                <a:spcPts val="0"/>
              </a:spcBef>
              <a:buNone/>
            </a:pPr>
            <a:r>
              <a:rPr lang="en-CA" sz="2400">
                <a:solidFill>
                  <a:srgbClr val="404040"/>
                </a:solidFill>
                <a:latin typeface="Open Sans"/>
                <a:ea typeface="Open Sans"/>
                <a:cs typeface="Open Sans"/>
                <a:sym typeface="Open Sans"/>
              </a:rPr>
              <a:t>Exploration</a:t>
            </a:r>
          </a:p>
          <a:p>
            <a:pPr rtl="0">
              <a:spcBef>
                <a:spcPts val="0"/>
              </a:spcBef>
              <a:buNone/>
            </a:pPr>
            <a:r>
              <a:rPr lang="en-CA" sz="2400">
                <a:solidFill>
                  <a:srgbClr val="404040"/>
                </a:solidFill>
                <a:latin typeface="Open Sans"/>
                <a:ea typeface="Open Sans"/>
                <a:cs typeface="Open Sans"/>
                <a:sym typeface="Open Sans"/>
              </a:rPr>
              <a:t>Discovery</a:t>
            </a:r>
          </a:p>
          <a:p>
            <a:pPr rtl="0">
              <a:spcBef>
                <a:spcPts val="0"/>
              </a:spcBef>
              <a:buNone/>
            </a:pPr>
            <a:r>
              <a:rPr lang="en-CA" sz="2400">
                <a:solidFill>
                  <a:srgbClr val="404040"/>
                </a:solidFill>
                <a:latin typeface="Open Sans"/>
                <a:ea typeface="Open Sans"/>
                <a:cs typeface="Open Sans"/>
                <a:sym typeface="Open Sans"/>
              </a:rPr>
              <a:t>Fantasy</a:t>
            </a:r>
          </a:p>
          <a:p>
            <a:pPr rtl="0">
              <a:spcBef>
                <a:spcPts val="0"/>
              </a:spcBef>
              <a:buNone/>
            </a:pPr>
            <a:r>
              <a:rPr lang="en-CA" sz="2400">
                <a:solidFill>
                  <a:srgbClr val="404040"/>
                </a:solidFill>
                <a:latin typeface="Open Sans"/>
                <a:ea typeface="Open Sans"/>
                <a:cs typeface="Open Sans"/>
                <a:sym typeface="Open Sans"/>
              </a:rPr>
              <a:t>Creativity</a:t>
            </a:r>
          </a:p>
          <a:p>
            <a:pPr rtl="0">
              <a:spcBef>
                <a:spcPts val="0"/>
              </a:spcBef>
              <a:buNone/>
            </a:pPr>
            <a:r>
              <a:rPr lang="en-CA" sz="2400">
                <a:solidFill>
                  <a:srgbClr val="404040"/>
                </a:solidFill>
                <a:latin typeface="Open Sans"/>
                <a:ea typeface="Open Sans"/>
                <a:cs typeface="Open Sans"/>
                <a:sym typeface="Open Sans"/>
              </a:rPr>
              <a:t>Distractability</a:t>
            </a:r>
          </a:p>
          <a:p>
            <a:pPr rtl="0">
              <a:spcBef>
                <a:spcPts val="0"/>
              </a:spcBef>
              <a:buNone/>
            </a:pPr>
            <a:endParaRPr sz="2400">
              <a:solidFill>
                <a:srgbClr val="404040"/>
              </a:solidFill>
              <a:latin typeface="Open Sans"/>
              <a:ea typeface="Open Sans"/>
              <a:cs typeface="Open Sans"/>
              <a:sym typeface="Open Sans"/>
            </a:endParaRPr>
          </a:p>
          <a:p>
            <a:pPr rtl="0">
              <a:spcBef>
                <a:spcPts val="0"/>
              </a:spcBef>
              <a:buNone/>
            </a:pPr>
            <a:r>
              <a:rPr lang="en-CA" sz="2400">
                <a:solidFill>
                  <a:srgbClr val="404040"/>
                </a:solidFill>
                <a:latin typeface="Open Sans"/>
                <a:ea typeface="Open Sans"/>
                <a:cs typeface="Open Sans"/>
                <a:sym typeface="Open Sans"/>
              </a:rPr>
              <a:t>Receptive </a:t>
            </a:r>
          </a:p>
          <a:p>
            <a:pPr rtl="0">
              <a:spcBef>
                <a:spcPts val="0"/>
              </a:spcBef>
              <a:buNone/>
            </a:pPr>
            <a:r>
              <a:rPr lang="en-CA" sz="2400">
                <a:solidFill>
                  <a:srgbClr val="404040"/>
                </a:solidFill>
                <a:latin typeface="Open Sans"/>
                <a:ea typeface="Open Sans"/>
                <a:cs typeface="Open Sans"/>
                <a:sym typeface="Open Sans"/>
              </a:rPr>
              <a:t>Framing changes perception</a:t>
            </a:r>
          </a:p>
          <a:p>
            <a:pPr rtl="0">
              <a:spcBef>
                <a:spcPts val="0"/>
              </a:spcBef>
              <a:buNone/>
            </a:pPr>
            <a:r>
              <a:rPr lang="en-CA" sz="2400">
                <a:solidFill>
                  <a:srgbClr val="404040"/>
                </a:solidFill>
                <a:latin typeface="Open Sans"/>
                <a:ea typeface="Open Sans"/>
                <a:cs typeface="Open Sans"/>
                <a:sym typeface="Open Sans"/>
              </a:rPr>
              <a:t>Agency, off track play</a:t>
            </a:r>
          </a:p>
          <a:p>
            <a:pPr rtl="0">
              <a:spcBef>
                <a:spcPts val="0"/>
              </a:spcBef>
              <a:buNone/>
            </a:pPr>
            <a:r>
              <a:rPr lang="en-CA" sz="2400">
                <a:solidFill>
                  <a:srgbClr val="404040"/>
                </a:solidFill>
                <a:latin typeface="Open Sans"/>
                <a:ea typeface="Open Sans"/>
                <a:cs typeface="Open Sans"/>
                <a:sym typeface="Open Sans"/>
              </a:rPr>
              <a:t>Easter Eggs. Haptics &amp; controls</a:t>
            </a:r>
          </a:p>
          <a:p>
            <a:pPr rtl="0">
              <a:spcBef>
                <a:spcPts val="0"/>
              </a:spcBef>
              <a:buNone/>
            </a:pPr>
            <a:endParaRPr sz="2400">
              <a:solidFill>
                <a:srgbClr val="404040"/>
              </a:solidFill>
              <a:latin typeface="Open Sans"/>
              <a:ea typeface="Open Sans"/>
              <a:cs typeface="Open Sans"/>
              <a:sym typeface="Open Sans"/>
            </a:endParaRPr>
          </a:p>
          <a:p>
            <a:pPr rtl="0">
              <a:spcBef>
                <a:spcPts val="0"/>
              </a:spcBef>
              <a:buNone/>
            </a:pPr>
            <a:r>
              <a:rPr lang="en-CA" sz="2400">
                <a:solidFill>
                  <a:srgbClr val="404040"/>
                </a:solidFill>
                <a:latin typeface="Open Sans"/>
                <a:ea typeface="Open Sans"/>
                <a:cs typeface="Open Sans"/>
                <a:sym typeface="Open Sans"/>
              </a:rPr>
              <a:t>Dopamine</a:t>
            </a:r>
          </a:p>
          <a:p>
            <a:pPr rtl="0">
              <a:spcBef>
                <a:spcPts val="0"/>
              </a:spcBef>
              <a:buNone/>
            </a:pPr>
            <a:r>
              <a:rPr lang="en-CA" sz="2400">
                <a:solidFill>
                  <a:srgbClr val="404040"/>
                </a:solidFill>
                <a:latin typeface="Open Sans"/>
                <a:ea typeface="Open Sans"/>
                <a:cs typeface="Open Sans"/>
                <a:sym typeface="Open Sans"/>
              </a:rPr>
              <a:t>Serotonin</a:t>
            </a:r>
          </a:p>
        </p:txBody>
      </p:sp>
      <p:sp>
        <p:nvSpPr>
          <p:cNvPr id="483" name="Shape 483"/>
          <p:cNvSpPr txBox="1"/>
          <p:nvPr/>
        </p:nvSpPr>
        <p:spPr>
          <a:xfrm>
            <a:off x="630175" y="4020025"/>
            <a:ext cx="3000000" cy="3000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r>
              <a:rPr lang="en-CA" sz="1800">
                <a:solidFill>
                  <a:schemeClr val="dk1"/>
                </a:solidFill>
              </a:rPr>
              <a:t>Utagawa Kunisada</a:t>
            </a:r>
          </a:p>
        </p:txBody>
      </p:sp>
      <p:pic>
        <p:nvPicPr>
          <p:cNvPr id="484" name="Shape 484"/>
          <p:cNvPicPr preferRelativeResize="0"/>
          <p:nvPr/>
        </p:nvPicPr>
        <p:blipFill rotWithShape="1">
          <a:blip r:embed="rId3">
            <a:alphaModFix/>
          </a:blip>
          <a:srcRect l="20834" t="19261" r="29070" b="16726"/>
          <a:stretch/>
        </p:blipFill>
        <p:spPr>
          <a:xfrm>
            <a:off x="630175" y="1561575"/>
            <a:ext cx="3888000" cy="3592325"/>
          </a:xfrm>
          <a:prstGeom prst="rect">
            <a:avLst/>
          </a:prstGeom>
          <a:noFill/>
          <a:ln>
            <a:noFill/>
          </a:ln>
        </p:spPr>
      </p:pic>
    </p:spTree>
    <p:extLst>
      <p:ext uri="{BB962C8B-B14F-4D97-AF65-F5344CB8AC3E}">
        <p14:creationId xmlns:p14="http://schemas.microsoft.com/office/powerpoint/2010/main" val="527295982"/>
      </p:ext>
    </p:extLst>
  </p:cSld>
  <p:clrMapOvr>
    <a:masterClrMapping/>
  </p:clrMapOvr>
  <p:transition xmlns:p14="http://schemas.microsoft.com/office/powerpoint/2010/mai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457200" y="274625"/>
            <a:ext cx="8686800" cy="1143000"/>
          </a:xfrm>
          <a:prstGeom prst="rect">
            <a:avLst/>
          </a:prstGeom>
        </p:spPr>
        <p:txBody>
          <a:bodyPr lIns="91425" tIns="91425" rIns="91425" bIns="91425" anchor="b" anchorCtr="0">
            <a:noAutofit/>
          </a:bodyPr>
          <a:lstStyle/>
          <a:p>
            <a:pPr marL="0" marR="0" indent="0" algn="l" rtl="0">
              <a:lnSpc>
                <a:spcPct val="100000"/>
              </a:lnSpc>
              <a:spcBef>
                <a:spcPts val="0"/>
              </a:spcBef>
              <a:spcAft>
                <a:spcPts val="0"/>
              </a:spcAft>
              <a:buNone/>
            </a:pPr>
            <a:r>
              <a:rPr lang="en-CA" sz="3600" b="1">
                <a:solidFill>
                  <a:srgbClr val="404040"/>
                </a:solidFill>
                <a:latin typeface="Open Sans"/>
                <a:ea typeface="Open Sans"/>
                <a:cs typeface="Open Sans"/>
                <a:sym typeface="Open Sans"/>
              </a:rPr>
              <a:t>People Fun:</a:t>
            </a:r>
            <a:r>
              <a:rPr lang="en-CA" sz="3600">
                <a:latin typeface="Open Sans"/>
                <a:ea typeface="Open Sans"/>
                <a:cs typeface="Open Sans"/>
                <a:sym typeface="Open Sans"/>
              </a:rPr>
              <a:t> </a:t>
            </a:r>
            <a:r>
              <a:rPr lang="en-CA" sz="3600">
                <a:solidFill>
                  <a:srgbClr val="404040"/>
                </a:solidFill>
                <a:latin typeface="Open Sans"/>
                <a:ea typeface="Open Sans"/>
                <a:cs typeface="Open Sans"/>
                <a:sym typeface="Open Sans"/>
              </a:rPr>
              <a:t>Amici, Amusement, Admiration, Schadenfreude</a:t>
            </a:r>
          </a:p>
        </p:txBody>
      </p:sp>
      <p:sp>
        <p:nvSpPr>
          <p:cNvPr id="490" name="Shape 490"/>
          <p:cNvSpPr txBox="1">
            <a:spLocks noGrp="1"/>
          </p:cNvSpPr>
          <p:nvPr>
            <p:ph type="body" idx="1"/>
          </p:nvPr>
        </p:nvSpPr>
        <p:spPr>
          <a:xfrm>
            <a:off x="4921000" y="1600200"/>
            <a:ext cx="3765600" cy="4967700"/>
          </a:xfrm>
          <a:prstGeom prst="rect">
            <a:avLst/>
          </a:prstGeom>
        </p:spPr>
        <p:txBody>
          <a:bodyPr lIns="91425" tIns="91425" rIns="91425" bIns="91425" anchor="t" anchorCtr="0">
            <a:noAutofit/>
          </a:bodyPr>
          <a:lstStyle/>
          <a:p>
            <a:pPr rtl="0">
              <a:spcBef>
                <a:spcPts val="0"/>
              </a:spcBef>
              <a:buNone/>
            </a:pPr>
            <a:r>
              <a:rPr lang="en-CA" sz="2400">
                <a:solidFill>
                  <a:srgbClr val="404040"/>
                </a:solidFill>
                <a:latin typeface="Open Sans"/>
                <a:ea typeface="Open Sans"/>
                <a:cs typeface="Open Sans"/>
                <a:sym typeface="Open Sans"/>
              </a:rPr>
              <a:t>Communicate</a:t>
            </a:r>
          </a:p>
          <a:p>
            <a:pPr rtl="0">
              <a:spcBef>
                <a:spcPts val="0"/>
              </a:spcBef>
              <a:buNone/>
            </a:pPr>
            <a:r>
              <a:rPr lang="en-CA" sz="2400">
                <a:solidFill>
                  <a:srgbClr val="404040"/>
                </a:solidFill>
                <a:latin typeface="Open Sans"/>
                <a:ea typeface="Open Sans"/>
                <a:cs typeface="Open Sans"/>
                <a:sym typeface="Open Sans"/>
              </a:rPr>
              <a:t>Cooperate</a:t>
            </a:r>
          </a:p>
          <a:p>
            <a:pPr rtl="0">
              <a:spcBef>
                <a:spcPts val="0"/>
              </a:spcBef>
              <a:buNone/>
            </a:pPr>
            <a:r>
              <a:rPr lang="en-CA" sz="2400">
                <a:solidFill>
                  <a:srgbClr val="404040"/>
                </a:solidFill>
                <a:latin typeface="Open Sans"/>
                <a:ea typeface="Open Sans"/>
                <a:cs typeface="Open Sans"/>
                <a:sym typeface="Open Sans"/>
              </a:rPr>
              <a:t>Compete</a:t>
            </a:r>
          </a:p>
          <a:p>
            <a:pPr rtl="0">
              <a:spcBef>
                <a:spcPts val="0"/>
              </a:spcBef>
              <a:buNone/>
            </a:pPr>
            <a:r>
              <a:rPr lang="en-CA" sz="2400">
                <a:solidFill>
                  <a:srgbClr val="404040"/>
                </a:solidFill>
                <a:latin typeface="Open Sans"/>
                <a:ea typeface="Open Sans"/>
                <a:cs typeface="Open Sans"/>
                <a:sym typeface="Open Sans"/>
              </a:rPr>
              <a:t>Mimic</a:t>
            </a:r>
          </a:p>
          <a:p>
            <a:pPr rtl="0">
              <a:spcBef>
                <a:spcPts val="0"/>
              </a:spcBef>
              <a:buNone/>
            </a:pPr>
            <a:r>
              <a:rPr lang="en-CA" sz="2400">
                <a:solidFill>
                  <a:srgbClr val="404040"/>
                </a:solidFill>
                <a:latin typeface="Open Sans"/>
                <a:ea typeface="Open Sans"/>
                <a:cs typeface="Open Sans"/>
                <a:sym typeface="Open Sans"/>
              </a:rPr>
              <a:t>Hang out</a:t>
            </a:r>
          </a:p>
          <a:p>
            <a:pPr rtl="0">
              <a:spcBef>
                <a:spcPts val="0"/>
              </a:spcBef>
              <a:buNone/>
            </a:pPr>
            <a:endParaRPr sz="2400">
              <a:solidFill>
                <a:srgbClr val="404040"/>
              </a:solidFill>
              <a:latin typeface="Open Sans"/>
              <a:ea typeface="Open Sans"/>
              <a:cs typeface="Open Sans"/>
              <a:sym typeface="Open Sans"/>
            </a:endParaRPr>
          </a:p>
          <a:p>
            <a:pPr rtl="0">
              <a:spcBef>
                <a:spcPts val="0"/>
              </a:spcBef>
              <a:buNone/>
            </a:pPr>
            <a:r>
              <a:rPr lang="en-CA" sz="2400">
                <a:solidFill>
                  <a:srgbClr val="404040"/>
                </a:solidFill>
                <a:latin typeface="Open Sans"/>
                <a:ea typeface="Open Sans"/>
                <a:cs typeface="Open Sans"/>
                <a:sym typeface="Open Sans"/>
              </a:rPr>
              <a:t>Social interaction</a:t>
            </a:r>
          </a:p>
          <a:p>
            <a:pPr rtl="0">
              <a:spcBef>
                <a:spcPts val="0"/>
              </a:spcBef>
              <a:buNone/>
            </a:pPr>
            <a:r>
              <a:rPr lang="en-CA" sz="2400">
                <a:solidFill>
                  <a:srgbClr val="404040"/>
                </a:solidFill>
                <a:latin typeface="Open Sans"/>
                <a:ea typeface="Open Sans"/>
                <a:cs typeface="Open Sans"/>
                <a:sym typeface="Open Sans"/>
              </a:rPr>
              <a:t>Gesture &amp; touch(screen)</a:t>
            </a:r>
          </a:p>
          <a:p>
            <a:pPr rtl="0">
              <a:spcBef>
                <a:spcPts val="0"/>
              </a:spcBef>
              <a:buNone/>
            </a:pPr>
            <a:r>
              <a:rPr lang="en-CA" sz="2400">
                <a:solidFill>
                  <a:srgbClr val="404040"/>
                </a:solidFill>
                <a:latin typeface="Open Sans"/>
                <a:ea typeface="Open Sans"/>
                <a:cs typeface="Open Sans"/>
                <a:sym typeface="Open Sans"/>
              </a:rPr>
              <a:t>Gifting</a:t>
            </a:r>
          </a:p>
          <a:p>
            <a:pPr rtl="0">
              <a:spcBef>
                <a:spcPts val="0"/>
              </a:spcBef>
              <a:buNone/>
            </a:pPr>
            <a:r>
              <a:rPr lang="en-CA" sz="2400">
                <a:solidFill>
                  <a:srgbClr val="404040"/>
                </a:solidFill>
                <a:latin typeface="Open Sans"/>
                <a:ea typeface="Open Sans"/>
                <a:cs typeface="Open Sans"/>
                <a:sym typeface="Open Sans"/>
              </a:rPr>
              <a:t>Teasing</a:t>
            </a:r>
          </a:p>
          <a:p>
            <a:pPr rtl="0">
              <a:spcBef>
                <a:spcPts val="0"/>
              </a:spcBef>
              <a:buNone/>
            </a:pPr>
            <a:endParaRPr sz="2400">
              <a:solidFill>
                <a:srgbClr val="404040"/>
              </a:solidFill>
              <a:latin typeface="Open Sans"/>
              <a:ea typeface="Open Sans"/>
              <a:cs typeface="Open Sans"/>
              <a:sym typeface="Open Sans"/>
            </a:endParaRPr>
          </a:p>
          <a:p>
            <a:pPr rtl="0">
              <a:spcBef>
                <a:spcPts val="0"/>
              </a:spcBef>
              <a:buNone/>
            </a:pPr>
            <a:r>
              <a:rPr lang="en-CA" sz="2400">
                <a:solidFill>
                  <a:srgbClr val="404040"/>
                </a:solidFill>
                <a:latin typeface="Open Sans"/>
                <a:ea typeface="Open Sans"/>
                <a:cs typeface="Open Sans"/>
                <a:sym typeface="Open Sans"/>
              </a:rPr>
              <a:t>Oxytocin</a:t>
            </a:r>
          </a:p>
          <a:p>
            <a:pPr rtl="0">
              <a:spcBef>
                <a:spcPts val="0"/>
              </a:spcBef>
              <a:buNone/>
            </a:pPr>
            <a:r>
              <a:rPr lang="en-CA" sz="2400">
                <a:solidFill>
                  <a:srgbClr val="404040"/>
                </a:solidFill>
                <a:latin typeface="Open Sans"/>
                <a:ea typeface="Open Sans"/>
                <a:cs typeface="Open Sans"/>
                <a:sym typeface="Open Sans"/>
              </a:rPr>
              <a:t>Serotonin</a:t>
            </a:r>
          </a:p>
          <a:p>
            <a:pPr>
              <a:spcBef>
                <a:spcPts val="0"/>
              </a:spcBef>
              <a:buNone/>
            </a:pPr>
            <a:endParaRPr/>
          </a:p>
        </p:txBody>
      </p:sp>
      <p:pic>
        <p:nvPicPr>
          <p:cNvPr id="491" name="Shape 491"/>
          <p:cNvPicPr preferRelativeResize="0"/>
          <p:nvPr/>
        </p:nvPicPr>
        <p:blipFill>
          <a:blip r:embed="rId3">
            <a:alphaModFix/>
          </a:blip>
          <a:stretch>
            <a:fillRect/>
          </a:stretch>
        </p:blipFill>
        <p:spPr>
          <a:xfrm>
            <a:off x="554750" y="1762499"/>
            <a:ext cx="4052200" cy="2884974"/>
          </a:xfrm>
          <a:prstGeom prst="rect">
            <a:avLst/>
          </a:prstGeom>
          <a:noFill/>
          <a:ln>
            <a:noFill/>
          </a:ln>
        </p:spPr>
      </p:pic>
      <p:sp>
        <p:nvSpPr>
          <p:cNvPr id="492" name="Shape 492"/>
          <p:cNvSpPr txBox="1"/>
          <p:nvPr/>
        </p:nvSpPr>
        <p:spPr>
          <a:xfrm>
            <a:off x="632875" y="4713350"/>
            <a:ext cx="2669999" cy="462900"/>
          </a:xfrm>
          <a:prstGeom prst="rect">
            <a:avLst/>
          </a:prstGeom>
          <a:noFill/>
          <a:ln>
            <a:noFill/>
          </a:ln>
        </p:spPr>
        <p:txBody>
          <a:bodyPr lIns="91425" tIns="91425" rIns="91425" bIns="91425" anchor="t" anchorCtr="0">
            <a:noAutofit/>
          </a:bodyPr>
          <a:lstStyle/>
          <a:p>
            <a:pPr lvl="0" rtl="0">
              <a:spcBef>
                <a:spcPts val="0"/>
              </a:spcBef>
              <a:buNone/>
            </a:pPr>
            <a:r>
              <a:rPr lang="en-CA"/>
              <a:t>Bernini’s St. Theresa</a:t>
            </a:r>
          </a:p>
        </p:txBody>
      </p:sp>
    </p:spTree>
    <p:extLst>
      <p:ext uri="{BB962C8B-B14F-4D97-AF65-F5344CB8AC3E}">
        <p14:creationId xmlns:p14="http://schemas.microsoft.com/office/powerpoint/2010/main" val="1061564705"/>
      </p:ext>
    </p:extLst>
  </p:cSld>
  <p:clrMapOvr>
    <a:masterClrMapping/>
  </p:clrMapOvr>
  <p:transition xmlns:p14="http://schemas.microsoft.com/office/powerpoint/2010/mai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457200" y="274625"/>
            <a:ext cx="8686800" cy="11430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CA" sz="3600" b="1">
                <a:solidFill>
                  <a:srgbClr val="404040"/>
                </a:solidFill>
                <a:latin typeface="Open Sans"/>
                <a:ea typeface="Open Sans"/>
                <a:cs typeface="Open Sans"/>
                <a:sym typeface="Open Sans"/>
              </a:rPr>
              <a:t>Serious Fun:</a:t>
            </a:r>
            <a:r>
              <a:rPr lang="en-CA" sz="3600">
                <a:latin typeface="Open Sans"/>
                <a:ea typeface="Open Sans"/>
                <a:cs typeface="Open Sans"/>
                <a:sym typeface="Open Sans"/>
              </a:rPr>
              <a:t> </a:t>
            </a:r>
            <a:r>
              <a:rPr lang="en-CA" sz="3600">
                <a:solidFill>
                  <a:srgbClr val="404040"/>
                </a:solidFill>
                <a:latin typeface="Open Sans"/>
                <a:ea typeface="Open Sans"/>
                <a:cs typeface="Open Sans"/>
                <a:sym typeface="Open Sans"/>
              </a:rPr>
              <a:t>Excitement, Focus, Purpose</a:t>
            </a:r>
          </a:p>
        </p:txBody>
      </p:sp>
      <p:sp>
        <p:nvSpPr>
          <p:cNvPr id="498" name="Shape 498"/>
          <p:cNvSpPr txBox="1">
            <a:spLocks noGrp="1"/>
          </p:cNvSpPr>
          <p:nvPr>
            <p:ph type="body" idx="1"/>
          </p:nvPr>
        </p:nvSpPr>
        <p:spPr>
          <a:xfrm>
            <a:off x="4921000" y="1600200"/>
            <a:ext cx="3765600" cy="4967700"/>
          </a:xfrm>
          <a:prstGeom prst="rect">
            <a:avLst/>
          </a:prstGeom>
        </p:spPr>
        <p:txBody>
          <a:bodyPr lIns="91425" tIns="91425" rIns="91425" bIns="91425" anchor="t" anchorCtr="0">
            <a:noAutofit/>
          </a:bodyPr>
          <a:lstStyle/>
          <a:p>
            <a:pPr rtl="0">
              <a:spcBef>
                <a:spcPts val="0"/>
              </a:spcBef>
              <a:buNone/>
            </a:pPr>
            <a:r>
              <a:rPr lang="en-CA" sz="2400">
                <a:solidFill>
                  <a:srgbClr val="404040"/>
                </a:solidFill>
                <a:latin typeface="Open Sans"/>
                <a:ea typeface="Open Sans"/>
                <a:cs typeface="Open Sans"/>
                <a:sym typeface="Open Sans"/>
              </a:rPr>
              <a:t>Meaning</a:t>
            </a:r>
          </a:p>
          <a:p>
            <a:pPr rtl="0">
              <a:spcBef>
                <a:spcPts val="0"/>
              </a:spcBef>
              <a:buNone/>
            </a:pPr>
            <a:r>
              <a:rPr lang="en-CA" sz="2400">
                <a:solidFill>
                  <a:srgbClr val="404040"/>
                </a:solidFill>
                <a:latin typeface="Open Sans"/>
                <a:ea typeface="Open Sans"/>
                <a:cs typeface="Open Sans"/>
                <a:sym typeface="Open Sans"/>
              </a:rPr>
              <a:t>Repetition</a:t>
            </a:r>
          </a:p>
          <a:p>
            <a:pPr rtl="0">
              <a:spcBef>
                <a:spcPts val="0"/>
              </a:spcBef>
              <a:buNone/>
            </a:pPr>
            <a:r>
              <a:rPr lang="en-CA" sz="2400">
                <a:solidFill>
                  <a:srgbClr val="404040"/>
                </a:solidFill>
                <a:latin typeface="Open Sans"/>
                <a:ea typeface="Open Sans"/>
                <a:cs typeface="Open Sans"/>
                <a:sym typeface="Open Sans"/>
              </a:rPr>
              <a:t>Rhythm</a:t>
            </a:r>
          </a:p>
          <a:p>
            <a:pPr lvl="0" rtl="0">
              <a:spcBef>
                <a:spcPts val="0"/>
              </a:spcBef>
              <a:buNone/>
            </a:pPr>
            <a:r>
              <a:rPr lang="en-CA" sz="2400">
                <a:solidFill>
                  <a:srgbClr val="404040"/>
                </a:solidFill>
                <a:latin typeface="Open Sans"/>
                <a:ea typeface="Open Sans"/>
                <a:cs typeface="Open Sans"/>
                <a:sym typeface="Open Sans"/>
              </a:rPr>
              <a:t>Collecting &amp; arranging</a:t>
            </a:r>
          </a:p>
          <a:p>
            <a:pPr lvl="0" rtl="0">
              <a:spcBef>
                <a:spcPts val="0"/>
              </a:spcBef>
              <a:buNone/>
            </a:pPr>
            <a:endParaRPr sz="2400">
              <a:solidFill>
                <a:srgbClr val="404040"/>
              </a:solidFill>
              <a:latin typeface="Open Sans"/>
              <a:ea typeface="Open Sans"/>
              <a:cs typeface="Open Sans"/>
              <a:sym typeface="Open Sans"/>
            </a:endParaRPr>
          </a:p>
          <a:p>
            <a:pPr rtl="0">
              <a:spcBef>
                <a:spcPts val="0"/>
              </a:spcBef>
              <a:buNone/>
            </a:pPr>
            <a:r>
              <a:rPr lang="en-CA" sz="2400">
                <a:solidFill>
                  <a:srgbClr val="404040"/>
                </a:solidFill>
                <a:latin typeface="Open Sans"/>
                <a:ea typeface="Open Sans"/>
                <a:cs typeface="Open Sans"/>
                <a:sym typeface="Open Sans"/>
              </a:rPr>
              <a:t>Purposeful Play</a:t>
            </a:r>
          </a:p>
          <a:p>
            <a:pPr rtl="0">
              <a:spcBef>
                <a:spcPts val="0"/>
              </a:spcBef>
              <a:buNone/>
            </a:pPr>
            <a:r>
              <a:rPr lang="en-CA" sz="2400">
                <a:solidFill>
                  <a:srgbClr val="404040"/>
                </a:solidFill>
                <a:latin typeface="Open Sans"/>
                <a:ea typeface="Open Sans"/>
                <a:cs typeface="Open Sans"/>
                <a:sym typeface="Open Sans"/>
              </a:rPr>
              <a:t>Act upon and within the world</a:t>
            </a:r>
          </a:p>
          <a:p>
            <a:pPr rtl="0">
              <a:spcBef>
                <a:spcPts val="0"/>
              </a:spcBef>
              <a:buNone/>
            </a:pPr>
            <a:r>
              <a:rPr lang="en-CA" sz="2400">
                <a:solidFill>
                  <a:srgbClr val="404040"/>
                </a:solidFill>
                <a:latin typeface="Open Sans"/>
                <a:ea typeface="Open Sans"/>
                <a:cs typeface="Open Sans"/>
                <a:sym typeface="Open Sans"/>
              </a:rPr>
              <a:t>Andy Goldsworthy</a:t>
            </a:r>
          </a:p>
          <a:p>
            <a:pPr rtl="0">
              <a:spcBef>
                <a:spcPts val="0"/>
              </a:spcBef>
              <a:buNone/>
            </a:pPr>
            <a:r>
              <a:rPr lang="en-CA" sz="2400">
                <a:solidFill>
                  <a:srgbClr val="404040"/>
                </a:solidFill>
                <a:latin typeface="Open Sans"/>
                <a:ea typeface="Open Sans"/>
                <a:cs typeface="Open Sans"/>
                <a:sym typeface="Open Sans"/>
              </a:rPr>
              <a:t>Nils Udo</a:t>
            </a:r>
          </a:p>
          <a:p>
            <a:pPr lvl="0" rtl="0">
              <a:spcBef>
                <a:spcPts val="0"/>
              </a:spcBef>
              <a:buNone/>
            </a:pPr>
            <a:endParaRPr sz="2400">
              <a:solidFill>
                <a:srgbClr val="404040"/>
              </a:solidFill>
              <a:latin typeface="Open Sans"/>
              <a:ea typeface="Open Sans"/>
              <a:cs typeface="Open Sans"/>
              <a:sym typeface="Open Sans"/>
            </a:endParaRPr>
          </a:p>
          <a:p>
            <a:pPr rtl="0">
              <a:spcBef>
                <a:spcPts val="0"/>
              </a:spcBef>
              <a:buNone/>
            </a:pPr>
            <a:r>
              <a:rPr lang="en-CA" sz="2400">
                <a:solidFill>
                  <a:srgbClr val="404040"/>
                </a:solidFill>
                <a:latin typeface="Open Sans"/>
                <a:ea typeface="Open Sans"/>
                <a:cs typeface="Open Sans"/>
                <a:sym typeface="Open Sans"/>
              </a:rPr>
              <a:t>Dopamine</a:t>
            </a:r>
          </a:p>
          <a:p>
            <a:pPr lvl="0" rtl="0">
              <a:spcBef>
                <a:spcPts val="0"/>
              </a:spcBef>
              <a:buNone/>
            </a:pPr>
            <a:r>
              <a:rPr lang="en-CA" sz="2400">
                <a:solidFill>
                  <a:srgbClr val="404040"/>
                </a:solidFill>
                <a:latin typeface="Open Sans"/>
                <a:ea typeface="Open Sans"/>
                <a:cs typeface="Open Sans"/>
                <a:sym typeface="Open Sans"/>
              </a:rPr>
              <a:t>Serotonin</a:t>
            </a:r>
          </a:p>
        </p:txBody>
      </p:sp>
      <p:sp>
        <p:nvSpPr>
          <p:cNvPr id="499" name="Shape 499"/>
          <p:cNvSpPr txBox="1"/>
          <p:nvPr/>
        </p:nvSpPr>
        <p:spPr>
          <a:xfrm>
            <a:off x="632875" y="4713350"/>
            <a:ext cx="2669999" cy="462900"/>
          </a:xfrm>
          <a:prstGeom prst="rect">
            <a:avLst/>
          </a:prstGeom>
          <a:noFill/>
          <a:ln>
            <a:noFill/>
          </a:ln>
        </p:spPr>
        <p:txBody>
          <a:bodyPr lIns="91425" tIns="91425" rIns="91425" bIns="91425" anchor="t" anchorCtr="0">
            <a:noAutofit/>
          </a:bodyPr>
          <a:lstStyle/>
          <a:p>
            <a:pPr lvl="0" rtl="0">
              <a:spcBef>
                <a:spcPts val="0"/>
              </a:spcBef>
              <a:buNone/>
            </a:pPr>
            <a:r>
              <a:rPr lang="en-CA"/>
              <a:t>Bernini’s St. Theresa</a:t>
            </a:r>
          </a:p>
        </p:txBody>
      </p:sp>
      <p:pic>
        <p:nvPicPr>
          <p:cNvPr id="500" name="Shape 500"/>
          <p:cNvPicPr preferRelativeResize="0"/>
          <p:nvPr/>
        </p:nvPicPr>
        <p:blipFill rotWithShape="1">
          <a:blip r:embed="rId3">
            <a:alphaModFix/>
          </a:blip>
          <a:srcRect l="34581" t="9820" r="22362" b="26240"/>
          <a:stretch/>
        </p:blipFill>
        <p:spPr>
          <a:xfrm>
            <a:off x="737625" y="1694775"/>
            <a:ext cx="3485374" cy="4184224"/>
          </a:xfrm>
          <a:prstGeom prst="rect">
            <a:avLst/>
          </a:prstGeom>
          <a:noFill/>
          <a:ln>
            <a:noFill/>
          </a:ln>
        </p:spPr>
      </p:pic>
    </p:spTree>
    <p:extLst>
      <p:ext uri="{BB962C8B-B14F-4D97-AF65-F5344CB8AC3E}">
        <p14:creationId xmlns:p14="http://schemas.microsoft.com/office/powerpoint/2010/main" val="1746959169"/>
      </p:ext>
    </p:extLst>
  </p:cSld>
  <p:clrMapOvr>
    <a:masterClrMapping/>
  </p:clrMapOvr>
  <p:transition xmlns:p14="http://schemas.microsoft.com/office/powerpoint/2010/mai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00" y="0"/>
            <a:ext cx="6858000" cy="6858000"/>
          </a:xfrm>
          <a:prstGeom prst="rect">
            <a:avLst/>
          </a:prstGeom>
        </p:spPr>
      </p:pic>
    </p:spTree>
    <p:extLst>
      <p:ext uri="{BB962C8B-B14F-4D97-AF65-F5344CB8AC3E}">
        <p14:creationId xmlns:p14="http://schemas.microsoft.com/office/powerpoint/2010/main" val="41336663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457200" y="274629"/>
            <a:ext cx="8229600" cy="735000"/>
          </a:xfrm>
          <a:prstGeom prst="rect">
            <a:avLst/>
          </a:prstGeom>
        </p:spPr>
        <p:txBody>
          <a:bodyPr lIns="91425" tIns="91425" rIns="91425" bIns="91425" anchor="b" anchorCtr="0">
            <a:noAutofit/>
          </a:bodyPr>
          <a:lstStyle/>
          <a:p>
            <a:pPr marL="0" marR="0" indent="0" algn="l" rtl="0">
              <a:lnSpc>
                <a:spcPct val="100000"/>
              </a:lnSpc>
              <a:spcBef>
                <a:spcPts val="0"/>
              </a:spcBef>
              <a:spcAft>
                <a:spcPts val="0"/>
              </a:spcAft>
              <a:buNone/>
            </a:pPr>
            <a:r>
              <a:rPr lang="en-CA" sz="3600" b="1">
                <a:solidFill>
                  <a:srgbClr val="404040"/>
                </a:solidFill>
                <a:latin typeface="Open Sans"/>
                <a:ea typeface="Open Sans"/>
                <a:cs typeface="Open Sans"/>
                <a:sym typeface="Open Sans"/>
              </a:rPr>
              <a:t>Addiction:</a:t>
            </a:r>
            <a:r>
              <a:rPr lang="en-CA" sz="3600">
                <a:latin typeface="Open Sans"/>
                <a:ea typeface="Open Sans"/>
                <a:cs typeface="Open Sans"/>
                <a:sym typeface="Open Sans"/>
              </a:rPr>
              <a:t> </a:t>
            </a:r>
            <a:r>
              <a:rPr lang="en-CA" sz="3600">
                <a:solidFill>
                  <a:srgbClr val="404040"/>
                </a:solidFill>
                <a:latin typeface="Open Sans"/>
                <a:ea typeface="Open Sans"/>
                <a:cs typeface="Open Sans"/>
                <a:sym typeface="Open Sans"/>
              </a:rPr>
              <a:t>yes, for some, it’s real</a:t>
            </a:r>
          </a:p>
        </p:txBody>
      </p:sp>
      <p:sp>
        <p:nvSpPr>
          <p:cNvPr id="512" name="Shape 512"/>
          <p:cNvSpPr txBox="1">
            <a:spLocks noGrp="1"/>
          </p:cNvSpPr>
          <p:nvPr>
            <p:ph type="body" idx="1"/>
          </p:nvPr>
        </p:nvSpPr>
        <p:spPr>
          <a:xfrm>
            <a:off x="104700" y="1277950"/>
            <a:ext cx="9039299" cy="4967700"/>
          </a:xfrm>
          <a:prstGeom prst="rect">
            <a:avLst/>
          </a:prstGeom>
        </p:spPr>
        <p:txBody>
          <a:bodyPr lIns="91425" tIns="91425" rIns="91425" bIns="91425" anchor="t" anchorCtr="0">
            <a:noAutofit/>
          </a:bodyPr>
          <a:lstStyle/>
          <a:p>
            <a:pPr marL="457200" lvl="0" indent="-381000" rtl="0">
              <a:spcBef>
                <a:spcPts val="0"/>
              </a:spcBef>
              <a:buClr>
                <a:srgbClr val="373737"/>
              </a:buClr>
              <a:buSzPct val="100000"/>
              <a:buFont typeface="Open Sans"/>
              <a:buChar char="●"/>
            </a:pPr>
            <a:r>
              <a:rPr lang="en-CA" sz="2400">
                <a:solidFill>
                  <a:srgbClr val="373737"/>
                </a:solidFill>
                <a:latin typeface="Open Sans"/>
                <a:ea typeface="Open Sans"/>
                <a:cs typeface="Open Sans"/>
                <a:sym typeface="Open Sans"/>
              </a:rPr>
              <a:t>Computer Game playing may lead to long-term changes in the reward circuitry that resemble the effects of substance dependence, showing reduced dopamine response to stimuli associated with their addiction, due to sensitization.</a:t>
            </a:r>
          </a:p>
          <a:p>
            <a:pPr rtl="0">
              <a:spcBef>
                <a:spcPts val="0"/>
              </a:spcBef>
              <a:spcAft>
                <a:spcPts val="1000"/>
              </a:spcAft>
              <a:buNone/>
            </a:pPr>
            <a:r>
              <a:rPr lang="en-CA" sz="1200">
                <a:solidFill>
                  <a:srgbClr val="373737"/>
                </a:solidFill>
              </a:rPr>
              <a:t>Weinstein, Aviv Malkiel. "Computer and video game addiction-a comparison between game users and non-game users." The American journal of drug and alcohol abuse 36.5 (2010): 268-276.</a:t>
            </a:r>
          </a:p>
          <a:p>
            <a:pPr marL="457200" lvl="0" indent="-381000" rtl="0">
              <a:spcBef>
                <a:spcPts val="0"/>
              </a:spcBef>
              <a:buClr>
                <a:srgbClr val="373737"/>
              </a:buClr>
              <a:buSzPct val="100000"/>
              <a:buFont typeface="Open Sans"/>
              <a:buChar char="●"/>
            </a:pPr>
            <a:r>
              <a:rPr lang="en-CA" sz="2400">
                <a:solidFill>
                  <a:srgbClr val="373737"/>
                </a:solidFill>
                <a:latin typeface="Open Sans"/>
                <a:ea typeface="Open Sans"/>
                <a:cs typeface="Open Sans"/>
                <a:sym typeface="Open Sans"/>
              </a:rPr>
              <a:t>DRD2 Taq1A1 allele seems to be associated with reward dependence in excessive internet video game play adolescents.</a:t>
            </a:r>
          </a:p>
          <a:p>
            <a:pPr rtl="0">
              <a:spcBef>
                <a:spcPts val="0"/>
              </a:spcBef>
              <a:spcAft>
                <a:spcPts val="1000"/>
              </a:spcAft>
              <a:buNone/>
            </a:pPr>
            <a:r>
              <a:rPr lang="en-CA" sz="1200">
                <a:solidFill>
                  <a:srgbClr val="373737"/>
                </a:solidFill>
              </a:rPr>
              <a:t>Han, Doug Hyun, et al. "Dopamine genes and reward dependence in adolescents with excessive internet video game play." Journal of addiction medicine 1.3 (2007): 133-138.</a:t>
            </a:r>
          </a:p>
          <a:p>
            <a:pPr marL="457200" lvl="0" indent="-381000" rtl="0">
              <a:spcBef>
                <a:spcPts val="0"/>
              </a:spcBef>
              <a:buClr>
                <a:srgbClr val="373737"/>
              </a:buClr>
              <a:buSzPct val="100000"/>
              <a:buFont typeface="Open Sans"/>
              <a:buChar char="●"/>
            </a:pPr>
            <a:r>
              <a:rPr lang="en-CA" sz="2400">
                <a:solidFill>
                  <a:srgbClr val="373737"/>
                </a:solidFill>
                <a:latin typeface="Open Sans"/>
                <a:ea typeface="Open Sans"/>
                <a:cs typeface="Open Sans"/>
                <a:sym typeface="Open Sans"/>
              </a:rPr>
              <a:t>4% of Norwegian adults experience problematic video game addiction; higher % of Massively Multiplayer Online Role-Playing Games (MMORPG, MMO).</a:t>
            </a:r>
          </a:p>
          <a:p>
            <a:pPr lvl="0" rtl="0">
              <a:spcBef>
                <a:spcPts val="0"/>
              </a:spcBef>
              <a:buNone/>
            </a:pPr>
            <a:r>
              <a:rPr lang="en-CA" sz="1200">
                <a:solidFill>
                  <a:srgbClr val="373737"/>
                </a:solidFill>
                <a:latin typeface="Open Sans"/>
                <a:ea typeface="Open Sans"/>
                <a:cs typeface="Open Sans"/>
                <a:sym typeface="Open Sans"/>
              </a:rPr>
              <a:t>Mentzoni, Rune Aune, et al. "Problematic video game use: estimated prevalence and associations with mental and physical health."</a:t>
            </a:r>
            <a:r>
              <a:rPr lang="en-CA" sz="1200" i="1">
                <a:solidFill>
                  <a:srgbClr val="373737"/>
                </a:solidFill>
                <a:latin typeface="Open Sans"/>
                <a:ea typeface="Open Sans"/>
                <a:cs typeface="Open Sans"/>
                <a:sym typeface="Open Sans"/>
              </a:rPr>
              <a:t>Cyberpsychology, behavior, and social networking</a:t>
            </a:r>
            <a:r>
              <a:rPr lang="en-CA" sz="1200">
                <a:solidFill>
                  <a:srgbClr val="373737"/>
                </a:solidFill>
                <a:latin typeface="Open Sans"/>
                <a:ea typeface="Open Sans"/>
                <a:cs typeface="Open Sans"/>
                <a:sym typeface="Open Sans"/>
              </a:rPr>
              <a:t> 14.10 (2011): 591-596.</a:t>
            </a:r>
          </a:p>
          <a:p>
            <a:pPr marL="457200" lvl="0" indent="-381000">
              <a:spcBef>
                <a:spcPts val="0"/>
              </a:spcBef>
              <a:buClr>
                <a:srgbClr val="373737"/>
              </a:buClr>
              <a:buSzPct val="100000"/>
              <a:buFont typeface="Open Sans"/>
              <a:buChar char="●"/>
            </a:pPr>
            <a:r>
              <a:rPr lang="en-CA" sz="2400">
                <a:solidFill>
                  <a:srgbClr val="373737"/>
                </a:solidFill>
                <a:latin typeface="Open Sans"/>
                <a:ea typeface="Open Sans"/>
                <a:cs typeface="Open Sans"/>
                <a:sym typeface="Open Sans"/>
              </a:rPr>
              <a:t>Some ADHD Kids more vulnerable to “dependence” on VG</a:t>
            </a:r>
          </a:p>
        </p:txBody>
      </p:sp>
    </p:spTree>
    <p:extLst>
      <p:ext uri="{BB962C8B-B14F-4D97-AF65-F5344CB8AC3E}">
        <p14:creationId xmlns:p14="http://schemas.microsoft.com/office/powerpoint/2010/main" val="424062740"/>
      </p:ext>
    </p:extLst>
  </p:cSld>
  <p:clrMapOvr>
    <a:masterClrMapping/>
  </p:clrMapOvr>
  <p:transition xmlns:p14="http://schemas.microsoft.com/office/powerpoint/2010/mai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Persuasive Technology</a:t>
            </a:r>
            <a:endParaRPr lang="en-CA" dirty="0"/>
          </a:p>
        </p:txBody>
      </p:sp>
      <p:sp>
        <p:nvSpPr>
          <p:cNvPr id="3" name="Rectangle 1"/>
          <p:cNvSpPr>
            <a:spLocks noChangeArrowheads="1"/>
          </p:cNvSpPr>
          <p:nvPr/>
        </p:nvSpPr>
        <p:spPr bwMode="auto">
          <a:xfrm>
            <a:off x="5499100" y="1776126"/>
            <a:ext cx="2057400" cy="3323987"/>
          </a:xfrm>
          <a:prstGeom prst="rect">
            <a:avLst/>
          </a:prstGeom>
          <a:noFill/>
          <a:ln>
            <a:noFill/>
          </a:ln>
          <a:effec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Gamification:</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400" i="0" u="none"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Agency</a:t>
            </a:r>
            <a:endParaRPr kumimoji="0" lang="en-US" altLang="en-US" sz="2400" i="0" u="none" strike="noStrike" cap="none" normalizeH="0" baseline="0" dirty="0" smtClean="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Challenge</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Uncertainty</a:t>
            </a:r>
          </a:p>
          <a:p>
            <a:pPr marL="0" marR="0" lvl="0" indent="0" algn="r" defTabSz="914400" rtl="0" eaLnBrk="0" fontAlgn="base" latinLnBrk="0" hangingPunct="0">
              <a:lnSpc>
                <a:spcPct val="100000"/>
              </a:lnSpc>
              <a:spcBef>
                <a:spcPct val="0"/>
              </a:spcBef>
              <a:spcAft>
                <a:spcPct val="0"/>
              </a:spcAft>
              <a:buClrTx/>
              <a:buSzTx/>
              <a:buFontTx/>
              <a:buNone/>
              <a:tabLst/>
            </a:pPr>
            <a:r>
              <a:rPr lang="en-US" altLang="en-US" sz="2400" dirty="0" smtClean="0">
                <a:solidFill>
                  <a:srgbClr val="464646"/>
                </a:solidFill>
                <a:latin typeface="Open Sans" panose="020B0606030504020204" pitchFamily="34" charset="0"/>
                <a:ea typeface="Open Sans" panose="020B0606030504020204" pitchFamily="34" charset="0"/>
                <a:cs typeface="Open Sans" panose="020B0606030504020204" pitchFamily="34" charset="0"/>
              </a:rPr>
              <a:t>Rules</a:t>
            </a:r>
            <a:endParaRPr lang="en-US" altLang="en-US" sz="2400" dirty="0">
              <a:solidFill>
                <a:srgbClr val="464646"/>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400" i="0"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Outcomes</a:t>
            </a:r>
          </a:p>
          <a:p>
            <a:pPr marL="0" marR="0" lvl="0" indent="0" algn="r" defTabSz="914400" rtl="0" eaLnBrk="0" fontAlgn="base" latinLnBrk="0" hangingPunct="0">
              <a:lnSpc>
                <a:spcPct val="100000"/>
              </a:lnSpc>
              <a:spcBef>
                <a:spcPct val="0"/>
              </a:spcBef>
              <a:spcAft>
                <a:spcPct val="0"/>
              </a:spcAft>
              <a:buClrTx/>
              <a:buSzTx/>
              <a:buFontTx/>
              <a:buNone/>
              <a:tabLst/>
            </a:pPr>
            <a:r>
              <a:rPr lang="en-US" altLang="en-US" sz="2400" dirty="0" smtClean="0">
                <a:solidFill>
                  <a:srgbClr val="464646"/>
                </a:solidFill>
                <a:latin typeface="Open Sans" panose="020B0606030504020204" pitchFamily="34" charset="0"/>
                <a:ea typeface="Open Sans" panose="020B0606030504020204" pitchFamily="34" charset="0"/>
                <a:cs typeface="Open Sans" panose="020B0606030504020204" pitchFamily="34" charset="0"/>
              </a:rPr>
              <a:t>Points</a:t>
            </a:r>
          </a:p>
          <a:p>
            <a:pPr marL="0" marR="0" lvl="0" indent="0" algn="r" defTabSz="914400" rtl="0" eaLnBrk="0" fontAlgn="base" latinLnBrk="0" hangingPunct="0">
              <a:lnSpc>
                <a:spcPct val="100000"/>
              </a:lnSpc>
              <a:spcBef>
                <a:spcPct val="0"/>
              </a:spcBef>
              <a:spcAft>
                <a:spcPct val="0"/>
              </a:spcAft>
              <a:buClrTx/>
              <a:buSzTx/>
              <a:buFontTx/>
              <a:buNone/>
              <a:tabLst/>
            </a:pPr>
            <a:r>
              <a:rPr lang="en-US" altLang="en-US" sz="2400" dirty="0" smtClean="0">
                <a:solidFill>
                  <a:srgbClr val="464646"/>
                </a:solidFill>
                <a:latin typeface="Open Sans" panose="020B0606030504020204" pitchFamily="34" charset="0"/>
                <a:ea typeface="Open Sans" panose="020B0606030504020204" pitchFamily="34" charset="0"/>
                <a:cs typeface="Open Sans" panose="020B0606030504020204" pitchFamily="34" charset="0"/>
              </a:rPr>
              <a:t>Badges</a:t>
            </a:r>
          </a:p>
          <a:p>
            <a:pPr marL="0" marR="0" lvl="0" indent="0" algn="r" defTabSz="914400" rtl="0" eaLnBrk="0" fontAlgn="base" latinLnBrk="0" hangingPunct="0">
              <a:lnSpc>
                <a:spcPct val="100000"/>
              </a:lnSpc>
              <a:spcBef>
                <a:spcPct val="0"/>
              </a:spcBef>
              <a:spcAft>
                <a:spcPct val="0"/>
              </a:spcAft>
              <a:buClrTx/>
              <a:buSzTx/>
              <a:buFontTx/>
              <a:buNone/>
              <a:tabLst/>
            </a:pPr>
            <a:r>
              <a:rPr lang="en-US" altLang="en-US" sz="2400" dirty="0" smtClean="0">
                <a:solidFill>
                  <a:srgbClr val="464646"/>
                </a:solidFill>
                <a:latin typeface="Open Sans" panose="020B0606030504020204" pitchFamily="34" charset="0"/>
                <a:ea typeface="Open Sans" panose="020B0606030504020204" pitchFamily="34" charset="0"/>
                <a:cs typeface="Open Sans" panose="020B0606030504020204" pitchFamily="34" charset="0"/>
              </a:rPr>
              <a:t>Leaderboards</a:t>
            </a:r>
            <a:endParaRPr kumimoji="0" lang="en-US" altLang="en-US" sz="2400" i="0"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1"/>
          <p:cNvSpPr>
            <a:spLocks noChangeArrowheads="1"/>
          </p:cNvSpPr>
          <p:nvPr/>
        </p:nvSpPr>
        <p:spPr bwMode="auto">
          <a:xfrm>
            <a:off x="647700" y="1375561"/>
            <a:ext cx="3149600" cy="3693319"/>
          </a:xfrm>
          <a:prstGeom prst="rect">
            <a:avLst/>
          </a:prstGeom>
          <a:noFill/>
          <a:ln>
            <a:noFill/>
          </a:ln>
          <a:effec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Behavioural</a:t>
            </a:r>
            <a:r>
              <a:rPr kumimoji="0" lang="en-US" altLang="en-US" sz="2400" b="1" i="0" u="none" strike="noStrike" cap="none" normalizeH="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 Psychology:</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400" i="0" u="none"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Defaults</a:t>
            </a:r>
          </a:p>
          <a:p>
            <a:pPr marL="0" marR="0" lvl="0" indent="0" algn="r" defTabSz="914400" rtl="0" eaLnBrk="1" fontAlgn="base" latinLnBrk="0" hangingPunct="1">
              <a:lnSpc>
                <a:spcPct val="100000"/>
              </a:lnSpc>
              <a:spcBef>
                <a:spcPct val="0"/>
              </a:spcBef>
              <a:spcAft>
                <a:spcPct val="0"/>
              </a:spcAft>
              <a:buClrTx/>
              <a:buSzTx/>
              <a:buFontTx/>
              <a:buNone/>
              <a:tabLst/>
            </a:pPr>
            <a:r>
              <a:rPr lang="en-US" altLang="en-US" sz="2400" dirty="0" smtClean="0">
                <a:solidFill>
                  <a:srgbClr val="464646"/>
                </a:solidFill>
                <a:latin typeface="Open Sans" panose="020B0606030504020204" pitchFamily="34" charset="0"/>
                <a:ea typeface="Open Sans" panose="020B0606030504020204" pitchFamily="34" charset="0"/>
                <a:cs typeface="Open Sans" panose="020B0606030504020204" pitchFamily="34" charset="0"/>
              </a:rPr>
              <a:t>Choice Complexity</a:t>
            </a:r>
            <a:endParaRPr kumimoji="0" lang="en-US" altLang="en-US" sz="2400" i="0" u="none" strike="noStrike" cap="none" normalizeH="0" baseline="0" dirty="0" smtClean="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Loss Aversion</a:t>
            </a:r>
          </a:p>
          <a:p>
            <a:pPr marL="0" marR="0" lvl="0" indent="0" algn="r" defTabSz="914400" rtl="0" eaLnBrk="0" fontAlgn="base" latinLnBrk="0" hangingPunct="0">
              <a:lnSpc>
                <a:spcPct val="100000"/>
              </a:lnSpc>
              <a:spcBef>
                <a:spcPct val="0"/>
              </a:spcBef>
              <a:spcAft>
                <a:spcPct val="0"/>
              </a:spcAft>
              <a:buClrTx/>
              <a:buSzTx/>
              <a:buFontTx/>
              <a:buNone/>
              <a:tabLst/>
            </a:pPr>
            <a:r>
              <a:rPr lang="en-US" altLang="en-US" sz="2400" dirty="0" smtClean="0">
                <a:solidFill>
                  <a:srgbClr val="464646"/>
                </a:solidFill>
                <a:latin typeface="Open Sans" panose="020B0606030504020204" pitchFamily="34" charset="0"/>
                <a:ea typeface="Open Sans" panose="020B0606030504020204" pitchFamily="34" charset="0"/>
                <a:cs typeface="Open Sans" panose="020B0606030504020204" pitchFamily="34" charset="0"/>
              </a:rPr>
              <a:t>Heuristics as basis of decision making (Attribute substitution)</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400" i="0"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Temporal</a:t>
            </a:r>
            <a:r>
              <a:rPr kumimoji="0" lang="en-US" altLang="en-US" sz="2400" i="0" strike="noStrike" cap="none" normalizeH="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400" i="0"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Discounting</a:t>
            </a:r>
          </a:p>
        </p:txBody>
      </p:sp>
    </p:spTree>
    <p:extLst>
      <p:ext uri="{BB962C8B-B14F-4D97-AF65-F5344CB8AC3E}">
        <p14:creationId xmlns:p14="http://schemas.microsoft.com/office/powerpoint/2010/main" val="31556800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Manipulation? Or Accessibility Issue?</a:t>
            </a:r>
            <a:endParaRPr lang="en-CA" dirty="0"/>
          </a:p>
        </p:txBody>
      </p:sp>
      <p:sp>
        <p:nvSpPr>
          <p:cNvPr id="3" name="Text Placeholder 2"/>
          <p:cNvSpPr>
            <a:spLocks noGrp="1"/>
          </p:cNvSpPr>
          <p:nvPr>
            <p:ph type="body" idx="1"/>
          </p:nvPr>
        </p:nvSpPr>
        <p:spPr>
          <a:xfrm>
            <a:off x="4927599" y="1600200"/>
            <a:ext cx="3759175" cy="4967700"/>
          </a:xfrm>
        </p:spPr>
        <p:txBody>
          <a:bodyPr/>
          <a:lstStyle/>
          <a:p>
            <a:r>
              <a:rPr lang="en-CA" sz="6600" b="1" dirty="0" smtClean="0"/>
              <a:t>=$110</a:t>
            </a:r>
          </a:p>
          <a:p>
            <a:r>
              <a:rPr lang="en-CA" sz="2400" dirty="0" smtClean="0"/>
              <a:t> </a:t>
            </a:r>
          </a:p>
          <a:p>
            <a:r>
              <a:rPr lang="en-CA" sz="2400" dirty="0" smtClean="0"/>
              <a:t>A dress and a scarf together cost $110.</a:t>
            </a:r>
          </a:p>
          <a:p>
            <a:endParaRPr lang="en-CA" sz="2400" dirty="0"/>
          </a:p>
          <a:p>
            <a:r>
              <a:rPr lang="en-CA" sz="2400" dirty="0" smtClean="0"/>
              <a:t>The dress costs $100 more than the scarf. </a:t>
            </a:r>
          </a:p>
          <a:p>
            <a:endParaRPr lang="en-CA" sz="2400" dirty="0"/>
          </a:p>
          <a:p>
            <a:r>
              <a:rPr lang="en-CA" sz="2400" dirty="0" smtClean="0"/>
              <a:t>How much does the scarf cost?</a:t>
            </a:r>
            <a:endParaRPr lang="en-CA" sz="2400" dirty="0"/>
          </a:p>
        </p:txBody>
      </p:sp>
      <p:pic>
        <p:nvPicPr>
          <p:cNvPr id="1026" name="Picture 2" descr="http://vintagedresseshop.com/wp-content/uploads/sz-m-40s-2pc-dress-scarf-betty-barclay-day-dress-cotton-plaid-red-green-black-white-uso-war-era-wwii-swing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930401"/>
            <a:ext cx="3695699" cy="492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9323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Framing</a:t>
            </a:r>
            <a:endParaRPr lang="en-CA" dirty="0"/>
          </a:p>
        </p:txBody>
      </p:sp>
      <p:sp>
        <p:nvSpPr>
          <p:cNvPr id="3" name="Text Placeholder 2"/>
          <p:cNvSpPr>
            <a:spLocks noGrp="1"/>
          </p:cNvSpPr>
          <p:nvPr>
            <p:ph type="body" idx="1"/>
          </p:nvPr>
        </p:nvSpPr>
        <p:spPr>
          <a:xfrm>
            <a:off x="4927599" y="1600200"/>
            <a:ext cx="4000501" cy="4967700"/>
          </a:xfrm>
        </p:spPr>
        <p:txBody>
          <a:bodyPr/>
          <a:lstStyle/>
          <a:p>
            <a:r>
              <a:rPr lang="en-CA" sz="2400" dirty="0" smtClean="0"/>
              <a:t>Here’s an easy question…</a:t>
            </a:r>
          </a:p>
          <a:p>
            <a:endParaRPr lang="en-CA" sz="2400" dirty="0" smtClean="0"/>
          </a:p>
          <a:p>
            <a:r>
              <a:rPr lang="en-CA" sz="2400" dirty="0" smtClean="0"/>
              <a:t>Vs</a:t>
            </a:r>
          </a:p>
          <a:p>
            <a:endParaRPr lang="en-CA" sz="2400" dirty="0"/>
          </a:p>
          <a:p>
            <a:r>
              <a:rPr lang="en-CA" sz="2400" dirty="0" smtClean="0"/>
              <a:t>Because lawyers pay close attention to qualifying words such as “more”, they are 90% more likely than other students to get the correct answer to a trick question that requires simple math…</a:t>
            </a:r>
          </a:p>
          <a:p>
            <a:endParaRPr lang="en-CA" sz="2400" dirty="0"/>
          </a:p>
          <a:p>
            <a:endParaRPr lang="en-CA" sz="2400" dirty="0"/>
          </a:p>
        </p:txBody>
      </p:sp>
      <p:pic>
        <p:nvPicPr>
          <p:cNvPr id="1026" name="Picture 2" descr="http://vintagedresseshop.com/wp-content/uploads/sz-m-40s-2pc-dress-scarf-betty-barclay-day-dress-cotton-plaid-red-green-black-white-uso-war-era-wwii-swing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930401"/>
            <a:ext cx="3695699" cy="492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1655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rgbClr val="646464"/>
                </a:solidFill>
              </a:rPr>
              <a:t>The Answer</a:t>
            </a:r>
            <a:endParaRPr lang="en-CA" dirty="0">
              <a:solidFill>
                <a:srgbClr val="646464"/>
              </a:solidFill>
            </a:endParaRPr>
          </a:p>
        </p:txBody>
      </p:sp>
      <p:sp>
        <p:nvSpPr>
          <p:cNvPr id="3" name="Text Placeholder 2"/>
          <p:cNvSpPr>
            <a:spLocks noGrp="1"/>
          </p:cNvSpPr>
          <p:nvPr>
            <p:ph type="body" idx="1"/>
          </p:nvPr>
        </p:nvSpPr>
        <p:spPr>
          <a:xfrm>
            <a:off x="3739775" y="1600200"/>
            <a:ext cx="4947000" cy="4967700"/>
          </a:xfrm>
        </p:spPr>
        <p:txBody>
          <a:bodyPr/>
          <a:lstStyle/>
          <a:p>
            <a:r>
              <a:rPr lang="en-CA" sz="2400" dirty="0">
                <a:solidFill>
                  <a:srgbClr val="646464"/>
                </a:solidFill>
              </a:rPr>
              <a:t>The Scarf </a:t>
            </a:r>
            <a:r>
              <a:rPr lang="en-CA" sz="2400" dirty="0" smtClean="0">
                <a:solidFill>
                  <a:srgbClr val="646464"/>
                </a:solidFill>
              </a:rPr>
              <a:t>costs</a:t>
            </a:r>
          </a:p>
          <a:p>
            <a:endParaRPr lang="en-CA" sz="2400" b="1" dirty="0">
              <a:solidFill>
                <a:srgbClr val="646464"/>
              </a:solidFill>
            </a:endParaRPr>
          </a:p>
          <a:p>
            <a:r>
              <a:rPr lang="en-CA" sz="9600" b="1" dirty="0" smtClean="0">
                <a:solidFill>
                  <a:srgbClr val="646464"/>
                </a:solidFill>
              </a:rPr>
              <a:t>$5</a:t>
            </a:r>
          </a:p>
          <a:p>
            <a:r>
              <a:rPr lang="en-CA" sz="2400" b="1" dirty="0" smtClean="0">
                <a:solidFill>
                  <a:srgbClr val="646464"/>
                </a:solidFill>
              </a:rPr>
              <a:t>$105 is $100 </a:t>
            </a:r>
            <a:r>
              <a:rPr lang="en-CA" sz="2400" b="1" u="sng" dirty="0" smtClean="0">
                <a:solidFill>
                  <a:srgbClr val="646464"/>
                </a:solidFill>
              </a:rPr>
              <a:t>more</a:t>
            </a:r>
            <a:r>
              <a:rPr lang="en-CA" sz="2400" b="1" dirty="0" smtClean="0">
                <a:solidFill>
                  <a:srgbClr val="646464"/>
                </a:solidFill>
              </a:rPr>
              <a:t> than $5.</a:t>
            </a:r>
          </a:p>
          <a:p>
            <a:r>
              <a:rPr lang="en-CA" sz="2400" b="1" dirty="0" smtClean="0">
                <a:solidFill>
                  <a:srgbClr val="646464"/>
                </a:solidFill>
              </a:rPr>
              <a:t>$105+$5= $110</a:t>
            </a:r>
          </a:p>
          <a:p>
            <a:endParaRPr lang="en-CA" sz="9600" b="1" dirty="0"/>
          </a:p>
        </p:txBody>
      </p:sp>
      <p:sp>
        <p:nvSpPr>
          <p:cNvPr id="4" name="Text Placeholder 2"/>
          <p:cNvSpPr txBox="1">
            <a:spLocks/>
          </p:cNvSpPr>
          <p:nvPr/>
        </p:nvSpPr>
        <p:spPr>
          <a:xfrm>
            <a:off x="628275" y="1600200"/>
            <a:ext cx="2330825" cy="4967700"/>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R="0" algn="l" rtl="0">
              <a:lnSpc>
                <a:spcPct val="100000"/>
              </a:lnSpc>
              <a:spcBef>
                <a:spcPts val="0"/>
              </a:spcBef>
              <a:spcAft>
                <a:spcPts val="0"/>
              </a:spcAft>
              <a:buClr>
                <a:srgbClr val="434343"/>
              </a:buClr>
              <a:buSzPct val="100000"/>
              <a:buFont typeface="Open Sans"/>
              <a:buNone/>
              <a:defRPr sz="1800" b="0" i="0" u="none" strike="noStrike" cap="none" baseline="0">
                <a:solidFill>
                  <a:srgbClr val="434343"/>
                </a:solidFill>
                <a:latin typeface="Open Sans"/>
                <a:ea typeface="Open Sans"/>
                <a:cs typeface="Open Sans"/>
                <a:sym typeface="Open Sans"/>
                <a:rtl val="0"/>
              </a:defRPr>
            </a:lvl1pPr>
            <a:lvl2pPr marR="0" algn="l" rtl="0">
              <a:lnSpc>
                <a:spcPct val="100000"/>
              </a:lnSpc>
              <a:spcBef>
                <a:spcPts val="0"/>
              </a:spcBef>
              <a:spcAft>
                <a:spcPts val="0"/>
              </a:spcAft>
              <a:buClr>
                <a:srgbClr val="434343"/>
              </a:buClr>
              <a:buSzPct val="100000"/>
              <a:buFont typeface="Open Sans"/>
              <a:buNone/>
              <a:defRPr sz="1800" b="0" i="0" u="none" strike="noStrike" cap="none" baseline="0">
                <a:solidFill>
                  <a:srgbClr val="434343"/>
                </a:solidFill>
                <a:latin typeface="Open Sans"/>
                <a:ea typeface="Open Sans"/>
                <a:cs typeface="Open Sans"/>
                <a:sym typeface="Open Sans"/>
                <a:rtl val="0"/>
              </a:defRPr>
            </a:lvl2pPr>
            <a:lvl3pPr marR="0" algn="l" rtl="0">
              <a:lnSpc>
                <a:spcPct val="100000"/>
              </a:lnSpc>
              <a:spcBef>
                <a:spcPts val="0"/>
              </a:spcBef>
              <a:spcAft>
                <a:spcPts val="0"/>
              </a:spcAft>
              <a:buClr>
                <a:srgbClr val="434343"/>
              </a:buClr>
              <a:buSzPct val="100000"/>
              <a:buFont typeface="Open Sans"/>
              <a:buNone/>
              <a:defRPr sz="1800" b="0" i="0" u="none" strike="noStrike" cap="none" baseline="0">
                <a:solidFill>
                  <a:srgbClr val="434343"/>
                </a:solidFill>
                <a:latin typeface="Open Sans"/>
                <a:ea typeface="Open Sans"/>
                <a:cs typeface="Open Sans"/>
                <a:sym typeface="Open Sans"/>
                <a:rtl val="0"/>
              </a:defRPr>
            </a:lvl3pPr>
            <a:lvl4pPr marR="0" algn="l" rtl="0">
              <a:lnSpc>
                <a:spcPct val="100000"/>
              </a:lnSpc>
              <a:spcBef>
                <a:spcPts val="0"/>
              </a:spcBef>
              <a:spcAft>
                <a:spcPts val="0"/>
              </a:spcAft>
              <a:buClr>
                <a:srgbClr val="434343"/>
              </a:buClr>
              <a:buSzPct val="100000"/>
              <a:buFont typeface="Open Sans"/>
              <a:buNone/>
              <a:defRPr sz="1200" b="0" i="0" u="none" strike="noStrike" cap="none" baseline="0">
                <a:solidFill>
                  <a:srgbClr val="434343"/>
                </a:solidFill>
                <a:latin typeface="Open Sans"/>
                <a:ea typeface="Open Sans"/>
                <a:cs typeface="Open Sans"/>
                <a:sym typeface="Open Sans"/>
                <a:rtl val="0"/>
              </a:defRPr>
            </a:lvl4pPr>
            <a:lvl5pPr marR="0" algn="l" rtl="0">
              <a:lnSpc>
                <a:spcPct val="100000"/>
              </a:lnSpc>
              <a:spcBef>
                <a:spcPts val="0"/>
              </a:spcBef>
              <a:spcAft>
                <a:spcPts val="0"/>
              </a:spcAft>
              <a:buClr>
                <a:srgbClr val="434343"/>
              </a:buClr>
              <a:buSzPct val="100000"/>
              <a:buFont typeface="Open Sans"/>
              <a:buNone/>
              <a:defRPr sz="1200" b="0" i="0" u="none" strike="noStrike" cap="none" baseline="0">
                <a:solidFill>
                  <a:srgbClr val="434343"/>
                </a:solidFill>
                <a:latin typeface="Open Sans"/>
                <a:ea typeface="Open Sans"/>
                <a:cs typeface="Open Sans"/>
                <a:sym typeface="Open Sans"/>
                <a:rtl val="0"/>
              </a:defRPr>
            </a:lvl5pPr>
            <a:lvl6pPr marR="0" algn="l" rtl="0">
              <a:lnSpc>
                <a:spcPct val="100000"/>
              </a:lnSpc>
              <a:spcBef>
                <a:spcPts val="0"/>
              </a:spcBef>
              <a:spcAft>
                <a:spcPts val="0"/>
              </a:spcAft>
              <a:buClr>
                <a:srgbClr val="434343"/>
              </a:buClr>
              <a:buSzPct val="100000"/>
              <a:buFont typeface="Open Sans"/>
              <a:buNone/>
              <a:defRPr sz="1200" b="0" i="0" u="none" strike="noStrike" cap="none" baseline="0">
                <a:solidFill>
                  <a:srgbClr val="434343"/>
                </a:solidFill>
                <a:latin typeface="Open Sans"/>
                <a:ea typeface="Open Sans"/>
                <a:cs typeface="Open Sans"/>
                <a:sym typeface="Open Sans"/>
                <a:rtl val="0"/>
              </a:defRPr>
            </a:lvl6pPr>
            <a:lvl7pPr marR="0" algn="l" rtl="0">
              <a:lnSpc>
                <a:spcPct val="100000"/>
              </a:lnSpc>
              <a:spcBef>
                <a:spcPts val="0"/>
              </a:spcBef>
              <a:spcAft>
                <a:spcPts val="0"/>
              </a:spcAft>
              <a:buClr>
                <a:srgbClr val="434343"/>
              </a:buClr>
              <a:buSzPct val="100000"/>
              <a:buFont typeface="Open Sans"/>
              <a:buNone/>
              <a:defRPr sz="1200" b="0" i="0" u="none" strike="noStrike" cap="none" baseline="0">
                <a:solidFill>
                  <a:srgbClr val="434343"/>
                </a:solidFill>
                <a:latin typeface="Open Sans"/>
                <a:ea typeface="Open Sans"/>
                <a:cs typeface="Open Sans"/>
                <a:sym typeface="Open Sans"/>
                <a:rtl val="0"/>
              </a:defRPr>
            </a:lvl7pPr>
            <a:lvl8pPr marR="0" algn="l" rtl="0">
              <a:lnSpc>
                <a:spcPct val="100000"/>
              </a:lnSpc>
              <a:spcBef>
                <a:spcPts val="0"/>
              </a:spcBef>
              <a:spcAft>
                <a:spcPts val="0"/>
              </a:spcAft>
              <a:buClr>
                <a:srgbClr val="434343"/>
              </a:buClr>
              <a:buSzPct val="100000"/>
              <a:buFont typeface="Open Sans"/>
              <a:buNone/>
              <a:defRPr sz="1200" b="0" i="0" u="none" strike="noStrike" cap="none" baseline="0">
                <a:solidFill>
                  <a:srgbClr val="434343"/>
                </a:solidFill>
                <a:latin typeface="Open Sans"/>
                <a:ea typeface="Open Sans"/>
                <a:cs typeface="Open Sans"/>
                <a:sym typeface="Open Sans"/>
                <a:rtl val="0"/>
              </a:defRPr>
            </a:lvl8pPr>
            <a:lvl9pPr marR="0" algn="l" rtl="0">
              <a:lnSpc>
                <a:spcPct val="100000"/>
              </a:lnSpc>
              <a:spcBef>
                <a:spcPts val="0"/>
              </a:spcBef>
              <a:spcAft>
                <a:spcPts val="0"/>
              </a:spcAft>
              <a:buClr>
                <a:srgbClr val="434343"/>
              </a:buClr>
              <a:buSzPct val="100000"/>
              <a:buFont typeface="Open Sans"/>
              <a:buNone/>
              <a:defRPr sz="1200" b="0" i="0" u="none" strike="noStrike" cap="none" baseline="0">
                <a:solidFill>
                  <a:srgbClr val="434343"/>
                </a:solidFill>
                <a:latin typeface="Open Sans"/>
                <a:ea typeface="Open Sans"/>
                <a:cs typeface="Open Sans"/>
                <a:sym typeface="Open Sans"/>
                <a:rtl val="0"/>
              </a:defRPr>
            </a:lvl9pPr>
          </a:lstStyle>
          <a:p>
            <a:pPr defTabSz="914400"/>
            <a:endParaRPr lang="en-CA" sz="2400" b="1" kern="0" dirty="0" smtClean="0">
              <a:solidFill>
                <a:srgbClr val="646464"/>
              </a:solidFill>
            </a:endParaRPr>
          </a:p>
          <a:p>
            <a:pPr defTabSz="914400"/>
            <a:endParaRPr lang="en-CA" sz="2400" b="1" kern="0" dirty="0" smtClean="0">
              <a:solidFill>
                <a:srgbClr val="646464"/>
              </a:solidFill>
            </a:endParaRPr>
          </a:p>
          <a:p>
            <a:pPr defTabSz="914400"/>
            <a:r>
              <a:rPr lang="en-CA" sz="9600" b="1" kern="0" dirty="0" smtClean="0">
                <a:solidFill>
                  <a:srgbClr val="646464"/>
                </a:solidFill>
              </a:rPr>
              <a:t>$10</a:t>
            </a:r>
          </a:p>
          <a:p>
            <a:pPr defTabSz="914400"/>
            <a:endParaRPr lang="en-CA" sz="9600" b="1" kern="0" dirty="0"/>
          </a:p>
        </p:txBody>
      </p:sp>
      <p:sp>
        <p:nvSpPr>
          <p:cNvPr id="5" name="&quot;No&quot; Symbol 4"/>
          <p:cNvSpPr/>
          <p:nvPr/>
        </p:nvSpPr>
        <p:spPr>
          <a:xfrm>
            <a:off x="596900" y="2006600"/>
            <a:ext cx="2679700" cy="23749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677183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Discuss: Persuasive or Manipulative?</a:t>
            </a:r>
            <a:endParaRPr lang="en-CA" dirty="0"/>
          </a:p>
        </p:txBody>
      </p:sp>
      <p:sp>
        <p:nvSpPr>
          <p:cNvPr id="3" name="Rectangle 1"/>
          <p:cNvSpPr>
            <a:spLocks noChangeArrowheads="1"/>
          </p:cNvSpPr>
          <p:nvPr/>
        </p:nvSpPr>
        <p:spPr bwMode="auto">
          <a:xfrm>
            <a:off x="584200" y="1554813"/>
            <a:ext cx="7010400" cy="2954655"/>
          </a:xfrm>
          <a:prstGeom prst="rect">
            <a:avLst/>
          </a:prstGeom>
          <a:noFill/>
          <a:ln>
            <a:noFill/>
          </a:ln>
          <a:effec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i="0" u="none"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“Put hot triggers in the path of motivated people.”</a:t>
            </a:r>
          </a:p>
          <a:p>
            <a:pPr marL="0" marR="0" lvl="0" indent="0" algn="r" defTabSz="914400" rtl="0" eaLnBrk="1" fontAlgn="base" latinLnBrk="0" hangingPunct="1">
              <a:lnSpc>
                <a:spcPct val="100000"/>
              </a:lnSpc>
              <a:spcBef>
                <a:spcPct val="0"/>
              </a:spcBef>
              <a:spcAft>
                <a:spcPct val="0"/>
              </a:spcAft>
              <a:buClrTx/>
              <a:buSzTx/>
              <a:buFontTx/>
              <a:buNone/>
              <a:tabLst/>
            </a:pPr>
            <a:r>
              <a:rPr lang="en-US" altLang="en-US" sz="2400" dirty="0" smtClean="0">
                <a:solidFill>
                  <a:srgbClr val="464646"/>
                </a:solidFill>
                <a:latin typeface="Open Sans" panose="020B0606030504020204" pitchFamily="34" charset="0"/>
                <a:ea typeface="Open Sans" panose="020B0606030504020204" pitchFamily="34" charset="0"/>
                <a:cs typeface="Open Sans" panose="020B0606030504020204" pitchFamily="34" charset="0"/>
              </a:rPr>
              <a:t>BJ </a:t>
            </a:r>
            <a:r>
              <a:rPr lang="en-US" altLang="en-US" sz="2400" dirty="0" err="1" smtClean="0">
                <a:solidFill>
                  <a:srgbClr val="464646"/>
                </a:solidFill>
                <a:latin typeface="Open Sans" panose="020B0606030504020204" pitchFamily="34" charset="0"/>
                <a:ea typeface="Open Sans" panose="020B0606030504020204" pitchFamily="34" charset="0"/>
                <a:cs typeface="Open Sans" panose="020B0606030504020204" pitchFamily="34" charset="0"/>
              </a:rPr>
              <a:t>Fogg</a:t>
            </a:r>
            <a:endParaRPr lang="en-US" altLang="en-US" sz="2400" dirty="0" smtClean="0">
              <a:solidFill>
                <a:srgbClr val="464646"/>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lang="en-US" altLang="en-US" sz="2400" dirty="0">
              <a:solidFill>
                <a:srgbClr val="464646"/>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n-US" altLang="en-US" sz="2400" i="0"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Confound</a:t>
            </a:r>
            <a:r>
              <a:rPr kumimoji="0" lang="en-US" altLang="en-US" sz="2400" i="0" strike="noStrike" cap="none" normalizeH="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rPr>
              <a:t> people with effortful thinking then surprise them with a question where an incorrect but accessible answer is expected.</a:t>
            </a:r>
            <a:endParaRPr kumimoji="0" lang="en-US" altLang="en-US" sz="2400" i="0" strike="noStrike" cap="none" normalizeH="0" baseline="0" dirty="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2400" b="1" i="0" strike="noStrike" cap="none" normalizeH="0" baseline="0" dirty="0" smtClean="0">
              <a:ln>
                <a:noFill/>
              </a:ln>
              <a:solidFill>
                <a:srgbClr val="464646"/>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68702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6858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8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036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F_GamesForHealth_4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3766895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p:txBody>
          <a:bodyPr/>
          <a:lstStyle/>
          <a:p>
            <a:pPr>
              <a:buNone/>
            </a:pPr>
            <a:r>
              <a:rPr lang="en-CA" dirty="0" smtClean="0"/>
              <a:t>Connect with me on LinkedIn</a:t>
            </a:r>
          </a:p>
          <a:p>
            <a:pPr>
              <a:buNone/>
            </a:pPr>
            <a:r>
              <a:rPr lang="en-CA" dirty="0" smtClean="0"/>
              <a:t>linkedin.com/in/</a:t>
            </a:r>
            <a:r>
              <a:rPr lang="en-CA" dirty="0" err="1" smtClean="0"/>
              <a:t>mavisdixon</a:t>
            </a:r>
            <a:endParaRPr lang="en-CA" dirty="0" smtClean="0"/>
          </a:p>
          <a:p>
            <a:pPr>
              <a:buNone/>
            </a:pPr>
            <a:endParaRPr lang="en-CA" dirty="0"/>
          </a:p>
          <a:p>
            <a:pPr>
              <a:buNone/>
            </a:pPr>
            <a:r>
              <a:rPr lang="en-CA" dirty="0" smtClean="0"/>
              <a:t>mavis@ayogo.com</a:t>
            </a:r>
            <a:endParaRPr lang="en-CA" dirty="0"/>
          </a:p>
        </p:txBody>
      </p:sp>
      <p:sp>
        <p:nvSpPr>
          <p:cNvPr id="3" name="Title 2"/>
          <p:cNvSpPr>
            <a:spLocks noGrp="1"/>
          </p:cNvSpPr>
          <p:nvPr>
            <p:ph type="ctrTitle"/>
          </p:nvPr>
        </p:nvSpPr>
        <p:spPr/>
        <p:txBody>
          <a:bodyPr/>
          <a:lstStyle/>
          <a:p>
            <a:r>
              <a:rPr lang="en-CA" dirty="0" smtClean="0"/>
              <a:t>Thank you!</a:t>
            </a:r>
            <a:endParaRPr lang="en-CA" dirty="0"/>
          </a:p>
        </p:txBody>
      </p:sp>
    </p:spTree>
    <p:extLst>
      <p:ext uri="{BB962C8B-B14F-4D97-AF65-F5344CB8AC3E}">
        <p14:creationId xmlns:p14="http://schemas.microsoft.com/office/powerpoint/2010/main" val="14973510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544" y="274638"/>
            <a:ext cx="7762056" cy="1143000"/>
          </a:xfrm>
        </p:spPr>
        <p:txBody>
          <a:bodyPr/>
          <a:lstStyle/>
          <a:p>
            <a:r>
              <a:rPr lang="en-CA" dirty="0" smtClean="0"/>
              <a:t>Bridge from Play to Games</a:t>
            </a:r>
            <a:endParaRPr lang="en-CA" dirty="0"/>
          </a:p>
        </p:txBody>
      </p:sp>
      <p:sp>
        <p:nvSpPr>
          <p:cNvPr id="4" name="Rectangle 3"/>
          <p:cNvSpPr/>
          <p:nvPr/>
        </p:nvSpPr>
        <p:spPr>
          <a:xfrm>
            <a:off x="1557288" y="1908820"/>
            <a:ext cx="5376912" cy="3450580"/>
          </a:xfrm>
          <a:prstGeom prst="rect">
            <a:avLst/>
          </a:prstGeom>
          <a:solidFill>
            <a:srgbClr val="E3E2D9">
              <a:alpha val="69804"/>
            </a:srgbClr>
          </a:solidFill>
          <a:ln>
            <a:noFill/>
          </a:ln>
        </p:spPr>
        <p:txBody>
          <a:bodyPr lIns="91425" tIns="91425" rIns="91425" bIns="91425" anchor="t" anchorCtr="0"/>
          <a:lstStyle/>
          <a:p>
            <a:pPr defTabSz="914400"/>
            <a:r>
              <a:rPr lang="en-CA" sz="2000" i="1" dirty="0">
                <a:solidFill>
                  <a:srgbClr val="404041"/>
                </a:solidFill>
                <a:latin typeface="Myriad Pro" charset="0"/>
                <a:ea typeface="MS PGothic" pitchFamily="34" charset="-128"/>
                <a:cs typeface="Myriad Pro"/>
                <a:sym typeface="Arial"/>
                <a:rtl val="0"/>
              </a:rPr>
              <a:t>Games structure and </a:t>
            </a:r>
            <a:r>
              <a:rPr lang="en-CA" sz="2000" i="1" dirty="0" smtClean="0">
                <a:solidFill>
                  <a:srgbClr val="404041"/>
                </a:solidFill>
                <a:latin typeface="Myriad Pro" charset="0"/>
                <a:ea typeface="MS PGothic" pitchFamily="34" charset="-128"/>
                <a:cs typeface="Myriad Pro"/>
                <a:sym typeface="Arial"/>
                <a:rtl val="0"/>
              </a:rPr>
              <a:t>intensification play </a:t>
            </a:r>
            <a:r>
              <a:rPr lang="en-CA" sz="2000" i="1" dirty="0">
                <a:solidFill>
                  <a:srgbClr val="404041"/>
                </a:solidFill>
                <a:latin typeface="Myriad Pro" charset="0"/>
                <a:ea typeface="MS PGothic" pitchFamily="34" charset="-128"/>
                <a:cs typeface="Myriad Pro"/>
                <a:sym typeface="Arial"/>
                <a:rtl val="0"/>
              </a:rPr>
              <a:t>by </a:t>
            </a:r>
            <a:r>
              <a:rPr lang="en-CA" sz="2000" i="1" dirty="0" smtClean="0">
                <a:solidFill>
                  <a:srgbClr val="404041"/>
                </a:solidFill>
                <a:latin typeface="Myriad Pro" charset="0"/>
                <a:ea typeface="MS PGothic" pitchFamily="34" charset="-128"/>
                <a:cs typeface="Myriad Pro"/>
                <a:sym typeface="Arial"/>
                <a:rtl val="0"/>
              </a:rPr>
              <a:t>adding:</a:t>
            </a:r>
          </a:p>
          <a:p>
            <a:pPr defTabSz="914400"/>
            <a:r>
              <a:rPr lang="en-CA" sz="2000" i="1" dirty="0" smtClean="0">
                <a:solidFill>
                  <a:srgbClr val="404041"/>
                </a:solidFill>
                <a:latin typeface="Myriad Pro" charset="0"/>
                <a:ea typeface="MS PGothic" pitchFamily="34" charset="-128"/>
                <a:cs typeface="Myriad Pro"/>
                <a:sym typeface="Arial"/>
                <a:rtl val="0"/>
              </a:rPr>
              <a:t> </a:t>
            </a:r>
          </a:p>
          <a:p>
            <a:pPr marL="342900" indent="-342900" defTabSz="914400">
              <a:buFont typeface="Arial" panose="020B0604020202020204" pitchFamily="34" charset="0"/>
              <a:buChar char="•"/>
            </a:pPr>
            <a:r>
              <a:rPr lang="en-CA" sz="2000" i="1" dirty="0" smtClean="0">
                <a:solidFill>
                  <a:srgbClr val="404041"/>
                </a:solidFill>
                <a:latin typeface="Myriad Pro" charset="0"/>
                <a:ea typeface="MS PGothic" pitchFamily="34" charset="-128"/>
                <a:cs typeface="Myriad Pro"/>
                <a:sym typeface="Open Sans"/>
                <a:rtl val="0"/>
              </a:rPr>
              <a:t>Goal/Win </a:t>
            </a:r>
            <a:r>
              <a:rPr lang="en-CA" sz="2000" i="1" dirty="0">
                <a:solidFill>
                  <a:srgbClr val="404041"/>
                </a:solidFill>
                <a:latin typeface="Myriad Pro" charset="0"/>
                <a:ea typeface="MS PGothic" pitchFamily="34" charset="-128"/>
                <a:cs typeface="Myriad Pro"/>
                <a:sym typeface="Open Sans"/>
                <a:rtl val="0"/>
              </a:rPr>
              <a:t>State</a:t>
            </a:r>
          </a:p>
          <a:p>
            <a:pPr marL="342900" indent="-342900" defTabSz="914400">
              <a:spcBef>
                <a:spcPts val="600"/>
              </a:spcBef>
              <a:buClr>
                <a:srgbClr val="434343"/>
              </a:buClr>
              <a:buSzPct val="100000"/>
              <a:buFont typeface="Arial" panose="020B0604020202020204" pitchFamily="34" charset="0"/>
              <a:buChar char="•"/>
            </a:pPr>
            <a:r>
              <a:rPr lang="en-CA" sz="2000" i="1" dirty="0">
                <a:solidFill>
                  <a:srgbClr val="404041"/>
                </a:solidFill>
                <a:latin typeface="Myriad Pro" charset="0"/>
                <a:ea typeface="MS PGothic" pitchFamily="34" charset="-128"/>
                <a:cs typeface="Myriad Pro"/>
                <a:sym typeface="Open Sans"/>
                <a:rtl val="0"/>
              </a:rPr>
              <a:t>Rules</a:t>
            </a:r>
          </a:p>
          <a:p>
            <a:pPr marL="342900" indent="-342900" defTabSz="914400">
              <a:spcBef>
                <a:spcPts val="600"/>
              </a:spcBef>
              <a:buClr>
                <a:srgbClr val="434343"/>
              </a:buClr>
              <a:buSzPct val="100000"/>
              <a:buFont typeface="Arial" panose="020B0604020202020204" pitchFamily="34" charset="0"/>
              <a:buChar char="•"/>
            </a:pPr>
            <a:r>
              <a:rPr lang="en-CA" sz="2000" i="1" dirty="0">
                <a:solidFill>
                  <a:srgbClr val="404041"/>
                </a:solidFill>
                <a:latin typeface="Myriad Pro" charset="0"/>
                <a:ea typeface="MS PGothic" pitchFamily="34" charset="-128"/>
                <a:cs typeface="Myriad Pro"/>
                <a:sym typeface="Open Sans"/>
                <a:rtl val="0"/>
              </a:rPr>
              <a:t>Feedback System</a:t>
            </a:r>
          </a:p>
          <a:p>
            <a:pPr marL="342900" indent="-342900" defTabSz="914400">
              <a:spcBef>
                <a:spcPts val="600"/>
              </a:spcBef>
              <a:buClr>
                <a:srgbClr val="434343"/>
              </a:buClr>
              <a:buSzPct val="100000"/>
              <a:buFont typeface="Arial" panose="020B0604020202020204" pitchFamily="34" charset="0"/>
              <a:buChar char="•"/>
            </a:pPr>
            <a:r>
              <a:rPr lang="en-CA" sz="2000" i="1" dirty="0">
                <a:solidFill>
                  <a:srgbClr val="404041"/>
                </a:solidFill>
                <a:latin typeface="Myriad Pro" charset="0"/>
                <a:ea typeface="MS PGothic" pitchFamily="34" charset="-128"/>
                <a:cs typeface="Myriad Pro"/>
                <a:sym typeface="Open Sans"/>
                <a:rtl val="0"/>
              </a:rPr>
              <a:t>Voluntary participation</a:t>
            </a:r>
          </a:p>
        </p:txBody>
      </p:sp>
    </p:spTree>
    <p:extLst>
      <p:ext uri="{BB962C8B-B14F-4D97-AF65-F5344CB8AC3E}">
        <p14:creationId xmlns:p14="http://schemas.microsoft.com/office/powerpoint/2010/main" val="35578157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F_GamesForHealth_8.png"/>
          <p:cNvPicPr>
            <a:picLocks noChangeAspect="1"/>
          </p:cNvPicPr>
          <p:nvPr/>
        </p:nvPicPr>
        <p:blipFill rotWithShape="1">
          <a:blip r:embed="rId2">
            <a:extLst>
              <a:ext uri="{28A0092B-C50C-407E-A947-70E740481C1C}">
                <a14:useLocalDpi xmlns:a14="http://schemas.microsoft.com/office/drawing/2010/main" val="0"/>
              </a:ext>
            </a:extLst>
          </a:blip>
          <a:srcRect l="19918"/>
          <a:stretch/>
        </p:blipFill>
        <p:spPr>
          <a:xfrm>
            <a:off x="0" y="0"/>
            <a:ext cx="9122716" cy="6858000"/>
          </a:xfrm>
          <a:prstGeom prst="rect">
            <a:avLst/>
          </a:prstGeom>
        </p:spPr>
      </p:pic>
      <p:sp>
        <p:nvSpPr>
          <p:cNvPr id="3" name="Content Placeholder 2"/>
          <p:cNvSpPr>
            <a:spLocks noGrp="1"/>
          </p:cNvSpPr>
          <p:nvPr/>
        </p:nvSpPr>
        <p:spPr bwMode="auto">
          <a:xfrm>
            <a:off x="351272" y="5536209"/>
            <a:ext cx="7704856" cy="7920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a:extLst/>
        </p:spPr>
        <p:txBody>
          <a:bodyPr vert="horz" wrap="square" lIns="91440" tIns="45720" rIns="91440" bIns="45720" numCol="1" anchor="t" anchorCtr="0" compatLnSpc="1">
            <a:prstTxWarp prst="textNoShape">
              <a:avLst/>
            </a:prstTxWarp>
          </a:bodyPr>
          <a:lstStyle>
            <a:lvl1pPr marL="457200" indent="-457200" algn="l" defTabSz="457200" rtl="0" fontAlgn="base">
              <a:spcBef>
                <a:spcPct val="20000"/>
              </a:spcBef>
              <a:spcAft>
                <a:spcPct val="0"/>
              </a:spcAft>
              <a:buClr>
                <a:srgbClr val="FF0046"/>
              </a:buClr>
              <a:buFont typeface="Arial" pitchFamily="34" charset="0"/>
              <a:buChar char="•"/>
              <a:defRPr sz="3000" kern="1200">
                <a:solidFill>
                  <a:srgbClr val="3C3C3C"/>
                </a:solidFill>
                <a:latin typeface="Myriad Pro"/>
                <a:ea typeface="MS PGothic" pitchFamily="34" charset="-128"/>
                <a:cs typeface="Myriad Pro"/>
              </a:defRPr>
            </a:lvl1pPr>
            <a:lvl2pPr marL="914400" indent="-457200" algn="l" defTabSz="457200" rtl="0" fontAlgn="base">
              <a:spcBef>
                <a:spcPct val="20000"/>
              </a:spcBef>
              <a:spcAft>
                <a:spcPct val="0"/>
              </a:spcAft>
              <a:buClr>
                <a:srgbClr val="FF0046"/>
              </a:buClr>
              <a:buFont typeface="Arial" pitchFamily="34" charset="0"/>
              <a:buChar char="•"/>
              <a:defRPr sz="2600" kern="1200">
                <a:solidFill>
                  <a:srgbClr val="3C3C3C"/>
                </a:solidFill>
                <a:latin typeface="Myriad Pro"/>
                <a:ea typeface="MS PGothic" pitchFamily="34" charset="-128"/>
                <a:cs typeface="Myriad Pro"/>
              </a:defRPr>
            </a:lvl2pPr>
            <a:lvl3pPr marL="1257300" indent="-342900" algn="l" defTabSz="457200" rtl="0" fontAlgn="base">
              <a:spcBef>
                <a:spcPct val="20000"/>
              </a:spcBef>
              <a:spcAft>
                <a:spcPct val="0"/>
              </a:spcAft>
              <a:buClr>
                <a:srgbClr val="FF0046"/>
              </a:buClr>
              <a:buFont typeface="Arial" pitchFamily="34" charset="0"/>
              <a:buChar char="•"/>
              <a:defRPr sz="2200" kern="1200">
                <a:solidFill>
                  <a:srgbClr val="3C3C3C"/>
                </a:solidFill>
                <a:latin typeface="Myriad Pro"/>
                <a:ea typeface="MS PGothic" pitchFamily="34" charset="-128"/>
                <a:cs typeface="Myriad Pro"/>
              </a:defRPr>
            </a:lvl3pPr>
            <a:lvl4pPr marL="1714500" indent="-342900" algn="l" defTabSz="457200" rtl="0" fontAlgn="base">
              <a:spcBef>
                <a:spcPct val="20000"/>
              </a:spcBef>
              <a:spcAft>
                <a:spcPct val="0"/>
              </a:spcAft>
              <a:buClr>
                <a:srgbClr val="FF0046"/>
              </a:buClr>
              <a:buFont typeface="Arial" pitchFamily="34" charset="0"/>
              <a:buChar char="•"/>
              <a:defRPr kern="1200">
                <a:solidFill>
                  <a:srgbClr val="3C3C3C"/>
                </a:solidFill>
                <a:latin typeface="Myriad Pro"/>
                <a:ea typeface="MS PGothic" pitchFamily="34" charset="-128"/>
                <a:cs typeface="Myriad Pro"/>
              </a:defRPr>
            </a:lvl4pPr>
            <a:lvl5pPr marL="2171700" indent="-342900" algn="l" defTabSz="457200" rtl="0" fontAlgn="base">
              <a:spcBef>
                <a:spcPct val="20000"/>
              </a:spcBef>
              <a:spcAft>
                <a:spcPct val="0"/>
              </a:spcAft>
              <a:buClr>
                <a:srgbClr val="FF0046"/>
              </a:buClr>
              <a:buFont typeface="Arial" pitchFamily="34" charset="0"/>
              <a:buChar char="•"/>
              <a:defRPr sz="1600" kern="1200">
                <a:solidFill>
                  <a:srgbClr val="3C3C3C"/>
                </a:solidFill>
                <a:latin typeface="Myriad Pro"/>
                <a:ea typeface="MS PGothic" pitchFamily="34" charset="-128"/>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CA" sz="2000" i="1" dirty="0" smtClean="0">
                <a:solidFill>
                  <a:srgbClr val="404041"/>
                </a:solidFill>
                <a:latin typeface="Myriad Pro" charset="0"/>
                <a:sym typeface="Arial"/>
                <a:rtl val="0"/>
              </a:rPr>
              <a:t>Playing a game is the voluntary attempt to overcome unnecessary obstacles. 										-Bernard Suits</a:t>
            </a:r>
          </a:p>
        </p:txBody>
      </p:sp>
    </p:spTree>
    <p:extLst>
      <p:ext uri="{BB962C8B-B14F-4D97-AF65-F5344CB8AC3E}">
        <p14:creationId xmlns:p14="http://schemas.microsoft.com/office/powerpoint/2010/main" val="42848387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9800" y="1318468"/>
            <a:ext cx="7302500" cy="1440160"/>
          </a:xfrm>
          <a:prstGeom prst="rect">
            <a:avLst/>
          </a:prstGeom>
          <a:noFill/>
          <a:ln>
            <a:noFill/>
          </a:ln>
        </p:spPr>
        <p:txBody>
          <a:bodyPr lIns="91425" tIns="91425" rIns="91425" bIns="91425" anchor="t" anchorCtr="0"/>
          <a:lstStyle/>
          <a:p>
            <a:pPr defTabSz="914400"/>
            <a:r>
              <a:rPr lang="en-CA" sz="3600" i="1" dirty="0" smtClean="0">
                <a:solidFill>
                  <a:srgbClr val="404041"/>
                </a:solidFill>
                <a:latin typeface="Myriad Pro" charset="0"/>
                <a:ea typeface="MS PGothic" pitchFamily="34" charset="-128"/>
                <a:cs typeface="Myriad Pro"/>
                <a:sym typeface="Arial"/>
                <a:rtl val="0"/>
              </a:rPr>
              <a:t>Video games use the science of t</a:t>
            </a:r>
            <a:r>
              <a:rPr lang="en-CA" sz="3600" i="1" dirty="0" smtClean="0">
                <a:solidFill>
                  <a:srgbClr val="404041"/>
                </a:solidFill>
                <a:latin typeface="Myriad Pro" charset="0"/>
                <a:ea typeface="MS PGothic" pitchFamily="34" charset="-128"/>
                <a:cs typeface="Myriad Pro"/>
                <a:sym typeface="Open Sans"/>
                <a:rtl val="0"/>
              </a:rPr>
              <a:t>elemetry, data mining and analytics to perfect their understanding of how players experience play and formalize that into repeatable game components</a:t>
            </a:r>
            <a:r>
              <a:rPr lang="en-CA" sz="2000" i="1" dirty="0" smtClean="0">
                <a:solidFill>
                  <a:srgbClr val="404041"/>
                </a:solidFill>
                <a:latin typeface="Myriad Pro" charset="0"/>
                <a:ea typeface="MS PGothic" pitchFamily="34" charset="-128"/>
                <a:cs typeface="Myriad Pro"/>
                <a:sym typeface="Open Sans"/>
                <a:rtl val="0"/>
              </a:rPr>
              <a:t>.</a:t>
            </a:r>
            <a:endParaRPr lang="en-CA" sz="2000" i="1" dirty="0">
              <a:solidFill>
                <a:srgbClr val="404041"/>
              </a:solidFill>
              <a:latin typeface="Myriad Pro" charset="0"/>
              <a:ea typeface="MS PGothic" pitchFamily="34" charset="-128"/>
              <a:cs typeface="Myriad Pro"/>
              <a:sym typeface="Open Sans"/>
              <a:rtl val="0"/>
            </a:endParaRPr>
          </a:p>
        </p:txBody>
      </p:sp>
    </p:spTree>
    <p:extLst>
      <p:ext uri="{BB962C8B-B14F-4D97-AF65-F5344CB8AC3E}">
        <p14:creationId xmlns:p14="http://schemas.microsoft.com/office/powerpoint/2010/main" val="396310285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avis\AppData\Local\Temp\Rar$DIa0.604\icon_67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25" y="675456"/>
            <a:ext cx="6858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p:cNvGraphicFramePr/>
          <p:nvPr>
            <p:extLst>
              <p:ext uri="{D42A27DB-BD31-4B8C-83A1-F6EECF244321}">
                <p14:modId xmlns:p14="http://schemas.microsoft.com/office/powerpoint/2010/main" val="863668501"/>
              </p:ext>
            </p:extLst>
          </p:nvPr>
        </p:nvGraphicFramePr>
        <p:xfrm>
          <a:off x="1192473" y="315416"/>
          <a:ext cx="6552728" cy="5688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209307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p:nvPr/>
        </p:nvSpPr>
        <p:spPr>
          <a:xfrm>
            <a:off x="609625" y="1990725"/>
            <a:ext cx="3401400" cy="2067000"/>
          </a:xfrm>
          <a:prstGeom prst="rect">
            <a:avLst/>
          </a:prstGeom>
          <a:noFill/>
          <a:ln>
            <a:noFill/>
          </a:ln>
        </p:spPr>
        <p:txBody>
          <a:bodyPr lIns="91425" tIns="91425" rIns="91425" bIns="91425" anchor="t" anchorCtr="0">
            <a:noAutofit/>
          </a:bodyPr>
          <a:lstStyle/>
          <a:p>
            <a:pPr rtl="0">
              <a:spcBef>
                <a:spcPts val="0"/>
              </a:spcBef>
              <a:buNone/>
            </a:pPr>
            <a:r>
              <a:rPr lang="en-CA" sz="2400" i="1">
                <a:solidFill>
                  <a:srgbClr val="404040"/>
                </a:solidFill>
              </a:rPr>
              <a:t>I think you’ll find it is more complicated than that.</a:t>
            </a:r>
          </a:p>
          <a:p>
            <a:pPr algn="r" rtl="0">
              <a:spcBef>
                <a:spcPts val="0"/>
              </a:spcBef>
              <a:buNone/>
            </a:pPr>
            <a:r>
              <a:rPr lang="en-CA" sz="2400">
                <a:solidFill>
                  <a:srgbClr val="404040"/>
                </a:solidFill>
              </a:rPr>
              <a:t>-Ben Goldacre</a:t>
            </a:r>
          </a:p>
          <a:p>
            <a:pPr algn="r">
              <a:spcBef>
                <a:spcPts val="0"/>
              </a:spcBef>
              <a:buNone/>
            </a:pPr>
            <a:r>
              <a:rPr lang="en-CA" sz="2400" i="1">
                <a:solidFill>
                  <a:srgbClr val="404040"/>
                </a:solidFill>
              </a:rPr>
              <a:t>Bad Science</a:t>
            </a:r>
          </a:p>
        </p:txBody>
      </p:sp>
      <p:sp>
        <p:nvSpPr>
          <p:cNvPr id="389" name="Shape 38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CA" sz="3600" b="1">
                <a:solidFill>
                  <a:schemeClr val="lt2"/>
                </a:solidFill>
                <a:latin typeface="Open Sans"/>
                <a:ea typeface="Open Sans"/>
                <a:cs typeface="Open Sans"/>
                <a:sym typeface="Open Sans"/>
              </a:rPr>
              <a:t>Big Fat Caveat</a:t>
            </a:r>
          </a:p>
        </p:txBody>
      </p:sp>
      <p:pic>
        <p:nvPicPr>
          <p:cNvPr id="390" name="Shape 390"/>
          <p:cNvPicPr preferRelativeResize="0"/>
          <p:nvPr/>
        </p:nvPicPr>
        <p:blipFill>
          <a:blip r:embed="rId3">
            <a:alphaModFix/>
          </a:blip>
          <a:stretch>
            <a:fillRect/>
          </a:stretch>
        </p:blipFill>
        <p:spPr>
          <a:xfrm>
            <a:off x="4753200" y="1417625"/>
            <a:ext cx="3255350" cy="4700575"/>
          </a:xfrm>
          <a:prstGeom prst="rect">
            <a:avLst/>
          </a:prstGeom>
          <a:noFill/>
          <a:ln>
            <a:noFill/>
          </a:ln>
        </p:spPr>
      </p:pic>
    </p:spTree>
    <p:extLst>
      <p:ext uri="{BB962C8B-B14F-4D97-AF65-F5344CB8AC3E}">
        <p14:creationId xmlns:p14="http://schemas.microsoft.com/office/powerpoint/2010/main" val="2062614170"/>
      </p:ext>
    </p:extLst>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mpact-FoggBehaviorMod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5" y="1281751"/>
            <a:ext cx="5715000" cy="460057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p:cNvSpPr/>
          <p:nvPr/>
        </p:nvSpPr>
        <p:spPr>
          <a:xfrm>
            <a:off x="5756276" y="2603499"/>
            <a:ext cx="1152524" cy="1102952"/>
          </a:xfrm>
          <a:prstGeom prst="ellipse">
            <a:avLst/>
          </a:prstGeom>
          <a:solidFill>
            <a:schemeClr val="accent2">
              <a:hueOff val="0"/>
              <a:satOff val="0"/>
              <a:lumOff val="0"/>
              <a:alpha val="27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aphicFrame>
        <p:nvGraphicFramePr>
          <p:cNvPr id="3" name="Diagram 2"/>
          <p:cNvGraphicFramePr/>
          <p:nvPr>
            <p:extLst>
              <p:ext uri="{D42A27DB-BD31-4B8C-83A1-F6EECF244321}">
                <p14:modId xmlns:p14="http://schemas.microsoft.com/office/powerpoint/2010/main" val="2049169246"/>
              </p:ext>
            </p:extLst>
          </p:nvPr>
        </p:nvGraphicFramePr>
        <p:xfrm>
          <a:off x="131938" y="1297349"/>
          <a:ext cx="2662062" cy="24091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Arc 11"/>
          <p:cNvSpPr/>
          <p:nvPr/>
        </p:nvSpPr>
        <p:spPr>
          <a:xfrm rot="11522433">
            <a:off x="4262891" y="-581386"/>
            <a:ext cx="9312583" cy="5853691"/>
          </a:xfrm>
          <a:prstGeom prst="arc">
            <a:avLst>
              <a:gd name="adj1" fmla="val 16200000"/>
              <a:gd name="adj2" fmla="val 21597409"/>
            </a:avLst>
          </a:prstGeom>
          <a:ln w="1714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4" name="5-Point Star 13"/>
          <p:cNvSpPr/>
          <p:nvPr/>
        </p:nvSpPr>
        <p:spPr>
          <a:xfrm>
            <a:off x="3225800" y="2019300"/>
            <a:ext cx="2044700" cy="14097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t>Flow</a:t>
            </a:r>
            <a:endParaRPr lang="en-CA" b="1" dirty="0"/>
          </a:p>
        </p:txBody>
      </p:sp>
      <p:sp>
        <p:nvSpPr>
          <p:cNvPr id="18" name="5-Point Star 17"/>
          <p:cNvSpPr/>
          <p:nvPr/>
        </p:nvSpPr>
        <p:spPr>
          <a:xfrm>
            <a:off x="6845300" y="3873500"/>
            <a:ext cx="2044700" cy="14097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t>Habit</a:t>
            </a:r>
            <a:endParaRPr lang="en-CA" b="1" dirty="0"/>
          </a:p>
        </p:txBody>
      </p:sp>
    </p:spTree>
    <p:extLst>
      <p:ext uri="{BB962C8B-B14F-4D97-AF65-F5344CB8AC3E}">
        <p14:creationId xmlns:p14="http://schemas.microsoft.com/office/powerpoint/2010/main" val="1459603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theme/theme1.xml><?xml version="1.0" encoding="utf-8"?>
<a:theme xmlns:a="http://schemas.openxmlformats.org/drawingml/2006/main" name="Ayogo-New-Brand-Powerpoint-Template-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yogo - Clean - 2014">
  <a:themeElements>
    <a:clrScheme name="Ayogo colours">
      <a:dk1>
        <a:srgbClr val="404041"/>
      </a:dk1>
      <a:lt1>
        <a:sysClr val="window" lastClr="FFFFFF"/>
      </a:lt1>
      <a:dk2>
        <a:srgbClr val="404041"/>
      </a:dk2>
      <a:lt2>
        <a:srgbClr val="ED1E4B"/>
      </a:lt2>
      <a:accent1>
        <a:srgbClr val="FFD353"/>
      </a:accent1>
      <a:accent2>
        <a:srgbClr val="5AC2DD"/>
      </a:accent2>
      <a:accent3>
        <a:srgbClr val="6FC497"/>
      </a:accent3>
      <a:accent4>
        <a:srgbClr val="56256B"/>
      </a:accent4>
      <a:accent5>
        <a:srgbClr val="E94B39"/>
      </a:accent5>
      <a:accent6>
        <a:srgbClr val="ED1E4B"/>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75979</TotalTime>
  <Words>1640</Words>
  <Application>Microsoft Macintosh PowerPoint</Application>
  <PresentationFormat>On-screen Show (4:3)</PresentationFormat>
  <Paragraphs>259</Paragraphs>
  <Slides>31</Slides>
  <Notes>19</Notes>
  <HiddenSlides>0</HiddenSlides>
  <MMClips>0</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Ayogo-New-Brand-Powerpoint-Template-v1</vt:lpstr>
      <vt:lpstr>2_Office Theme</vt:lpstr>
      <vt:lpstr>Ayogo - Clean - 2014</vt:lpstr>
      <vt:lpstr>From Games to Change</vt:lpstr>
      <vt:lpstr>Ayo+Go: two of the world’s oldest symbolic games</vt:lpstr>
      <vt:lpstr>PowerPoint Presentation</vt:lpstr>
      <vt:lpstr>Bridge from Play to Games</vt:lpstr>
      <vt:lpstr>PowerPoint Presentation</vt:lpstr>
      <vt:lpstr>PowerPoint Presentation</vt:lpstr>
      <vt:lpstr>PowerPoint Presentation</vt:lpstr>
      <vt:lpstr>Big Fat Caveat</vt:lpstr>
      <vt:lpstr>PowerPoint Presentation</vt:lpstr>
      <vt:lpstr>PowerPoint Presentation</vt:lpstr>
      <vt:lpstr>DOSE: Four Chemicals that Activate Happiness &amp; Engagement</vt:lpstr>
      <vt:lpstr>PowerPoint Presentation</vt:lpstr>
      <vt:lpstr>PowerPoint Presentation</vt:lpstr>
      <vt:lpstr>PowerPoint Presentation</vt:lpstr>
      <vt:lpstr>PowerPoint Presentation</vt:lpstr>
      <vt:lpstr>When do serious games make sense?</vt:lpstr>
      <vt:lpstr>PowerPoint Presentation</vt:lpstr>
      <vt:lpstr>Four Keys to Fun</vt:lpstr>
      <vt:lpstr>Hard Fun: Frustration, Fiero, Relief</vt:lpstr>
      <vt:lpstr>Easy Fun: Curiosity, Surprise, Wonder </vt:lpstr>
      <vt:lpstr>People Fun: Amici, Amusement, Admiration, Schadenfreude</vt:lpstr>
      <vt:lpstr>Serious Fun: Excitement, Focus, Purpose</vt:lpstr>
      <vt:lpstr>PowerPoint Presentation</vt:lpstr>
      <vt:lpstr>Addiction: yes, for some, it’s real</vt:lpstr>
      <vt:lpstr>Persuasive Technology</vt:lpstr>
      <vt:lpstr>Manipulation? Or Accessibility Issue?</vt:lpstr>
      <vt:lpstr>Framing</vt:lpstr>
      <vt:lpstr>The Answer</vt:lpstr>
      <vt:lpstr>Discuss: Persuasive or Manipulative?</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Ayogo</dc:creator>
  <cp:lastModifiedBy>Jon Festinger</cp:lastModifiedBy>
  <cp:revision>154</cp:revision>
  <dcterms:created xsi:type="dcterms:W3CDTF">2012-01-28T00:12:37Z</dcterms:created>
  <dcterms:modified xsi:type="dcterms:W3CDTF">2014-10-11T23:17:53Z</dcterms:modified>
</cp:coreProperties>
</file>