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21"/>
  </p:notesMasterIdLst>
  <p:handoutMasterIdLst>
    <p:handoutMasterId r:id="rId22"/>
  </p:handoutMasterIdLst>
  <p:sldIdLst>
    <p:sldId id="292" r:id="rId2"/>
    <p:sldId id="296" r:id="rId3"/>
    <p:sldId id="293" r:id="rId4"/>
    <p:sldId id="265" r:id="rId5"/>
    <p:sldId id="257" r:id="rId6"/>
    <p:sldId id="261" r:id="rId7"/>
    <p:sldId id="258" r:id="rId8"/>
    <p:sldId id="286" r:id="rId9"/>
    <p:sldId id="295" r:id="rId10"/>
    <p:sldId id="288" r:id="rId11"/>
    <p:sldId id="269" r:id="rId12"/>
    <p:sldId id="291" r:id="rId13"/>
    <p:sldId id="294" r:id="rId14"/>
    <p:sldId id="287" r:id="rId15"/>
    <p:sldId id="290" r:id="rId16"/>
    <p:sldId id="268" r:id="rId17"/>
    <p:sldId id="276" r:id="rId18"/>
    <p:sldId id="271" r:id="rId19"/>
    <p:sldId id="283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-10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PERCENTAGE OF </a:t>
            </a:r>
            <a:r>
              <a:rPr lang="en-US" dirty="0" smtClean="0"/>
              <a:t>DAY</a:t>
            </a:r>
            <a:r>
              <a:rPr lang="en-US" baseline="0" dirty="0" smtClean="0"/>
              <a:t> SPENT DOING VARIOUS TASKS*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4"/>
          <c:cat>
            <c:strRef>
              <c:f>Sheet1!$A$2:$A$3</c:f>
              <c:strCache>
                <c:ptCount val="2"/>
                <c:pt idx="0">
                  <c:v>Time Spent Playing Video Games</c:v>
                </c:pt>
                <c:pt idx="1">
                  <c:v>Time Spent Dispensing Legal Advice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The</a:t>
            </a:r>
            <a:r>
              <a:rPr lang="en-US" baseline="0" dirty="0" smtClean="0"/>
              <a:t> reality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6466682736086558"/>
          <c:y val="0.28342498601954985"/>
          <c:w val="0.31832636991804597"/>
          <c:h val="0.5439319764655610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The Sad Reality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Sheet1!$A$2:$A$3</c:f>
              <c:strCache>
                <c:ptCount val="2"/>
                <c:pt idx="0">
                  <c:v>Playing Video Games </c:v>
                </c:pt>
                <c:pt idx="1">
                  <c:v>Actual Legal Work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9266BC-0B24-4BE3-8C0D-F6B41190F3BA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F63299-E838-43C5-A13A-31E83082D5C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EA Legal </a:t>
          </a:r>
        </a:p>
      </dgm:t>
    </dgm:pt>
    <dgm:pt modelId="{37E2E4A1-9607-4907-A32E-877ED2EB1B0E}" type="parTrans" cxnId="{AB223E24-43BD-4480-B8CE-1135CB4DF2F5}">
      <dgm:prSet/>
      <dgm:spPr/>
      <dgm:t>
        <a:bodyPr/>
        <a:lstStyle/>
        <a:p>
          <a:endParaRPr lang="en-US"/>
        </a:p>
      </dgm:t>
    </dgm:pt>
    <dgm:pt modelId="{97763A86-15C2-46D3-A492-F6520F1A3EBB}" type="sibTrans" cxnId="{AB223E24-43BD-4480-B8CE-1135CB4DF2F5}">
      <dgm:prSet/>
      <dgm:spPr/>
      <dgm:t>
        <a:bodyPr/>
        <a:lstStyle/>
        <a:p>
          <a:endParaRPr lang="en-US"/>
        </a:p>
      </dgm:t>
    </dgm:pt>
    <dgm:pt modelId="{605BC078-61EB-48F1-B059-B6CF0023042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IP Team</a:t>
          </a:r>
        </a:p>
      </dgm:t>
    </dgm:pt>
    <dgm:pt modelId="{0CD1CEAE-7B43-409B-B995-FA43FB7C59E9}" type="parTrans" cxnId="{7546B0BA-57DB-4387-AA4B-3253C4FC66F9}">
      <dgm:prSet/>
      <dgm:spPr/>
      <dgm:t>
        <a:bodyPr/>
        <a:lstStyle/>
        <a:p>
          <a:endParaRPr lang="en-US"/>
        </a:p>
      </dgm:t>
    </dgm:pt>
    <dgm:pt modelId="{CF7B0E64-5D1B-43C9-96DC-47BB96A4E883}" type="sibTrans" cxnId="{7546B0BA-57DB-4387-AA4B-3253C4FC66F9}">
      <dgm:prSet/>
      <dgm:spPr/>
      <dgm:t>
        <a:bodyPr/>
        <a:lstStyle/>
        <a:p>
          <a:endParaRPr lang="en-US"/>
        </a:p>
      </dgm:t>
    </dgm:pt>
    <dgm:pt modelId="{89EAF5EA-6EE3-47C4-A04C-10F967D26A0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Global Compliance Team</a:t>
          </a:r>
        </a:p>
      </dgm:t>
    </dgm:pt>
    <dgm:pt modelId="{DE039437-FB69-4764-90D0-92815A9D2568}" type="parTrans" cxnId="{6F3D6985-389B-45A4-900E-34EAC150AA7B}">
      <dgm:prSet/>
      <dgm:spPr/>
      <dgm:t>
        <a:bodyPr/>
        <a:lstStyle/>
        <a:p>
          <a:endParaRPr lang="en-US"/>
        </a:p>
      </dgm:t>
    </dgm:pt>
    <dgm:pt modelId="{73D86F9D-A429-4403-853F-77C3E5D3E7D2}" type="sibTrans" cxnId="{6F3D6985-389B-45A4-900E-34EAC150AA7B}">
      <dgm:prSet/>
      <dgm:spPr/>
      <dgm:t>
        <a:bodyPr/>
        <a:lstStyle/>
        <a:p>
          <a:endParaRPr lang="en-US"/>
        </a:p>
      </dgm:t>
    </dgm:pt>
    <dgm:pt modelId="{DDBAB8A1-DC00-457B-B1DF-B75775FFE4D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Employment Law Team</a:t>
          </a:r>
        </a:p>
      </dgm:t>
    </dgm:pt>
    <dgm:pt modelId="{D8148E61-3543-4299-A123-B24B4F76404E}" type="parTrans" cxnId="{DA396F78-D115-4993-9F89-050A4E7B279F}">
      <dgm:prSet/>
      <dgm:spPr/>
      <dgm:t>
        <a:bodyPr/>
        <a:lstStyle/>
        <a:p>
          <a:endParaRPr lang="en-US"/>
        </a:p>
      </dgm:t>
    </dgm:pt>
    <dgm:pt modelId="{9576BCD0-EF5B-4298-A8B1-EE65FB4A9819}" type="sibTrans" cxnId="{DA396F78-D115-4993-9F89-050A4E7B279F}">
      <dgm:prSet/>
      <dgm:spPr/>
      <dgm:t>
        <a:bodyPr/>
        <a:lstStyle/>
        <a:p>
          <a:endParaRPr lang="en-US"/>
        </a:p>
      </dgm:t>
    </dgm:pt>
    <dgm:pt modelId="{B253614B-9495-4F76-935A-46853A84464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Privacy Team</a:t>
          </a:r>
        </a:p>
      </dgm:t>
    </dgm:pt>
    <dgm:pt modelId="{A3E00114-494C-4741-A11B-FC54D0A076D9}" type="parTrans" cxnId="{06DDC09A-910A-421C-AC7C-9482BC2201A3}">
      <dgm:prSet/>
      <dgm:spPr/>
      <dgm:t>
        <a:bodyPr/>
        <a:lstStyle/>
        <a:p>
          <a:endParaRPr lang="en-US"/>
        </a:p>
      </dgm:t>
    </dgm:pt>
    <dgm:pt modelId="{89497263-9B22-414E-AF7A-35490442DF88}" type="sibTrans" cxnId="{06DDC09A-910A-421C-AC7C-9482BC2201A3}">
      <dgm:prSet/>
      <dgm:spPr/>
      <dgm:t>
        <a:bodyPr/>
        <a:lstStyle/>
        <a:p>
          <a:endParaRPr lang="en-US"/>
        </a:p>
      </dgm:t>
    </dgm:pt>
    <dgm:pt modelId="{0B6F1428-6003-45EE-A412-9A501908C5F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Mergers &amp;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Acquisitions Team</a:t>
          </a:r>
        </a:p>
      </dgm:t>
    </dgm:pt>
    <dgm:pt modelId="{94639A2B-3410-4CA6-81F6-B4C243CE3C22}" type="parTrans" cxnId="{8AA6D8D7-DF8D-4928-8345-7530D7F6AE88}">
      <dgm:prSet/>
      <dgm:spPr/>
      <dgm:t>
        <a:bodyPr/>
        <a:lstStyle/>
        <a:p>
          <a:endParaRPr lang="en-US"/>
        </a:p>
      </dgm:t>
    </dgm:pt>
    <dgm:pt modelId="{D9520A0A-9532-4471-9CFB-B223E397A337}" type="sibTrans" cxnId="{8AA6D8D7-DF8D-4928-8345-7530D7F6AE88}">
      <dgm:prSet/>
      <dgm:spPr/>
      <dgm:t>
        <a:bodyPr/>
        <a:lstStyle/>
        <a:p>
          <a:endParaRPr lang="en-US"/>
        </a:p>
      </dgm:t>
    </dgm:pt>
    <dgm:pt modelId="{478564DD-EC46-4230-AAF7-4ADB97FAF1B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Stock Administration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Team</a:t>
          </a:r>
        </a:p>
      </dgm:t>
    </dgm:pt>
    <dgm:pt modelId="{82381068-D799-40E9-A61D-CA2D90369002}" type="parTrans" cxnId="{F312F3CD-2D86-44D5-87E0-087E47714F7F}">
      <dgm:prSet/>
      <dgm:spPr/>
      <dgm:t>
        <a:bodyPr/>
        <a:lstStyle/>
        <a:p>
          <a:endParaRPr lang="en-US"/>
        </a:p>
      </dgm:t>
    </dgm:pt>
    <dgm:pt modelId="{F7DBA778-6537-493E-8899-37E399F5A0BF}" type="sibTrans" cxnId="{F312F3CD-2D86-44D5-87E0-087E47714F7F}">
      <dgm:prSet/>
      <dgm:spPr/>
      <dgm:t>
        <a:bodyPr/>
        <a:lstStyle/>
        <a:p>
          <a:endParaRPr lang="en-US"/>
        </a:p>
      </dgm:t>
    </dgm:pt>
    <dgm:pt modelId="{64698643-5E06-40ED-A4D2-158DAFB23D0C}">
      <dgm:prSet/>
      <dgm:spPr/>
      <dgm:t>
        <a:bodyPr/>
        <a:lstStyle/>
        <a:p>
          <a:endParaRPr lang="en-US"/>
        </a:p>
      </dgm:t>
    </dgm:pt>
    <dgm:pt modelId="{6F5FBC04-9255-4DC8-83A4-88C4418E5229}" type="parTrans" cxnId="{19DCC05D-0A2F-4A76-92FC-4953DCAE9A98}">
      <dgm:prSet/>
      <dgm:spPr/>
      <dgm:t>
        <a:bodyPr/>
        <a:lstStyle/>
        <a:p>
          <a:endParaRPr lang="en-US"/>
        </a:p>
      </dgm:t>
    </dgm:pt>
    <dgm:pt modelId="{F88118F1-7D40-494E-9BD5-DEDA26344C63}" type="sibTrans" cxnId="{19DCC05D-0A2F-4A76-92FC-4953DCAE9A98}">
      <dgm:prSet/>
      <dgm:spPr/>
      <dgm:t>
        <a:bodyPr/>
        <a:lstStyle/>
        <a:p>
          <a:endParaRPr lang="en-US"/>
        </a:p>
      </dgm:t>
    </dgm:pt>
    <dgm:pt modelId="{8EF2E46D-DCAF-4362-A30B-E6506084DAAC}">
      <dgm:prSet/>
      <dgm:spPr/>
      <dgm:t>
        <a:bodyPr/>
        <a:lstStyle/>
        <a:p>
          <a:endParaRPr lang="en-US"/>
        </a:p>
      </dgm:t>
    </dgm:pt>
    <dgm:pt modelId="{C2F34118-244C-401F-AF2E-B6F343ADCF5E}" type="parTrans" cxnId="{DD846A94-5E35-4A54-BA53-F80D2ED56E2F}">
      <dgm:prSet/>
      <dgm:spPr/>
      <dgm:t>
        <a:bodyPr/>
        <a:lstStyle/>
        <a:p>
          <a:endParaRPr lang="en-US"/>
        </a:p>
      </dgm:t>
    </dgm:pt>
    <dgm:pt modelId="{704A05F8-DA1E-4C39-ABD3-8D374ED1D572}" type="sibTrans" cxnId="{DD846A94-5E35-4A54-BA53-F80D2ED56E2F}">
      <dgm:prSet/>
      <dgm:spPr/>
      <dgm:t>
        <a:bodyPr/>
        <a:lstStyle/>
        <a:p>
          <a:endParaRPr lang="en-US"/>
        </a:p>
      </dgm:t>
    </dgm:pt>
    <dgm:pt modelId="{8B137484-4EE8-46F1-B205-CAE29E58F4E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Corporate Services Team</a:t>
          </a:r>
        </a:p>
      </dgm:t>
    </dgm:pt>
    <dgm:pt modelId="{0050556C-2205-4B69-94E1-EAA5152CF728}" type="parTrans" cxnId="{132647A4-1B3D-4CBE-8CA0-4A6BDF2252C6}">
      <dgm:prSet/>
      <dgm:spPr/>
      <dgm:t>
        <a:bodyPr/>
        <a:lstStyle/>
        <a:p>
          <a:endParaRPr lang="en-US"/>
        </a:p>
      </dgm:t>
    </dgm:pt>
    <dgm:pt modelId="{11F7B985-2F64-4124-980D-E122F5025184}" type="sibTrans" cxnId="{132647A4-1B3D-4CBE-8CA0-4A6BDF2252C6}">
      <dgm:prSet/>
      <dgm:spPr/>
      <dgm:t>
        <a:bodyPr/>
        <a:lstStyle/>
        <a:p>
          <a:endParaRPr lang="en-US"/>
        </a:p>
      </dgm:t>
    </dgm:pt>
    <dgm:pt modelId="{C7A0D93A-F389-4C3F-8D5A-9EAD68E448C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Immigration</a:t>
          </a:r>
        </a:p>
      </dgm:t>
    </dgm:pt>
    <dgm:pt modelId="{10E2EFB6-D752-424A-A1C4-EA2017BC9373}" type="parTrans" cxnId="{77BEA7C0-B889-42FB-85B0-37CD6194DE2D}">
      <dgm:prSet/>
      <dgm:spPr/>
      <dgm:t>
        <a:bodyPr/>
        <a:lstStyle/>
        <a:p>
          <a:endParaRPr lang="en-US"/>
        </a:p>
      </dgm:t>
    </dgm:pt>
    <dgm:pt modelId="{24669C85-26DE-4865-A1B6-5C260B827DFE}" type="sibTrans" cxnId="{77BEA7C0-B889-42FB-85B0-37CD6194DE2D}">
      <dgm:prSet/>
      <dgm:spPr/>
      <dgm:t>
        <a:bodyPr/>
        <a:lstStyle/>
        <a:p>
          <a:endParaRPr lang="en-US"/>
        </a:p>
      </dgm:t>
    </dgm:pt>
    <dgm:pt modelId="{3EB34346-D39D-44A0-A02E-6297AC91D1D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Development Team</a:t>
          </a:r>
        </a:p>
      </dgm:t>
    </dgm:pt>
    <dgm:pt modelId="{7DDF47FA-6354-4923-9B95-8101D58612F3}" type="parTrans" cxnId="{3D5BC547-264B-4A4A-98F5-4A335A8E8077}">
      <dgm:prSet/>
      <dgm:spPr/>
      <dgm:t>
        <a:bodyPr/>
        <a:lstStyle/>
        <a:p>
          <a:endParaRPr lang="en-US"/>
        </a:p>
      </dgm:t>
    </dgm:pt>
    <dgm:pt modelId="{341EFFF8-D71B-4385-BF66-EF0E0F05115D}" type="sibTrans" cxnId="{3D5BC547-264B-4A4A-98F5-4A335A8E8077}">
      <dgm:prSet/>
      <dgm:spPr/>
      <dgm:t>
        <a:bodyPr/>
        <a:lstStyle/>
        <a:p>
          <a:endParaRPr lang="en-US"/>
        </a:p>
      </dgm:t>
    </dgm:pt>
    <dgm:pt modelId="{B072D514-2E6C-4645-A21B-771BE9E55CF9}" type="pres">
      <dgm:prSet presAssocID="{939266BC-0B24-4BE3-8C0D-F6B41190F3B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5C92B1-495E-49EC-A1DF-E351B05E9B09}" type="pres">
      <dgm:prSet presAssocID="{05F63299-E838-43C5-A13A-31E83082D5C6}" presName="centerShape" presStyleLbl="node0" presStyleIdx="0" presStyleCnt="1"/>
      <dgm:spPr/>
      <dgm:t>
        <a:bodyPr/>
        <a:lstStyle/>
        <a:p>
          <a:endParaRPr lang="en-US"/>
        </a:p>
      </dgm:t>
    </dgm:pt>
    <dgm:pt modelId="{4650ED59-693D-4D33-AB96-92CE45164665}" type="pres">
      <dgm:prSet presAssocID="{0CD1CEAE-7B43-409B-B995-FA43FB7C59E9}" presName="Name9" presStyleLbl="parChTrans1D2" presStyleIdx="0" presStyleCnt="9"/>
      <dgm:spPr/>
      <dgm:t>
        <a:bodyPr/>
        <a:lstStyle/>
        <a:p>
          <a:endParaRPr lang="en-US"/>
        </a:p>
      </dgm:t>
    </dgm:pt>
    <dgm:pt modelId="{94FCC3A8-52D6-495A-B4E3-6C1164ABEB84}" type="pres">
      <dgm:prSet presAssocID="{0CD1CEAE-7B43-409B-B995-FA43FB7C59E9}" presName="connTx" presStyleLbl="parChTrans1D2" presStyleIdx="0" presStyleCnt="9"/>
      <dgm:spPr/>
      <dgm:t>
        <a:bodyPr/>
        <a:lstStyle/>
        <a:p>
          <a:endParaRPr lang="en-US"/>
        </a:p>
      </dgm:t>
    </dgm:pt>
    <dgm:pt modelId="{0E098395-0685-4126-A98E-FF68CF1E3278}" type="pres">
      <dgm:prSet presAssocID="{605BC078-61EB-48F1-B059-B6CF00230424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05682-D3F6-4D7B-94F7-6F1AF1CB0706}" type="pres">
      <dgm:prSet presAssocID="{DE039437-FB69-4764-90D0-92815A9D2568}" presName="Name9" presStyleLbl="parChTrans1D2" presStyleIdx="1" presStyleCnt="9"/>
      <dgm:spPr/>
      <dgm:t>
        <a:bodyPr/>
        <a:lstStyle/>
        <a:p>
          <a:endParaRPr lang="en-US"/>
        </a:p>
      </dgm:t>
    </dgm:pt>
    <dgm:pt modelId="{B016AE22-9E65-4C92-9D7D-E1790CA2B933}" type="pres">
      <dgm:prSet presAssocID="{DE039437-FB69-4764-90D0-92815A9D2568}" presName="connTx" presStyleLbl="parChTrans1D2" presStyleIdx="1" presStyleCnt="9"/>
      <dgm:spPr/>
      <dgm:t>
        <a:bodyPr/>
        <a:lstStyle/>
        <a:p>
          <a:endParaRPr lang="en-US"/>
        </a:p>
      </dgm:t>
    </dgm:pt>
    <dgm:pt modelId="{FE3A7792-C762-476B-8D3C-293C0F28E40E}" type="pres">
      <dgm:prSet presAssocID="{89EAF5EA-6EE3-47C4-A04C-10F967D26A0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BDA81-F172-48E9-A6AD-C95BF586ADDF}" type="pres">
      <dgm:prSet presAssocID="{D8148E61-3543-4299-A123-B24B4F76404E}" presName="Name9" presStyleLbl="parChTrans1D2" presStyleIdx="2" presStyleCnt="9"/>
      <dgm:spPr/>
      <dgm:t>
        <a:bodyPr/>
        <a:lstStyle/>
        <a:p>
          <a:endParaRPr lang="en-US"/>
        </a:p>
      </dgm:t>
    </dgm:pt>
    <dgm:pt modelId="{39F6D9E0-6FB3-4C60-BB28-781AC676C5FE}" type="pres">
      <dgm:prSet presAssocID="{D8148E61-3543-4299-A123-B24B4F76404E}" presName="connTx" presStyleLbl="parChTrans1D2" presStyleIdx="2" presStyleCnt="9"/>
      <dgm:spPr/>
      <dgm:t>
        <a:bodyPr/>
        <a:lstStyle/>
        <a:p>
          <a:endParaRPr lang="en-US"/>
        </a:p>
      </dgm:t>
    </dgm:pt>
    <dgm:pt modelId="{48323A15-7622-451D-9CC4-D6D02C413804}" type="pres">
      <dgm:prSet presAssocID="{DDBAB8A1-DC00-457B-B1DF-B75775FFE4D3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D691BF-E135-44C7-92A1-26DBBADD3E01}" type="pres">
      <dgm:prSet presAssocID="{7DDF47FA-6354-4923-9B95-8101D58612F3}" presName="Name9" presStyleLbl="parChTrans1D2" presStyleIdx="3" presStyleCnt="9"/>
      <dgm:spPr/>
      <dgm:t>
        <a:bodyPr/>
        <a:lstStyle/>
        <a:p>
          <a:endParaRPr lang="en-US"/>
        </a:p>
      </dgm:t>
    </dgm:pt>
    <dgm:pt modelId="{CE012CE7-46CD-4AEF-8865-FC45A9AE2724}" type="pres">
      <dgm:prSet presAssocID="{7DDF47FA-6354-4923-9B95-8101D58612F3}" presName="connTx" presStyleLbl="parChTrans1D2" presStyleIdx="3" presStyleCnt="9"/>
      <dgm:spPr/>
      <dgm:t>
        <a:bodyPr/>
        <a:lstStyle/>
        <a:p>
          <a:endParaRPr lang="en-US"/>
        </a:p>
      </dgm:t>
    </dgm:pt>
    <dgm:pt modelId="{3E282473-A777-482F-8E8A-06F7DDA48CC6}" type="pres">
      <dgm:prSet presAssocID="{3EB34346-D39D-44A0-A02E-6297AC91D1DF}" presName="node" presStyleLbl="node1" presStyleIdx="3" presStyleCnt="9" custScaleY="1015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51048D-F29E-4EDA-A5E4-9EB9FF46E3E5}" type="pres">
      <dgm:prSet presAssocID="{A3E00114-494C-4741-A11B-FC54D0A076D9}" presName="Name9" presStyleLbl="parChTrans1D2" presStyleIdx="4" presStyleCnt="9"/>
      <dgm:spPr/>
      <dgm:t>
        <a:bodyPr/>
        <a:lstStyle/>
        <a:p>
          <a:endParaRPr lang="en-US"/>
        </a:p>
      </dgm:t>
    </dgm:pt>
    <dgm:pt modelId="{2CC1EB25-4775-4E67-84D8-67EACCDA813B}" type="pres">
      <dgm:prSet presAssocID="{A3E00114-494C-4741-A11B-FC54D0A076D9}" presName="connTx" presStyleLbl="parChTrans1D2" presStyleIdx="4" presStyleCnt="9"/>
      <dgm:spPr/>
      <dgm:t>
        <a:bodyPr/>
        <a:lstStyle/>
        <a:p>
          <a:endParaRPr lang="en-US"/>
        </a:p>
      </dgm:t>
    </dgm:pt>
    <dgm:pt modelId="{9B816A4C-ED5C-4A25-B58F-FC5E73537C29}" type="pres">
      <dgm:prSet presAssocID="{B253614B-9495-4F76-935A-46853A84464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06232-4981-4D54-9A66-F15BC4CA2C36}" type="pres">
      <dgm:prSet presAssocID="{94639A2B-3410-4CA6-81F6-B4C243CE3C22}" presName="Name9" presStyleLbl="parChTrans1D2" presStyleIdx="5" presStyleCnt="9"/>
      <dgm:spPr/>
      <dgm:t>
        <a:bodyPr/>
        <a:lstStyle/>
        <a:p>
          <a:endParaRPr lang="en-US"/>
        </a:p>
      </dgm:t>
    </dgm:pt>
    <dgm:pt modelId="{85D9CC57-C136-4F52-9C0F-0954C54FCB7F}" type="pres">
      <dgm:prSet presAssocID="{94639A2B-3410-4CA6-81F6-B4C243CE3C22}" presName="connTx" presStyleLbl="parChTrans1D2" presStyleIdx="5" presStyleCnt="9"/>
      <dgm:spPr/>
      <dgm:t>
        <a:bodyPr/>
        <a:lstStyle/>
        <a:p>
          <a:endParaRPr lang="en-US"/>
        </a:p>
      </dgm:t>
    </dgm:pt>
    <dgm:pt modelId="{C905B14C-6579-4698-87F0-AB0280142A38}" type="pres">
      <dgm:prSet presAssocID="{0B6F1428-6003-45EE-A412-9A501908C5F9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280B8-6BBE-46C0-9681-A091922B3438}" type="pres">
      <dgm:prSet presAssocID="{82381068-D799-40E9-A61D-CA2D90369002}" presName="Name9" presStyleLbl="parChTrans1D2" presStyleIdx="6" presStyleCnt="9"/>
      <dgm:spPr/>
      <dgm:t>
        <a:bodyPr/>
        <a:lstStyle/>
        <a:p>
          <a:endParaRPr lang="en-US"/>
        </a:p>
      </dgm:t>
    </dgm:pt>
    <dgm:pt modelId="{CE60A35D-C2A4-4CF1-9853-808F138AF9E3}" type="pres">
      <dgm:prSet presAssocID="{82381068-D799-40E9-A61D-CA2D90369002}" presName="connTx" presStyleLbl="parChTrans1D2" presStyleIdx="6" presStyleCnt="9"/>
      <dgm:spPr/>
      <dgm:t>
        <a:bodyPr/>
        <a:lstStyle/>
        <a:p>
          <a:endParaRPr lang="en-US"/>
        </a:p>
      </dgm:t>
    </dgm:pt>
    <dgm:pt modelId="{4814A966-9301-47B0-B393-B9DE8212109D}" type="pres">
      <dgm:prSet presAssocID="{478564DD-EC46-4230-AAF7-4ADB97FAF1B2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E7AFC-311A-463F-A290-D63A76D72CAB}" type="pres">
      <dgm:prSet presAssocID="{0050556C-2205-4B69-94E1-EAA5152CF728}" presName="Name9" presStyleLbl="parChTrans1D2" presStyleIdx="7" presStyleCnt="9"/>
      <dgm:spPr/>
      <dgm:t>
        <a:bodyPr/>
        <a:lstStyle/>
        <a:p>
          <a:endParaRPr lang="en-US"/>
        </a:p>
      </dgm:t>
    </dgm:pt>
    <dgm:pt modelId="{6EFDC843-84CF-49D0-A55B-3E81D8E61EDF}" type="pres">
      <dgm:prSet presAssocID="{0050556C-2205-4B69-94E1-EAA5152CF728}" presName="connTx" presStyleLbl="parChTrans1D2" presStyleIdx="7" presStyleCnt="9"/>
      <dgm:spPr/>
      <dgm:t>
        <a:bodyPr/>
        <a:lstStyle/>
        <a:p>
          <a:endParaRPr lang="en-US"/>
        </a:p>
      </dgm:t>
    </dgm:pt>
    <dgm:pt modelId="{3A8D0985-84FA-4E29-9DFC-4959441C3823}" type="pres">
      <dgm:prSet presAssocID="{8B137484-4EE8-46F1-B205-CAE29E58F4E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5B3E9-9EDC-4C13-AE88-7314DC7A459F}" type="pres">
      <dgm:prSet presAssocID="{10E2EFB6-D752-424A-A1C4-EA2017BC9373}" presName="Name9" presStyleLbl="parChTrans1D2" presStyleIdx="8" presStyleCnt="9"/>
      <dgm:spPr/>
      <dgm:t>
        <a:bodyPr/>
        <a:lstStyle/>
        <a:p>
          <a:endParaRPr lang="en-US"/>
        </a:p>
      </dgm:t>
    </dgm:pt>
    <dgm:pt modelId="{DC48B579-4ECF-4E0A-B398-16DD846C8399}" type="pres">
      <dgm:prSet presAssocID="{10E2EFB6-D752-424A-A1C4-EA2017BC9373}" presName="connTx" presStyleLbl="parChTrans1D2" presStyleIdx="8" presStyleCnt="9"/>
      <dgm:spPr/>
      <dgm:t>
        <a:bodyPr/>
        <a:lstStyle/>
        <a:p>
          <a:endParaRPr lang="en-US"/>
        </a:p>
      </dgm:t>
    </dgm:pt>
    <dgm:pt modelId="{4E045E79-0F0E-47FC-9440-14119C609FBB}" type="pres">
      <dgm:prSet presAssocID="{C7A0D93A-F389-4C3F-8D5A-9EAD68E448C5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846A94-5E35-4A54-BA53-F80D2ED56E2F}" srcId="{939266BC-0B24-4BE3-8C0D-F6B41190F3BA}" destId="{8EF2E46D-DCAF-4362-A30B-E6506084DAAC}" srcOrd="2" destOrd="0" parTransId="{C2F34118-244C-401F-AF2E-B6F343ADCF5E}" sibTransId="{704A05F8-DA1E-4C39-ABD3-8D374ED1D572}"/>
    <dgm:cxn modelId="{8B3A166F-1002-4CD5-B93A-E3E1BFBAE4FE}" type="presOf" srcId="{DE039437-FB69-4764-90D0-92815A9D2568}" destId="{B016AE22-9E65-4C92-9D7D-E1790CA2B933}" srcOrd="1" destOrd="0" presId="urn:microsoft.com/office/officeart/2005/8/layout/radial1"/>
    <dgm:cxn modelId="{DA396F78-D115-4993-9F89-050A4E7B279F}" srcId="{05F63299-E838-43C5-A13A-31E83082D5C6}" destId="{DDBAB8A1-DC00-457B-B1DF-B75775FFE4D3}" srcOrd="2" destOrd="0" parTransId="{D8148E61-3543-4299-A123-B24B4F76404E}" sibTransId="{9576BCD0-EF5B-4298-A8B1-EE65FB4A9819}"/>
    <dgm:cxn modelId="{5C3C52CE-1601-47EA-9C74-2AF77CEA8EB8}" type="presOf" srcId="{C7A0D93A-F389-4C3F-8D5A-9EAD68E448C5}" destId="{4E045E79-0F0E-47FC-9440-14119C609FBB}" srcOrd="0" destOrd="0" presId="urn:microsoft.com/office/officeart/2005/8/layout/radial1"/>
    <dgm:cxn modelId="{6C7863A5-4E17-4E16-9DDC-56792B5E5990}" type="presOf" srcId="{D8148E61-3543-4299-A123-B24B4F76404E}" destId="{972BDA81-F172-48E9-A6AD-C95BF586ADDF}" srcOrd="0" destOrd="0" presId="urn:microsoft.com/office/officeart/2005/8/layout/radial1"/>
    <dgm:cxn modelId="{CA1B81F8-8F7A-48B2-A034-ABDC0626C27F}" type="presOf" srcId="{A3E00114-494C-4741-A11B-FC54D0A076D9}" destId="{AF51048D-F29E-4EDA-A5E4-9EB9FF46E3E5}" srcOrd="0" destOrd="0" presId="urn:microsoft.com/office/officeart/2005/8/layout/radial1"/>
    <dgm:cxn modelId="{3BCF95C4-06DF-43BF-8CF9-2F803F6F2734}" type="presOf" srcId="{478564DD-EC46-4230-AAF7-4ADB97FAF1B2}" destId="{4814A966-9301-47B0-B393-B9DE8212109D}" srcOrd="0" destOrd="0" presId="urn:microsoft.com/office/officeart/2005/8/layout/radial1"/>
    <dgm:cxn modelId="{F7343A3D-02DF-42D6-BFBC-6C4357136103}" type="presOf" srcId="{94639A2B-3410-4CA6-81F6-B4C243CE3C22}" destId="{C2806232-4981-4D54-9A66-F15BC4CA2C36}" srcOrd="0" destOrd="0" presId="urn:microsoft.com/office/officeart/2005/8/layout/radial1"/>
    <dgm:cxn modelId="{AA7EDBE2-1322-4264-A73B-3549127C3A09}" type="presOf" srcId="{7DDF47FA-6354-4923-9B95-8101D58612F3}" destId="{CE012CE7-46CD-4AEF-8865-FC45A9AE2724}" srcOrd="1" destOrd="0" presId="urn:microsoft.com/office/officeart/2005/8/layout/radial1"/>
    <dgm:cxn modelId="{8AA6D8D7-DF8D-4928-8345-7530D7F6AE88}" srcId="{05F63299-E838-43C5-A13A-31E83082D5C6}" destId="{0B6F1428-6003-45EE-A412-9A501908C5F9}" srcOrd="5" destOrd="0" parTransId="{94639A2B-3410-4CA6-81F6-B4C243CE3C22}" sibTransId="{D9520A0A-9532-4471-9CFB-B223E397A337}"/>
    <dgm:cxn modelId="{8579F4D8-B45E-4021-B2A6-8A7C60D78375}" type="presOf" srcId="{3EB34346-D39D-44A0-A02E-6297AC91D1DF}" destId="{3E282473-A777-482F-8E8A-06F7DDA48CC6}" srcOrd="0" destOrd="0" presId="urn:microsoft.com/office/officeart/2005/8/layout/radial1"/>
    <dgm:cxn modelId="{3D5BC547-264B-4A4A-98F5-4A335A8E8077}" srcId="{05F63299-E838-43C5-A13A-31E83082D5C6}" destId="{3EB34346-D39D-44A0-A02E-6297AC91D1DF}" srcOrd="3" destOrd="0" parTransId="{7DDF47FA-6354-4923-9B95-8101D58612F3}" sibTransId="{341EFFF8-D71B-4385-BF66-EF0E0F05115D}"/>
    <dgm:cxn modelId="{9C919BC7-7A0C-4021-9B8C-0368076D20E8}" type="presOf" srcId="{D8148E61-3543-4299-A123-B24B4F76404E}" destId="{39F6D9E0-6FB3-4C60-BB28-781AC676C5FE}" srcOrd="1" destOrd="0" presId="urn:microsoft.com/office/officeart/2005/8/layout/radial1"/>
    <dgm:cxn modelId="{35D42C86-1E66-421D-997E-02F10982344F}" type="presOf" srcId="{B253614B-9495-4F76-935A-46853A844644}" destId="{9B816A4C-ED5C-4A25-B58F-FC5E73537C29}" srcOrd="0" destOrd="0" presId="urn:microsoft.com/office/officeart/2005/8/layout/radial1"/>
    <dgm:cxn modelId="{B3681E33-FE56-4A26-87C2-C55CE9E984C5}" type="presOf" srcId="{10E2EFB6-D752-424A-A1C4-EA2017BC9373}" destId="{DC48B579-4ECF-4E0A-B398-16DD846C8399}" srcOrd="1" destOrd="0" presId="urn:microsoft.com/office/officeart/2005/8/layout/radial1"/>
    <dgm:cxn modelId="{19DCC05D-0A2F-4A76-92FC-4953DCAE9A98}" srcId="{939266BC-0B24-4BE3-8C0D-F6B41190F3BA}" destId="{64698643-5E06-40ED-A4D2-158DAFB23D0C}" srcOrd="1" destOrd="0" parTransId="{6F5FBC04-9255-4DC8-83A4-88C4418E5229}" sibTransId="{F88118F1-7D40-494E-9BD5-DEDA26344C63}"/>
    <dgm:cxn modelId="{90CF0C63-FDC6-4688-9965-6981182A5F74}" type="presOf" srcId="{05F63299-E838-43C5-A13A-31E83082D5C6}" destId="{BB5C92B1-495E-49EC-A1DF-E351B05E9B09}" srcOrd="0" destOrd="0" presId="urn:microsoft.com/office/officeart/2005/8/layout/radial1"/>
    <dgm:cxn modelId="{1B3A2117-C587-4C7B-B5C3-7E0972C3198D}" type="presOf" srcId="{DDBAB8A1-DC00-457B-B1DF-B75775FFE4D3}" destId="{48323A15-7622-451D-9CC4-D6D02C413804}" srcOrd="0" destOrd="0" presId="urn:microsoft.com/office/officeart/2005/8/layout/radial1"/>
    <dgm:cxn modelId="{C5B0EA73-05F2-4975-B564-C5497F4FF4B8}" type="presOf" srcId="{0CD1CEAE-7B43-409B-B995-FA43FB7C59E9}" destId="{4650ED59-693D-4D33-AB96-92CE45164665}" srcOrd="0" destOrd="0" presId="urn:microsoft.com/office/officeart/2005/8/layout/radial1"/>
    <dgm:cxn modelId="{A7C1F91F-089C-48D7-9321-10585CE3F043}" type="presOf" srcId="{605BC078-61EB-48F1-B059-B6CF00230424}" destId="{0E098395-0685-4126-A98E-FF68CF1E3278}" srcOrd="0" destOrd="0" presId="urn:microsoft.com/office/officeart/2005/8/layout/radial1"/>
    <dgm:cxn modelId="{AB223E24-43BD-4480-B8CE-1135CB4DF2F5}" srcId="{939266BC-0B24-4BE3-8C0D-F6B41190F3BA}" destId="{05F63299-E838-43C5-A13A-31E83082D5C6}" srcOrd="0" destOrd="0" parTransId="{37E2E4A1-9607-4907-A32E-877ED2EB1B0E}" sibTransId="{97763A86-15C2-46D3-A492-F6520F1A3EBB}"/>
    <dgm:cxn modelId="{24044A51-2B8A-4160-A4AE-427DACCC6A21}" type="presOf" srcId="{0050556C-2205-4B69-94E1-EAA5152CF728}" destId="{6EFDC843-84CF-49D0-A55B-3E81D8E61EDF}" srcOrd="1" destOrd="0" presId="urn:microsoft.com/office/officeart/2005/8/layout/radial1"/>
    <dgm:cxn modelId="{77BEA7C0-B889-42FB-85B0-37CD6194DE2D}" srcId="{05F63299-E838-43C5-A13A-31E83082D5C6}" destId="{C7A0D93A-F389-4C3F-8D5A-9EAD68E448C5}" srcOrd="8" destOrd="0" parTransId="{10E2EFB6-D752-424A-A1C4-EA2017BC9373}" sibTransId="{24669C85-26DE-4865-A1B6-5C260B827DFE}"/>
    <dgm:cxn modelId="{4B76389C-A91D-4618-ADE3-3CDFB1146F38}" type="presOf" srcId="{0CD1CEAE-7B43-409B-B995-FA43FB7C59E9}" destId="{94FCC3A8-52D6-495A-B4E3-6C1164ABEB84}" srcOrd="1" destOrd="0" presId="urn:microsoft.com/office/officeart/2005/8/layout/radial1"/>
    <dgm:cxn modelId="{06DDC09A-910A-421C-AC7C-9482BC2201A3}" srcId="{05F63299-E838-43C5-A13A-31E83082D5C6}" destId="{B253614B-9495-4F76-935A-46853A844644}" srcOrd="4" destOrd="0" parTransId="{A3E00114-494C-4741-A11B-FC54D0A076D9}" sibTransId="{89497263-9B22-414E-AF7A-35490442DF88}"/>
    <dgm:cxn modelId="{132647A4-1B3D-4CBE-8CA0-4A6BDF2252C6}" srcId="{05F63299-E838-43C5-A13A-31E83082D5C6}" destId="{8B137484-4EE8-46F1-B205-CAE29E58F4EA}" srcOrd="7" destOrd="0" parTransId="{0050556C-2205-4B69-94E1-EAA5152CF728}" sibTransId="{11F7B985-2F64-4124-980D-E122F5025184}"/>
    <dgm:cxn modelId="{D4496BDE-A96D-4F4B-BDF8-1A3331B3308A}" type="presOf" srcId="{DE039437-FB69-4764-90D0-92815A9D2568}" destId="{88B05682-D3F6-4D7B-94F7-6F1AF1CB0706}" srcOrd="0" destOrd="0" presId="urn:microsoft.com/office/officeart/2005/8/layout/radial1"/>
    <dgm:cxn modelId="{6F3D6985-389B-45A4-900E-34EAC150AA7B}" srcId="{05F63299-E838-43C5-A13A-31E83082D5C6}" destId="{89EAF5EA-6EE3-47C4-A04C-10F967D26A02}" srcOrd="1" destOrd="0" parTransId="{DE039437-FB69-4764-90D0-92815A9D2568}" sibTransId="{73D86F9D-A429-4403-853F-77C3E5D3E7D2}"/>
    <dgm:cxn modelId="{A083C27C-E5B6-4634-8625-2E6EEA471F11}" type="presOf" srcId="{94639A2B-3410-4CA6-81F6-B4C243CE3C22}" destId="{85D9CC57-C136-4F52-9C0F-0954C54FCB7F}" srcOrd="1" destOrd="0" presId="urn:microsoft.com/office/officeart/2005/8/layout/radial1"/>
    <dgm:cxn modelId="{906831BF-C316-48CE-9E5D-8E25ABF89A1B}" type="presOf" srcId="{7DDF47FA-6354-4923-9B95-8101D58612F3}" destId="{DED691BF-E135-44C7-92A1-26DBBADD3E01}" srcOrd="0" destOrd="0" presId="urn:microsoft.com/office/officeart/2005/8/layout/radial1"/>
    <dgm:cxn modelId="{6F995D1E-2981-4F2A-B6A1-BED7BEF349FB}" type="presOf" srcId="{89EAF5EA-6EE3-47C4-A04C-10F967D26A02}" destId="{FE3A7792-C762-476B-8D3C-293C0F28E40E}" srcOrd="0" destOrd="0" presId="urn:microsoft.com/office/officeart/2005/8/layout/radial1"/>
    <dgm:cxn modelId="{5CF1A1B6-C3BD-4028-A020-07FAA0415934}" type="presOf" srcId="{0050556C-2205-4B69-94E1-EAA5152CF728}" destId="{414E7AFC-311A-463F-A290-D63A76D72CAB}" srcOrd="0" destOrd="0" presId="urn:microsoft.com/office/officeart/2005/8/layout/radial1"/>
    <dgm:cxn modelId="{6C825C11-4D19-4E3D-AE3B-F957EFCA128F}" type="presOf" srcId="{10E2EFB6-D752-424A-A1C4-EA2017BC9373}" destId="{3E25B3E9-9EDC-4C13-AE88-7314DC7A459F}" srcOrd="0" destOrd="0" presId="urn:microsoft.com/office/officeart/2005/8/layout/radial1"/>
    <dgm:cxn modelId="{95FB2148-9445-44D5-BD76-B532DDD4A47C}" type="presOf" srcId="{939266BC-0B24-4BE3-8C0D-F6B41190F3BA}" destId="{B072D514-2E6C-4645-A21B-771BE9E55CF9}" srcOrd="0" destOrd="0" presId="urn:microsoft.com/office/officeart/2005/8/layout/radial1"/>
    <dgm:cxn modelId="{FE228EE9-805D-4533-BD7E-4B3610712C26}" type="presOf" srcId="{A3E00114-494C-4741-A11B-FC54D0A076D9}" destId="{2CC1EB25-4775-4E67-84D8-67EACCDA813B}" srcOrd="1" destOrd="0" presId="urn:microsoft.com/office/officeart/2005/8/layout/radial1"/>
    <dgm:cxn modelId="{72FF21E5-B1F3-480F-84A5-B2743D7EBF2B}" type="presOf" srcId="{8B137484-4EE8-46F1-B205-CAE29E58F4EA}" destId="{3A8D0985-84FA-4E29-9DFC-4959441C3823}" srcOrd="0" destOrd="0" presId="urn:microsoft.com/office/officeart/2005/8/layout/radial1"/>
    <dgm:cxn modelId="{774B7A48-F23B-4A94-97C9-F3A2ED0EBB95}" type="presOf" srcId="{0B6F1428-6003-45EE-A412-9A501908C5F9}" destId="{C905B14C-6579-4698-87F0-AB0280142A38}" srcOrd="0" destOrd="0" presId="urn:microsoft.com/office/officeart/2005/8/layout/radial1"/>
    <dgm:cxn modelId="{7546B0BA-57DB-4387-AA4B-3253C4FC66F9}" srcId="{05F63299-E838-43C5-A13A-31E83082D5C6}" destId="{605BC078-61EB-48F1-B059-B6CF00230424}" srcOrd="0" destOrd="0" parTransId="{0CD1CEAE-7B43-409B-B995-FA43FB7C59E9}" sibTransId="{CF7B0E64-5D1B-43C9-96DC-47BB96A4E883}"/>
    <dgm:cxn modelId="{A81163BC-3501-40EE-B840-35941B85D7C3}" type="presOf" srcId="{82381068-D799-40E9-A61D-CA2D90369002}" destId="{961280B8-6BBE-46C0-9681-A091922B3438}" srcOrd="0" destOrd="0" presId="urn:microsoft.com/office/officeart/2005/8/layout/radial1"/>
    <dgm:cxn modelId="{FE3A121D-FA3F-4A64-9A4E-908A1D3867E7}" type="presOf" srcId="{82381068-D799-40E9-A61D-CA2D90369002}" destId="{CE60A35D-C2A4-4CF1-9853-808F138AF9E3}" srcOrd="1" destOrd="0" presId="urn:microsoft.com/office/officeart/2005/8/layout/radial1"/>
    <dgm:cxn modelId="{F312F3CD-2D86-44D5-87E0-087E47714F7F}" srcId="{05F63299-E838-43C5-A13A-31E83082D5C6}" destId="{478564DD-EC46-4230-AAF7-4ADB97FAF1B2}" srcOrd="6" destOrd="0" parTransId="{82381068-D799-40E9-A61D-CA2D90369002}" sibTransId="{F7DBA778-6537-493E-8899-37E399F5A0BF}"/>
    <dgm:cxn modelId="{D0775BB0-AAC5-47E9-AD6A-F608E60C5D48}" type="presParOf" srcId="{B072D514-2E6C-4645-A21B-771BE9E55CF9}" destId="{BB5C92B1-495E-49EC-A1DF-E351B05E9B09}" srcOrd="0" destOrd="0" presId="urn:microsoft.com/office/officeart/2005/8/layout/radial1"/>
    <dgm:cxn modelId="{1DE029B6-BD35-4DA3-B77D-A57F320D97F1}" type="presParOf" srcId="{B072D514-2E6C-4645-A21B-771BE9E55CF9}" destId="{4650ED59-693D-4D33-AB96-92CE45164665}" srcOrd="1" destOrd="0" presId="urn:microsoft.com/office/officeart/2005/8/layout/radial1"/>
    <dgm:cxn modelId="{DA150FC7-397B-4326-8D23-452176086508}" type="presParOf" srcId="{4650ED59-693D-4D33-AB96-92CE45164665}" destId="{94FCC3A8-52D6-495A-B4E3-6C1164ABEB84}" srcOrd="0" destOrd="0" presId="urn:microsoft.com/office/officeart/2005/8/layout/radial1"/>
    <dgm:cxn modelId="{64EA3BD0-FCA4-4CB9-9E12-2E0F1E45DC6F}" type="presParOf" srcId="{B072D514-2E6C-4645-A21B-771BE9E55CF9}" destId="{0E098395-0685-4126-A98E-FF68CF1E3278}" srcOrd="2" destOrd="0" presId="urn:microsoft.com/office/officeart/2005/8/layout/radial1"/>
    <dgm:cxn modelId="{945B156D-1E10-45AC-8119-6AFFCA821AAC}" type="presParOf" srcId="{B072D514-2E6C-4645-A21B-771BE9E55CF9}" destId="{88B05682-D3F6-4D7B-94F7-6F1AF1CB0706}" srcOrd="3" destOrd="0" presId="urn:microsoft.com/office/officeart/2005/8/layout/radial1"/>
    <dgm:cxn modelId="{F239652C-0B15-421E-980F-5D8506AEE813}" type="presParOf" srcId="{88B05682-D3F6-4D7B-94F7-6F1AF1CB0706}" destId="{B016AE22-9E65-4C92-9D7D-E1790CA2B933}" srcOrd="0" destOrd="0" presId="urn:microsoft.com/office/officeart/2005/8/layout/radial1"/>
    <dgm:cxn modelId="{23A7D76D-1328-41AF-A0AA-419133FED388}" type="presParOf" srcId="{B072D514-2E6C-4645-A21B-771BE9E55CF9}" destId="{FE3A7792-C762-476B-8D3C-293C0F28E40E}" srcOrd="4" destOrd="0" presId="urn:microsoft.com/office/officeart/2005/8/layout/radial1"/>
    <dgm:cxn modelId="{7FB52C30-A4D7-4B9B-BADE-D0181895A6EE}" type="presParOf" srcId="{B072D514-2E6C-4645-A21B-771BE9E55CF9}" destId="{972BDA81-F172-48E9-A6AD-C95BF586ADDF}" srcOrd="5" destOrd="0" presId="urn:microsoft.com/office/officeart/2005/8/layout/radial1"/>
    <dgm:cxn modelId="{A5A7C093-EC0D-47C5-93AA-CCFD0C80082D}" type="presParOf" srcId="{972BDA81-F172-48E9-A6AD-C95BF586ADDF}" destId="{39F6D9E0-6FB3-4C60-BB28-781AC676C5FE}" srcOrd="0" destOrd="0" presId="urn:microsoft.com/office/officeart/2005/8/layout/radial1"/>
    <dgm:cxn modelId="{6CBC6D57-A9C8-4B8F-AFCA-5D004275862F}" type="presParOf" srcId="{B072D514-2E6C-4645-A21B-771BE9E55CF9}" destId="{48323A15-7622-451D-9CC4-D6D02C413804}" srcOrd="6" destOrd="0" presId="urn:microsoft.com/office/officeart/2005/8/layout/radial1"/>
    <dgm:cxn modelId="{66C4E5A0-1473-4B11-8BA7-4A0E21C398DA}" type="presParOf" srcId="{B072D514-2E6C-4645-A21B-771BE9E55CF9}" destId="{DED691BF-E135-44C7-92A1-26DBBADD3E01}" srcOrd="7" destOrd="0" presId="urn:microsoft.com/office/officeart/2005/8/layout/radial1"/>
    <dgm:cxn modelId="{25CD16A1-CC98-44B4-A37C-D32B392D213B}" type="presParOf" srcId="{DED691BF-E135-44C7-92A1-26DBBADD3E01}" destId="{CE012CE7-46CD-4AEF-8865-FC45A9AE2724}" srcOrd="0" destOrd="0" presId="urn:microsoft.com/office/officeart/2005/8/layout/radial1"/>
    <dgm:cxn modelId="{C7E42DD0-83A9-4075-AF1E-4ABB86BE43CC}" type="presParOf" srcId="{B072D514-2E6C-4645-A21B-771BE9E55CF9}" destId="{3E282473-A777-482F-8E8A-06F7DDA48CC6}" srcOrd="8" destOrd="0" presId="urn:microsoft.com/office/officeart/2005/8/layout/radial1"/>
    <dgm:cxn modelId="{2A29261C-3B4A-45A3-8864-0E86FE1D7504}" type="presParOf" srcId="{B072D514-2E6C-4645-A21B-771BE9E55CF9}" destId="{AF51048D-F29E-4EDA-A5E4-9EB9FF46E3E5}" srcOrd="9" destOrd="0" presId="urn:microsoft.com/office/officeart/2005/8/layout/radial1"/>
    <dgm:cxn modelId="{0CAE1B5F-52EC-45CF-A377-E3562EB8AAC2}" type="presParOf" srcId="{AF51048D-F29E-4EDA-A5E4-9EB9FF46E3E5}" destId="{2CC1EB25-4775-4E67-84D8-67EACCDA813B}" srcOrd="0" destOrd="0" presId="urn:microsoft.com/office/officeart/2005/8/layout/radial1"/>
    <dgm:cxn modelId="{36777C15-69CE-4D1B-9F42-0DD94B016D43}" type="presParOf" srcId="{B072D514-2E6C-4645-A21B-771BE9E55CF9}" destId="{9B816A4C-ED5C-4A25-B58F-FC5E73537C29}" srcOrd="10" destOrd="0" presId="urn:microsoft.com/office/officeart/2005/8/layout/radial1"/>
    <dgm:cxn modelId="{7ECD5B4A-41B9-4FBE-A98D-49379BEEB7FE}" type="presParOf" srcId="{B072D514-2E6C-4645-A21B-771BE9E55CF9}" destId="{C2806232-4981-4D54-9A66-F15BC4CA2C36}" srcOrd="11" destOrd="0" presId="urn:microsoft.com/office/officeart/2005/8/layout/radial1"/>
    <dgm:cxn modelId="{E529BDB2-E8C3-4946-B9BB-8812D412B671}" type="presParOf" srcId="{C2806232-4981-4D54-9A66-F15BC4CA2C36}" destId="{85D9CC57-C136-4F52-9C0F-0954C54FCB7F}" srcOrd="0" destOrd="0" presId="urn:microsoft.com/office/officeart/2005/8/layout/radial1"/>
    <dgm:cxn modelId="{D067E870-72E9-446A-ADC4-52F409CB0B04}" type="presParOf" srcId="{B072D514-2E6C-4645-A21B-771BE9E55CF9}" destId="{C905B14C-6579-4698-87F0-AB0280142A38}" srcOrd="12" destOrd="0" presId="urn:microsoft.com/office/officeart/2005/8/layout/radial1"/>
    <dgm:cxn modelId="{2BD09AAF-B55C-4C3B-8345-2AE9D5BABEFB}" type="presParOf" srcId="{B072D514-2E6C-4645-A21B-771BE9E55CF9}" destId="{961280B8-6BBE-46C0-9681-A091922B3438}" srcOrd="13" destOrd="0" presId="urn:microsoft.com/office/officeart/2005/8/layout/radial1"/>
    <dgm:cxn modelId="{603BE8EE-8021-42CC-B637-E8E89CC7341D}" type="presParOf" srcId="{961280B8-6BBE-46C0-9681-A091922B3438}" destId="{CE60A35D-C2A4-4CF1-9853-808F138AF9E3}" srcOrd="0" destOrd="0" presId="urn:microsoft.com/office/officeart/2005/8/layout/radial1"/>
    <dgm:cxn modelId="{878544BB-AE3A-48BC-9AAA-1B4E2508E20E}" type="presParOf" srcId="{B072D514-2E6C-4645-A21B-771BE9E55CF9}" destId="{4814A966-9301-47B0-B393-B9DE8212109D}" srcOrd="14" destOrd="0" presId="urn:microsoft.com/office/officeart/2005/8/layout/radial1"/>
    <dgm:cxn modelId="{77E3C842-C208-4079-B851-06D9D4120CAA}" type="presParOf" srcId="{B072D514-2E6C-4645-A21B-771BE9E55CF9}" destId="{414E7AFC-311A-463F-A290-D63A76D72CAB}" srcOrd="15" destOrd="0" presId="urn:microsoft.com/office/officeart/2005/8/layout/radial1"/>
    <dgm:cxn modelId="{73F23B0D-88DB-4113-8A4B-53E181559073}" type="presParOf" srcId="{414E7AFC-311A-463F-A290-D63A76D72CAB}" destId="{6EFDC843-84CF-49D0-A55B-3E81D8E61EDF}" srcOrd="0" destOrd="0" presId="urn:microsoft.com/office/officeart/2005/8/layout/radial1"/>
    <dgm:cxn modelId="{DEEB5652-581D-4F56-8853-8428D05BE77C}" type="presParOf" srcId="{B072D514-2E6C-4645-A21B-771BE9E55CF9}" destId="{3A8D0985-84FA-4E29-9DFC-4959441C3823}" srcOrd="16" destOrd="0" presId="urn:microsoft.com/office/officeart/2005/8/layout/radial1"/>
    <dgm:cxn modelId="{8787E819-4498-4214-AE11-F9C75A7A1C5E}" type="presParOf" srcId="{B072D514-2E6C-4645-A21B-771BE9E55CF9}" destId="{3E25B3E9-9EDC-4C13-AE88-7314DC7A459F}" srcOrd="17" destOrd="0" presId="urn:microsoft.com/office/officeart/2005/8/layout/radial1"/>
    <dgm:cxn modelId="{C398C12D-5F70-4294-9C49-A7D50CF0D9B4}" type="presParOf" srcId="{3E25B3E9-9EDC-4C13-AE88-7314DC7A459F}" destId="{DC48B579-4ECF-4E0A-B398-16DD846C8399}" srcOrd="0" destOrd="0" presId="urn:microsoft.com/office/officeart/2005/8/layout/radial1"/>
    <dgm:cxn modelId="{CBB32ED3-03EC-471C-B7B2-81316EA39D9D}" type="presParOf" srcId="{B072D514-2E6C-4645-A21B-771BE9E55CF9}" destId="{4E045E79-0F0E-47FC-9440-14119C609FBB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C92B1-495E-49EC-A1DF-E351B05E9B09}">
      <dsp:nvSpPr>
        <dsp:cNvPr id="0" name=""/>
        <dsp:cNvSpPr/>
      </dsp:nvSpPr>
      <dsp:spPr>
        <a:xfrm>
          <a:off x="4875020" y="2365725"/>
          <a:ext cx="1230141" cy="1230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EA Legal </a:t>
          </a:r>
        </a:p>
      </dsp:txBody>
      <dsp:txXfrm>
        <a:off x="5055170" y="2545875"/>
        <a:ext cx="869841" cy="869841"/>
      </dsp:txXfrm>
    </dsp:sp>
    <dsp:sp modelId="{4650ED59-693D-4D33-AB96-92CE45164665}">
      <dsp:nvSpPr>
        <dsp:cNvPr id="0" name=""/>
        <dsp:cNvSpPr/>
      </dsp:nvSpPr>
      <dsp:spPr>
        <a:xfrm rot="16200000">
          <a:off x="4934361" y="1799913"/>
          <a:ext cx="1111458" cy="20165"/>
        </a:xfrm>
        <a:custGeom>
          <a:avLst/>
          <a:gdLst/>
          <a:ahLst/>
          <a:cxnLst/>
          <a:rect l="0" t="0" r="0" b="0"/>
          <a:pathLst>
            <a:path>
              <a:moveTo>
                <a:pt x="0" y="10082"/>
              </a:moveTo>
              <a:lnTo>
                <a:pt x="1111458" y="1008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62304" y="1782209"/>
        <a:ext cx="55572" cy="55572"/>
      </dsp:txXfrm>
    </dsp:sp>
    <dsp:sp modelId="{0E098395-0685-4126-A98E-FF68CF1E3278}">
      <dsp:nvSpPr>
        <dsp:cNvPr id="0" name=""/>
        <dsp:cNvSpPr/>
      </dsp:nvSpPr>
      <dsp:spPr>
        <a:xfrm>
          <a:off x="4875020" y="24125"/>
          <a:ext cx="1230141" cy="1230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IP Team</a:t>
          </a:r>
        </a:p>
      </dsp:txBody>
      <dsp:txXfrm>
        <a:off x="5055170" y="204275"/>
        <a:ext cx="869841" cy="869841"/>
      </dsp:txXfrm>
    </dsp:sp>
    <dsp:sp modelId="{88B05682-D3F6-4D7B-94F7-6F1AF1CB0706}">
      <dsp:nvSpPr>
        <dsp:cNvPr id="0" name=""/>
        <dsp:cNvSpPr/>
      </dsp:nvSpPr>
      <dsp:spPr>
        <a:xfrm rot="18600000">
          <a:off x="5686937" y="2073828"/>
          <a:ext cx="1111458" cy="20165"/>
        </a:xfrm>
        <a:custGeom>
          <a:avLst/>
          <a:gdLst/>
          <a:ahLst/>
          <a:cxnLst/>
          <a:rect l="0" t="0" r="0" b="0"/>
          <a:pathLst>
            <a:path>
              <a:moveTo>
                <a:pt x="0" y="10082"/>
              </a:moveTo>
              <a:lnTo>
                <a:pt x="1111458" y="1008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214880" y="2056124"/>
        <a:ext cx="55572" cy="55572"/>
      </dsp:txXfrm>
    </dsp:sp>
    <dsp:sp modelId="{FE3A7792-C762-476B-8D3C-293C0F28E40E}">
      <dsp:nvSpPr>
        <dsp:cNvPr id="0" name=""/>
        <dsp:cNvSpPr/>
      </dsp:nvSpPr>
      <dsp:spPr>
        <a:xfrm>
          <a:off x="6380171" y="571955"/>
          <a:ext cx="1230141" cy="1230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Global Compliance Team</a:t>
          </a:r>
        </a:p>
      </dsp:txBody>
      <dsp:txXfrm>
        <a:off x="6560321" y="752105"/>
        <a:ext cx="869841" cy="869841"/>
      </dsp:txXfrm>
    </dsp:sp>
    <dsp:sp modelId="{972BDA81-F172-48E9-A6AD-C95BF586ADDF}">
      <dsp:nvSpPr>
        <dsp:cNvPr id="0" name=""/>
        <dsp:cNvSpPr/>
      </dsp:nvSpPr>
      <dsp:spPr>
        <a:xfrm rot="21000000">
          <a:off x="6087374" y="2767406"/>
          <a:ext cx="1111458" cy="20165"/>
        </a:xfrm>
        <a:custGeom>
          <a:avLst/>
          <a:gdLst/>
          <a:ahLst/>
          <a:cxnLst/>
          <a:rect l="0" t="0" r="0" b="0"/>
          <a:pathLst>
            <a:path>
              <a:moveTo>
                <a:pt x="0" y="10082"/>
              </a:moveTo>
              <a:lnTo>
                <a:pt x="1111458" y="1008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15317" y="2749702"/>
        <a:ext cx="55572" cy="55572"/>
      </dsp:txXfrm>
    </dsp:sp>
    <dsp:sp modelId="{48323A15-7622-451D-9CC4-D6D02C413804}">
      <dsp:nvSpPr>
        <dsp:cNvPr id="0" name=""/>
        <dsp:cNvSpPr/>
      </dsp:nvSpPr>
      <dsp:spPr>
        <a:xfrm>
          <a:off x="7181046" y="1959110"/>
          <a:ext cx="1230141" cy="1230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Employment Law Team</a:t>
          </a:r>
        </a:p>
      </dsp:txBody>
      <dsp:txXfrm>
        <a:off x="7361196" y="2139260"/>
        <a:ext cx="869841" cy="869841"/>
      </dsp:txXfrm>
    </dsp:sp>
    <dsp:sp modelId="{DED691BF-E135-44C7-92A1-26DBBADD3E01}">
      <dsp:nvSpPr>
        <dsp:cNvPr id="0" name=""/>
        <dsp:cNvSpPr/>
      </dsp:nvSpPr>
      <dsp:spPr>
        <a:xfrm rot="1800000">
          <a:off x="5948465" y="3555511"/>
          <a:ext cx="1109052" cy="20165"/>
        </a:xfrm>
        <a:custGeom>
          <a:avLst/>
          <a:gdLst/>
          <a:ahLst/>
          <a:cxnLst/>
          <a:rect l="0" t="0" r="0" b="0"/>
          <a:pathLst>
            <a:path>
              <a:moveTo>
                <a:pt x="0" y="10082"/>
              </a:moveTo>
              <a:lnTo>
                <a:pt x="1109052" y="1008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475265" y="3537868"/>
        <a:ext cx="55452" cy="55452"/>
      </dsp:txXfrm>
    </dsp:sp>
    <dsp:sp modelId="{3E282473-A777-482F-8E8A-06F7DDA48CC6}">
      <dsp:nvSpPr>
        <dsp:cNvPr id="0" name=""/>
        <dsp:cNvSpPr/>
      </dsp:nvSpPr>
      <dsp:spPr>
        <a:xfrm>
          <a:off x="6902905" y="3526727"/>
          <a:ext cx="1230141" cy="12497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Development Team</a:t>
          </a:r>
        </a:p>
      </dsp:txBody>
      <dsp:txXfrm>
        <a:off x="7083055" y="3709747"/>
        <a:ext cx="869841" cy="883697"/>
      </dsp:txXfrm>
    </dsp:sp>
    <dsp:sp modelId="{AF51048D-F29E-4EDA-A5E4-9EB9FF46E3E5}">
      <dsp:nvSpPr>
        <dsp:cNvPr id="0" name=""/>
        <dsp:cNvSpPr/>
      </dsp:nvSpPr>
      <dsp:spPr>
        <a:xfrm rot="4200000">
          <a:off x="5334798" y="4070905"/>
          <a:ext cx="1111458" cy="20165"/>
        </a:xfrm>
        <a:custGeom>
          <a:avLst/>
          <a:gdLst/>
          <a:ahLst/>
          <a:cxnLst/>
          <a:rect l="0" t="0" r="0" b="0"/>
          <a:pathLst>
            <a:path>
              <a:moveTo>
                <a:pt x="0" y="10082"/>
              </a:moveTo>
              <a:lnTo>
                <a:pt x="1111458" y="1008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62741" y="4053202"/>
        <a:ext cx="55572" cy="55572"/>
      </dsp:txXfrm>
    </dsp:sp>
    <dsp:sp modelId="{9B816A4C-ED5C-4A25-B58F-FC5E73537C29}">
      <dsp:nvSpPr>
        <dsp:cNvPr id="0" name=""/>
        <dsp:cNvSpPr/>
      </dsp:nvSpPr>
      <dsp:spPr>
        <a:xfrm>
          <a:off x="5675894" y="4566110"/>
          <a:ext cx="1230141" cy="1230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Privacy Team</a:t>
          </a:r>
        </a:p>
      </dsp:txBody>
      <dsp:txXfrm>
        <a:off x="5856044" y="4746260"/>
        <a:ext cx="869841" cy="869841"/>
      </dsp:txXfrm>
    </dsp:sp>
    <dsp:sp modelId="{C2806232-4981-4D54-9A66-F15BC4CA2C36}">
      <dsp:nvSpPr>
        <dsp:cNvPr id="0" name=""/>
        <dsp:cNvSpPr/>
      </dsp:nvSpPr>
      <dsp:spPr>
        <a:xfrm rot="6600000">
          <a:off x="4533924" y="4070905"/>
          <a:ext cx="1111458" cy="20165"/>
        </a:xfrm>
        <a:custGeom>
          <a:avLst/>
          <a:gdLst/>
          <a:ahLst/>
          <a:cxnLst/>
          <a:rect l="0" t="0" r="0" b="0"/>
          <a:pathLst>
            <a:path>
              <a:moveTo>
                <a:pt x="0" y="10082"/>
              </a:moveTo>
              <a:lnTo>
                <a:pt x="1111458" y="1008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061867" y="4053202"/>
        <a:ext cx="55572" cy="55572"/>
      </dsp:txXfrm>
    </dsp:sp>
    <dsp:sp modelId="{C905B14C-6579-4698-87F0-AB0280142A38}">
      <dsp:nvSpPr>
        <dsp:cNvPr id="0" name=""/>
        <dsp:cNvSpPr/>
      </dsp:nvSpPr>
      <dsp:spPr>
        <a:xfrm>
          <a:off x="4074145" y="4566110"/>
          <a:ext cx="1230141" cy="1230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Mergers &amp;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Acquisitions Team</a:t>
          </a:r>
        </a:p>
      </dsp:txBody>
      <dsp:txXfrm>
        <a:off x="4254295" y="4746260"/>
        <a:ext cx="869841" cy="869841"/>
      </dsp:txXfrm>
    </dsp:sp>
    <dsp:sp modelId="{961280B8-6BBE-46C0-9681-A091922B3438}">
      <dsp:nvSpPr>
        <dsp:cNvPr id="0" name=""/>
        <dsp:cNvSpPr/>
      </dsp:nvSpPr>
      <dsp:spPr>
        <a:xfrm rot="9000000">
          <a:off x="3920418" y="3556113"/>
          <a:ext cx="1111458" cy="20165"/>
        </a:xfrm>
        <a:custGeom>
          <a:avLst/>
          <a:gdLst/>
          <a:ahLst/>
          <a:cxnLst/>
          <a:rect l="0" t="0" r="0" b="0"/>
          <a:pathLst>
            <a:path>
              <a:moveTo>
                <a:pt x="0" y="10082"/>
              </a:moveTo>
              <a:lnTo>
                <a:pt x="1111458" y="1008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448361" y="3538410"/>
        <a:ext cx="55572" cy="55572"/>
      </dsp:txXfrm>
    </dsp:sp>
    <dsp:sp modelId="{4814A966-9301-47B0-B393-B9DE8212109D}">
      <dsp:nvSpPr>
        <dsp:cNvPr id="0" name=""/>
        <dsp:cNvSpPr/>
      </dsp:nvSpPr>
      <dsp:spPr>
        <a:xfrm>
          <a:off x="2847134" y="3536525"/>
          <a:ext cx="1230141" cy="1230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Stock Administration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Team</a:t>
          </a:r>
        </a:p>
      </dsp:txBody>
      <dsp:txXfrm>
        <a:off x="3027284" y="3716675"/>
        <a:ext cx="869841" cy="869841"/>
      </dsp:txXfrm>
    </dsp:sp>
    <dsp:sp modelId="{414E7AFC-311A-463F-A290-D63A76D72CAB}">
      <dsp:nvSpPr>
        <dsp:cNvPr id="0" name=""/>
        <dsp:cNvSpPr/>
      </dsp:nvSpPr>
      <dsp:spPr>
        <a:xfrm rot="11400000">
          <a:off x="3781348" y="2767406"/>
          <a:ext cx="1111458" cy="20165"/>
        </a:xfrm>
        <a:custGeom>
          <a:avLst/>
          <a:gdLst/>
          <a:ahLst/>
          <a:cxnLst/>
          <a:rect l="0" t="0" r="0" b="0"/>
          <a:pathLst>
            <a:path>
              <a:moveTo>
                <a:pt x="0" y="10082"/>
              </a:moveTo>
              <a:lnTo>
                <a:pt x="1111458" y="1008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309291" y="2749702"/>
        <a:ext cx="55572" cy="55572"/>
      </dsp:txXfrm>
    </dsp:sp>
    <dsp:sp modelId="{3A8D0985-84FA-4E29-9DFC-4959441C3823}">
      <dsp:nvSpPr>
        <dsp:cNvPr id="0" name=""/>
        <dsp:cNvSpPr/>
      </dsp:nvSpPr>
      <dsp:spPr>
        <a:xfrm>
          <a:off x="2568994" y="1959110"/>
          <a:ext cx="1230141" cy="1230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Corporate Services Team</a:t>
          </a:r>
        </a:p>
      </dsp:txBody>
      <dsp:txXfrm>
        <a:off x="2749144" y="2139260"/>
        <a:ext cx="869841" cy="869841"/>
      </dsp:txXfrm>
    </dsp:sp>
    <dsp:sp modelId="{3E25B3E9-9EDC-4C13-AE88-7314DC7A459F}">
      <dsp:nvSpPr>
        <dsp:cNvPr id="0" name=""/>
        <dsp:cNvSpPr/>
      </dsp:nvSpPr>
      <dsp:spPr>
        <a:xfrm rot="13800000">
          <a:off x="4181785" y="2073828"/>
          <a:ext cx="1111458" cy="20165"/>
        </a:xfrm>
        <a:custGeom>
          <a:avLst/>
          <a:gdLst/>
          <a:ahLst/>
          <a:cxnLst/>
          <a:rect l="0" t="0" r="0" b="0"/>
          <a:pathLst>
            <a:path>
              <a:moveTo>
                <a:pt x="0" y="10082"/>
              </a:moveTo>
              <a:lnTo>
                <a:pt x="1111458" y="1008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709728" y="2056124"/>
        <a:ext cx="55572" cy="55572"/>
      </dsp:txXfrm>
    </dsp:sp>
    <dsp:sp modelId="{4E045E79-0F0E-47FC-9440-14119C609FBB}">
      <dsp:nvSpPr>
        <dsp:cNvPr id="0" name=""/>
        <dsp:cNvSpPr/>
      </dsp:nvSpPr>
      <dsp:spPr>
        <a:xfrm>
          <a:off x="3369868" y="571955"/>
          <a:ext cx="1230141" cy="1230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Immigration</a:t>
          </a:r>
        </a:p>
      </dsp:txBody>
      <dsp:txXfrm>
        <a:off x="3550018" y="752105"/>
        <a:ext cx="869841" cy="869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F893C99-0D69-4F47-A388-EAFE6074987E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B34C581-C315-475D-9626-51C2EA7AC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38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EEFCBCB-0E06-44E3-8800-DC13442B96A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6BE61AB-07EB-4296-9910-FB72953D3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3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F508ED-F215-4DCF-A73E-3C82737DAC9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8958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65DCC8-CBBF-4EE5-BFC4-5507C5FEA65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5232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C024E1-13B9-4EE7-ADE3-37466020CD0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29130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F4CCF6-5FFA-4A59-B787-BA3BEE3CFC2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5553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1CD9EC-8FC5-4D49-9173-2526411771F3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9732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5008-01FD-4E0C-9970-F38520C9CC0A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C51B-D424-4B7B-BC61-860906ACD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4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5008-01FD-4E0C-9970-F38520C9CC0A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C51B-D424-4B7B-BC61-860906ACD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1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5008-01FD-4E0C-9970-F38520C9CC0A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C51B-D424-4B7B-BC61-860906ACD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85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5008-01FD-4E0C-9970-F38520C9CC0A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C51B-D424-4B7B-BC61-860906ACD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4042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5008-01FD-4E0C-9970-F38520C9CC0A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C51B-D424-4B7B-BC61-860906ACD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63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5008-01FD-4E0C-9970-F38520C9CC0A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C51B-D424-4B7B-BC61-860906ACD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85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5008-01FD-4E0C-9970-F38520C9CC0A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C51B-D424-4B7B-BC61-860906ACD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35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5008-01FD-4E0C-9970-F38520C9CC0A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C51B-D424-4B7B-BC61-860906ACD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30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5008-01FD-4E0C-9970-F38520C9CC0A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C51B-D424-4B7B-BC61-860906ACD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67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4348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5008-01FD-4E0C-9970-F38520C9CC0A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C51B-D424-4B7B-BC61-860906ACD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8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5008-01FD-4E0C-9970-F38520C9CC0A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C51B-D424-4B7B-BC61-860906ACD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2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5008-01FD-4E0C-9970-F38520C9CC0A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C51B-D424-4B7B-BC61-860906ACD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0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5008-01FD-4E0C-9970-F38520C9CC0A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C51B-D424-4B7B-BC61-860906ACD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5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5008-01FD-4E0C-9970-F38520C9CC0A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C51B-D424-4B7B-BC61-860906ACD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04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5008-01FD-4E0C-9970-F38520C9CC0A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C51B-D424-4B7B-BC61-860906ACD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6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5008-01FD-4E0C-9970-F38520C9CC0A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C51B-D424-4B7B-BC61-860906ACD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1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5008-01FD-4E0C-9970-F38520C9CC0A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C51B-D424-4B7B-BC61-860906ACD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6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73C5008-01FD-4E0C-9970-F38520C9CC0A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DC51B-D424-4B7B-BC61-860906ACD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63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  <p:sldLayoutId id="2147483900" r:id="rId18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have L:\Nadine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\\eac-home.eac.ad.ea.com\home\bdartnell\My Documents\My Pictures\EAS_HR_Vancouver_Marque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8" y="381000"/>
            <a:ext cx="8839200" cy="556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\\eac.ad.ea.com\sports\HR\Legal\2013 Pictures\ea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81000"/>
            <a:ext cx="2743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11402" y="3244334"/>
            <a:ext cx="1321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L:\Nadine</a:t>
            </a:r>
          </a:p>
        </p:txBody>
      </p:sp>
    </p:spTree>
    <p:extLst>
      <p:ext uri="{BB962C8B-B14F-4D97-AF65-F5344CB8AC3E}">
        <p14:creationId xmlns:p14="http://schemas.microsoft.com/office/powerpoint/2010/main" val="1516714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52400" y="149996"/>
            <a:ext cx="8763000" cy="5826443"/>
          </a:xfrm>
          <a:noFill/>
          <a:ln>
            <a:miter lim="800000"/>
            <a:headEnd/>
            <a:tailEnd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eaLnBrk="1" hangingPunct="1"/>
            <a:endParaRPr lang="en-US" dirty="0" smtClean="0">
              <a:latin typeface="Cooper Black" pitchFamily="18" charset="0"/>
            </a:endParaRPr>
          </a:p>
          <a:p>
            <a:pPr eaLnBrk="1" hangingPunct="1"/>
            <a:r>
              <a:rPr lang="en-US" sz="4000" dirty="0" smtClean="0">
                <a:latin typeface="+mj-lt"/>
              </a:rPr>
              <a:t>Development Teams</a:t>
            </a:r>
            <a:endParaRPr lang="en-US" dirty="0" smtClean="0"/>
          </a:p>
          <a:p>
            <a:pPr marL="576072" lvl="1">
              <a:spcBef>
                <a:spcPts val="0"/>
              </a:spcBef>
              <a:buNone/>
            </a:pPr>
            <a:r>
              <a:rPr lang="en-US" sz="1800" dirty="0"/>
              <a:t> 	</a:t>
            </a:r>
            <a:endParaRPr lang="en-US" sz="2400" dirty="0"/>
          </a:p>
          <a:p>
            <a:pPr marL="576072" lvl="1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Typically a transactional lawyer and a IP Team member are partnered with each game development team </a:t>
            </a:r>
          </a:p>
          <a:p>
            <a:pPr marL="576072" lvl="1">
              <a:spcBef>
                <a:spcPts val="0"/>
              </a:spcBef>
              <a:buNone/>
            </a:pPr>
            <a:endParaRPr lang="en-US" sz="2400" dirty="0"/>
          </a:p>
          <a:p>
            <a:pPr marL="576072" lvl="1">
              <a:spcBef>
                <a:spcPts val="0"/>
              </a:spcBef>
              <a:buNone/>
            </a:pPr>
            <a:r>
              <a:rPr lang="en-US" sz="2400" dirty="0" smtClean="0"/>
              <a:t>	Draft</a:t>
            </a:r>
            <a:r>
              <a:rPr lang="en-US" sz="2400" dirty="0"/>
              <a:t>, review, negotiate and </a:t>
            </a:r>
            <a:r>
              <a:rPr lang="en-US" sz="2400" dirty="0" smtClean="0"/>
              <a:t>interpret; </a:t>
            </a:r>
            <a:r>
              <a:rPr lang="en-US" sz="2400" dirty="0"/>
              <a:t>technology </a:t>
            </a:r>
            <a:r>
              <a:rPr lang="en-US" sz="2400" dirty="0" smtClean="0"/>
              <a:t>licenses; </a:t>
            </a:r>
            <a:r>
              <a:rPr lang="en-US" sz="2400" dirty="0"/>
              <a:t>sports league and athlete </a:t>
            </a:r>
            <a:r>
              <a:rPr lang="en-US" sz="2400" dirty="0" smtClean="0"/>
              <a:t>endorsements; third-party </a:t>
            </a:r>
            <a:r>
              <a:rPr lang="en-US" sz="2400" dirty="0"/>
              <a:t>product development </a:t>
            </a:r>
            <a:r>
              <a:rPr lang="en-US" sz="2400" dirty="0" smtClean="0"/>
              <a:t>agreements; </a:t>
            </a:r>
            <a:r>
              <a:rPr lang="en-US" sz="2400" dirty="0"/>
              <a:t>content </a:t>
            </a:r>
            <a:r>
              <a:rPr lang="en-US" sz="2400" dirty="0" smtClean="0"/>
              <a:t>licenses; </a:t>
            </a:r>
            <a:r>
              <a:rPr lang="en-US" sz="2400" dirty="0"/>
              <a:t>marketing/promotion </a:t>
            </a:r>
            <a:r>
              <a:rPr lang="en-US" sz="2400" dirty="0" smtClean="0"/>
              <a:t>agreements; </a:t>
            </a:r>
            <a:r>
              <a:rPr lang="en-US" sz="2400" dirty="0"/>
              <a:t>consulting </a:t>
            </a:r>
            <a:r>
              <a:rPr lang="en-US" sz="2400" dirty="0" smtClean="0"/>
              <a:t>agreements; and the list goes on …</a:t>
            </a:r>
          </a:p>
          <a:p>
            <a:pPr marL="576072" lvl="1">
              <a:spcBef>
                <a:spcPts val="0"/>
              </a:spcBef>
              <a:buNone/>
            </a:pPr>
            <a:endParaRPr lang="en-US" sz="2400" dirty="0"/>
          </a:p>
          <a:p>
            <a:pPr marL="576072" lvl="1">
              <a:spcBef>
                <a:spcPts val="0"/>
              </a:spcBef>
              <a:buNone/>
            </a:pPr>
            <a:endParaRPr lang="en-US" sz="2400" dirty="0"/>
          </a:p>
          <a:p>
            <a:pPr marL="576072" lvl="1">
              <a:spcBef>
                <a:spcPts val="0"/>
              </a:spcBef>
              <a:buNone/>
            </a:pPr>
            <a:r>
              <a:rPr lang="en-US" sz="2400" dirty="0" smtClean="0"/>
              <a:t>   In </a:t>
            </a:r>
            <a:r>
              <a:rPr lang="en-US" sz="2400" dirty="0"/>
              <a:t>Canada the Transaction Team works with the following key franchises: 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dirty="0" smtClean="0"/>
              <a:t>  NHL, NBA, FIFA, UFC; Mass Effect; Dragon Age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199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789" y="596537"/>
            <a:ext cx="87630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900" dirty="0"/>
              <a:t>Privacy </a:t>
            </a:r>
            <a:r>
              <a:rPr lang="en-US" sz="4900" dirty="0" smtClean="0"/>
              <a:t>Team</a:t>
            </a:r>
            <a:r>
              <a:rPr lang="en-US" sz="3600" dirty="0" smtClean="0">
                <a:latin typeface="Cooper Black" pitchFamily="18" charset="0"/>
              </a:rPr>
              <a:t/>
            </a:r>
            <a:br>
              <a:rPr lang="en-US" sz="3600" dirty="0" smtClean="0">
                <a:latin typeface="Cooper Black" pitchFamily="18" charset="0"/>
              </a:rPr>
            </a:br>
            <a:r>
              <a:rPr lang="en-US" sz="3600" dirty="0">
                <a:latin typeface="Cooper Black" pitchFamily="18" charset="0"/>
              </a:rPr>
              <a:t/>
            </a:r>
            <a:br>
              <a:rPr lang="en-US" sz="3600" dirty="0">
                <a:latin typeface="Cooper Black" pitchFamily="18" charset="0"/>
              </a:rPr>
            </a:br>
            <a:r>
              <a:rPr lang="en-US" sz="2700" b="1" dirty="0" smtClean="0">
                <a:latin typeface="+mn-lt"/>
              </a:rPr>
              <a:t>Provide </a:t>
            </a:r>
            <a:r>
              <a:rPr lang="en-US" sz="2700" b="1" dirty="0">
                <a:latin typeface="+mn-lt"/>
              </a:rPr>
              <a:t>privacy policy compliance and data protection </a:t>
            </a:r>
            <a:r>
              <a:rPr lang="en-US" sz="2700" b="1" dirty="0" smtClean="0">
                <a:latin typeface="+mn-lt"/>
              </a:rPr>
              <a:t>guidelines</a:t>
            </a:r>
            <a:br>
              <a:rPr lang="en-US" sz="2700" b="1" dirty="0" smtClean="0">
                <a:latin typeface="+mn-lt"/>
              </a:rPr>
            </a:br>
            <a:r>
              <a:rPr lang="en-US" sz="2700" b="1" dirty="0">
                <a:latin typeface="+mn-lt"/>
              </a:rPr>
              <a:t/>
            </a:r>
            <a:br>
              <a:rPr lang="en-US" sz="2700" b="1" dirty="0">
                <a:latin typeface="+mn-lt"/>
              </a:rPr>
            </a:br>
            <a:endParaRPr lang="en-US" sz="27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96240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2400" dirty="0" smtClean="0"/>
              <a:t>This </a:t>
            </a:r>
            <a:r>
              <a:rPr lang="en-US" sz="2400" dirty="0"/>
              <a:t>is rapidly becoming a </a:t>
            </a:r>
            <a:r>
              <a:rPr lang="en-US" sz="2400" dirty="0" smtClean="0"/>
              <a:t>major </a:t>
            </a:r>
            <a:r>
              <a:rPr lang="en-US" sz="2400" dirty="0"/>
              <a:t>part of the legal team’s role within </a:t>
            </a:r>
            <a:r>
              <a:rPr lang="en-US" sz="2400" dirty="0" smtClean="0"/>
              <a:t>EA – focused on securing an protecting consumer information but also includes other types of data – employee data; confidential information; unauthorized system access</a:t>
            </a:r>
            <a:endParaRPr lang="en-US" sz="2400" b="1" dirty="0" smtClean="0"/>
          </a:p>
          <a:p>
            <a:pPr marL="457200" lvl="1" indent="0">
              <a:buNone/>
            </a:pPr>
            <a:endParaRPr lang="en-US" sz="2400" b="1" dirty="0" smtClean="0"/>
          </a:p>
          <a:p>
            <a:pPr lvl="1"/>
            <a:r>
              <a:rPr lang="en-US" sz="2400" dirty="0" smtClean="0"/>
              <a:t>Privacy breaches or lapses can have devastating consequences for the business and the ability to provide rapid and accurate advice is critical</a:t>
            </a:r>
          </a:p>
          <a:p>
            <a:pPr lvl="1"/>
            <a:endParaRPr lang="en-US" sz="2400" dirty="0" smtClean="0"/>
          </a:p>
          <a:p>
            <a:pPr lvl="2"/>
            <a:r>
              <a:rPr lang="en-US" dirty="0" smtClean="0"/>
              <a:t>Happens in every industry - Sony’s PlayStation Network 2011 for gaming related issues</a:t>
            </a:r>
            <a:endParaRPr lang="en-US" b="1" dirty="0"/>
          </a:p>
          <a:p>
            <a:pPr lvl="2"/>
            <a:endParaRPr lang="en-US" b="1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09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81000" y="381000"/>
            <a:ext cx="8229600" cy="5872163"/>
          </a:xfrm>
          <a:noFill/>
          <a:ln>
            <a:miter lim="800000"/>
            <a:headEnd/>
            <a:tailEnd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hangingPunct="1"/>
            <a:endParaRPr lang="en-US" sz="1100" dirty="0">
              <a:latin typeface="Cooper Black" pitchFamily="18" charset="0"/>
            </a:endParaRPr>
          </a:p>
          <a:p>
            <a:pPr>
              <a:spcBef>
                <a:spcPts val="1080"/>
              </a:spcBef>
            </a:pPr>
            <a:r>
              <a:rPr lang="en-US" sz="3600" dirty="0" smtClean="0">
                <a:latin typeface="+mj-lt"/>
              </a:rPr>
              <a:t>Employment Law Team</a:t>
            </a:r>
          </a:p>
          <a:p>
            <a:pPr marL="0" indent="0">
              <a:spcBef>
                <a:spcPts val="1080"/>
              </a:spcBef>
              <a:buNone/>
            </a:pPr>
            <a:endParaRPr lang="en-US" sz="3600" dirty="0" smtClean="0">
              <a:latin typeface="+mj-lt"/>
            </a:endParaRPr>
          </a:p>
          <a:p>
            <a:pPr lvl="1">
              <a:spcBef>
                <a:spcPts val="1080"/>
              </a:spcBef>
            </a:pPr>
            <a:r>
              <a:rPr lang="en-US" sz="3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Closely partnered with EA’s HR organization to help manage all aspects of the employment life cycle</a:t>
            </a:r>
          </a:p>
          <a:p>
            <a:pPr lvl="2">
              <a:spcBef>
                <a:spcPts val="1080"/>
              </a:spcBef>
            </a:pPr>
            <a:r>
              <a:rPr lang="en-US" sz="2000" dirty="0" smtClean="0"/>
              <a:t>Hiring Employees</a:t>
            </a:r>
          </a:p>
          <a:p>
            <a:pPr lvl="2">
              <a:spcBef>
                <a:spcPts val="1080"/>
              </a:spcBef>
            </a:pPr>
            <a:r>
              <a:rPr lang="en-US" sz="2000" dirty="0" smtClean="0"/>
              <a:t>Managing Employees </a:t>
            </a:r>
          </a:p>
          <a:p>
            <a:pPr lvl="2">
              <a:spcBef>
                <a:spcPts val="1080"/>
              </a:spcBef>
            </a:pPr>
            <a:r>
              <a:rPr lang="en-US" sz="2000" dirty="0" smtClean="0"/>
              <a:t>Terminating Employees</a:t>
            </a:r>
          </a:p>
          <a:p>
            <a:pPr marL="914416" lvl="2" indent="0">
              <a:spcBef>
                <a:spcPts val="1080"/>
              </a:spcBef>
              <a:buNone/>
            </a:pPr>
            <a:endParaRPr lang="en-US" sz="2000" dirty="0" smtClean="0"/>
          </a:p>
          <a:p>
            <a:pPr lvl="1">
              <a:spcBef>
                <a:spcPts val="1080"/>
              </a:spcBef>
            </a:pPr>
            <a:r>
              <a:rPr lang="en-US" sz="2800" dirty="0" smtClean="0"/>
              <a:t> </a:t>
            </a:r>
            <a:r>
              <a:rPr lang="en-US" sz="2400" dirty="0" smtClean="0"/>
              <a:t>Create and manage employment policies, conduct training and education,  manage investigations and employment litigation</a:t>
            </a:r>
            <a:endParaRPr lang="en-US" sz="2400" dirty="0"/>
          </a:p>
          <a:p>
            <a:pPr lvl="1">
              <a:spcBef>
                <a:spcPts val="540"/>
              </a:spcBef>
              <a:buNone/>
            </a:pPr>
            <a:endParaRPr lang="en-US" sz="1400" dirty="0" smtClean="0"/>
          </a:p>
          <a:p>
            <a:pPr lvl="1">
              <a:spcBef>
                <a:spcPts val="540"/>
              </a:spcBef>
              <a:buNone/>
            </a:pPr>
            <a:r>
              <a:rPr lang="en-US" sz="34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07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Compliance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Code of Conduct</a:t>
            </a:r>
          </a:p>
          <a:p>
            <a:r>
              <a:rPr lang="en-US" dirty="0" smtClean="0"/>
              <a:t>Conflict of Interest Issues</a:t>
            </a:r>
          </a:p>
          <a:p>
            <a:r>
              <a:rPr lang="en-US" dirty="0" smtClean="0"/>
              <a:t>Anti-Bribery and Anti-Corruption Training and Education </a:t>
            </a:r>
          </a:p>
          <a:p>
            <a:r>
              <a:rPr lang="en-US" dirty="0" smtClean="0"/>
              <a:t>Export Control Laws</a:t>
            </a:r>
          </a:p>
          <a:p>
            <a:r>
              <a:rPr lang="en-US" dirty="0" smtClean="0"/>
              <a:t>Anti-Harassment and Anti-Bullying Training and Education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9102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371600"/>
            <a:ext cx="8229600" cy="4526280"/>
          </a:xfrm>
          <a:noFill/>
          <a:ln>
            <a:miter lim="800000"/>
            <a:headEnd/>
            <a:tailEnd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>
                <a:latin typeface="+mj-lt"/>
              </a:rPr>
              <a:t>Corporate </a:t>
            </a:r>
            <a:r>
              <a:rPr lang="en-US" sz="4000" dirty="0" smtClean="0">
                <a:latin typeface="+mj-lt"/>
              </a:rPr>
              <a:t>Services Team</a:t>
            </a:r>
          </a:p>
          <a:p>
            <a:pPr eaLnBrk="1" hangingPunct="1"/>
            <a:endParaRPr lang="en-US" sz="4000" b="1" dirty="0"/>
          </a:p>
          <a:p>
            <a:pPr marL="0" indent="0" eaLnBrk="1" hangingPunct="1">
              <a:buNone/>
            </a:pPr>
            <a:endParaRPr lang="en-US" b="1" dirty="0"/>
          </a:p>
          <a:p>
            <a:pPr lvl="1" eaLnBrk="1" hangingPunct="1"/>
            <a:r>
              <a:rPr lang="en-US" sz="2400" dirty="0" smtClean="0"/>
              <a:t>Support is </a:t>
            </a:r>
            <a:r>
              <a:rPr lang="en-US" sz="2400" dirty="0"/>
              <a:t>provided to all EA Corporate Groups, including Corporate Services, </a:t>
            </a:r>
            <a:r>
              <a:rPr lang="en-US" sz="2400" dirty="0" smtClean="0"/>
              <a:t>Facilities (includes Real Estate), Finance, </a:t>
            </a:r>
            <a:r>
              <a:rPr lang="en-US" sz="2400" dirty="0"/>
              <a:t>IT, </a:t>
            </a:r>
            <a:r>
              <a:rPr lang="en-US" sz="2400" dirty="0" smtClean="0"/>
              <a:t>Operations; </a:t>
            </a:r>
            <a:r>
              <a:rPr lang="en-US" sz="2400" dirty="0"/>
              <a:t>and Retail </a:t>
            </a:r>
            <a:r>
              <a:rPr lang="en-US" sz="2400" dirty="0" smtClean="0"/>
              <a:t>Sales</a:t>
            </a:r>
          </a:p>
          <a:p>
            <a:pPr marL="448056" lvl="1" indent="0" eaLnBrk="1" hangingPunct="1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060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54355" y="512922"/>
            <a:ext cx="8229600" cy="5826443"/>
          </a:xfrm>
          <a:noFill/>
          <a:ln>
            <a:miter lim="800000"/>
            <a:headEnd/>
            <a:tailEnd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/>
            <a:r>
              <a:rPr lang="en-US" sz="3600" dirty="0">
                <a:latin typeface="+mj-lt"/>
              </a:rPr>
              <a:t>Stock Administration Team</a:t>
            </a:r>
          </a:p>
          <a:p>
            <a:pPr lvl="1" eaLnBrk="1" hangingPunct="1">
              <a:buFont typeface="Lucida Grande" charset="0"/>
              <a:buNone/>
            </a:pPr>
            <a:r>
              <a:rPr lang="en-US" sz="2000" dirty="0" smtClean="0"/>
              <a:t>	Responsible </a:t>
            </a:r>
            <a:r>
              <a:rPr lang="en-US" sz="2000" dirty="0"/>
              <a:t>for processing stock option and ESPP </a:t>
            </a:r>
            <a:r>
              <a:rPr lang="en-US" sz="2000" dirty="0" smtClean="0"/>
              <a:t>transactions, SEC compliance including stock </a:t>
            </a:r>
            <a:r>
              <a:rPr lang="en-US" sz="2000" dirty="0"/>
              <a:t>reporting and reconciliation.</a:t>
            </a:r>
          </a:p>
          <a:p>
            <a:pPr lvl="1" eaLnBrk="1" hangingPunct="1">
              <a:buFont typeface="Lucida Grande" charset="0"/>
              <a:buNone/>
            </a:pPr>
            <a:endParaRPr lang="en-US" sz="2000" dirty="0">
              <a:latin typeface="Comic Sans MS" pitchFamily="66" charset="0"/>
            </a:endParaRPr>
          </a:p>
          <a:p>
            <a:pPr lvl="1" eaLnBrk="1" hangingPunct="1">
              <a:buFont typeface="Lucida Grande" charset="0"/>
              <a:buNone/>
            </a:pPr>
            <a:endParaRPr lang="en-US" sz="2000" dirty="0">
              <a:latin typeface="Comic Sans MS" pitchFamily="66" charset="0"/>
            </a:endParaRPr>
          </a:p>
          <a:p>
            <a:pPr eaLnBrk="1" hangingPunct="1"/>
            <a:r>
              <a:rPr lang="en-US" sz="3600" dirty="0">
                <a:latin typeface="+mj-lt"/>
              </a:rPr>
              <a:t>Mergers &amp; Acquisitions Team</a:t>
            </a:r>
          </a:p>
          <a:p>
            <a:pPr lvl="1" eaLnBrk="1" hangingPunct="1">
              <a:buFont typeface="Lucida Grande" charset="0"/>
              <a:buNone/>
            </a:pPr>
            <a:r>
              <a:rPr lang="en-US" sz="2000" dirty="0" smtClean="0"/>
              <a:t>	Advice </a:t>
            </a:r>
            <a:r>
              <a:rPr lang="en-US" sz="2000" dirty="0"/>
              <a:t>and counsel with respect to EA’s acquisitions, investments and other strategic corporate transactions.</a:t>
            </a:r>
          </a:p>
          <a:p>
            <a:pPr lvl="1" eaLnBrk="1" hangingPunct="1">
              <a:buFont typeface="Lucida Grande" charset="0"/>
              <a:buNone/>
            </a:pPr>
            <a:endParaRPr lang="en-US" sz="2000" dirty="0">
              <a:latin typeface="Comic Sans MS" pitchFamily="66" charset="0"/>
            </a:endParaRPr>
          </a:p>
          <a:p>
            <a:pPr lvl="1" eaLnBrk="1" hangingPunct="1">
              <a:buFont typeface="Lucida Grande" charset="0"/>
              <a:buNone/>
            </a:pPr>
            <a:r>
              <a:rPr lang="en-US" sz="2000" dirty="0" smtClean="0"/>
              <a:t>Key acquisitions:</a:t>
            </a:r>
          </a:p>
          <a:p>
            <a:pPr marL="790956" lvl="1" indent="-342900" eaLnBrk="1" hangingPunct="1">
              <a:buFont typeface="Lucida Grande" charset="0"/>
              <a:buAutoNum type="alphaLcParenR"/>
            </a:pPr>
            <a:r>
              <a:rPr lang="en-US" sz="2000" dirty="0" err="1" smtClean="0"/>
              <a:t>BioWare</a:t>
            </a:r>
            <a:r>
              <a:rPr lang="en-US" sz="2000" dirty="0" smtClean="0"/>
              <a:t> – 2008</a:t>
            </a:r>
          </a:p>
          <a:p>
            <a:pPr marL="790956" lvl="1" indent="-342900" eaLnBrk="1" hangingPunct="1">
              <a:buFont typeface="Lucida Grande" charset="0"/>
              <a:buAutoNum type="alphaLcParenR"/>
            </a:pPr>
            <a:r>
              <a:rPr lang="en-US" sz="2000" dirty="0" err="1" smtClean="0"/>
              <a:t>PopCap</a:t>
            </a:r>
            <a:r>
              <a:rPr lang="en-US" sz="2000" dirty="0" smtClean="0"/>
              <a:t> – 2011</a:t>
            </a:r>
          </a:p>
          <a:p>
            <a:pPr marL="790956" lvl="1" indent="-342900" eaLnBrk="1" hangingPunct="1">
              <a:buFont typeface="Lucida Grande" charset="0"/>
              <a:buAutoNum type="alphaLcParenR"/>
            </a:pPr>
            <a:r>
              <a:rPr lang="en-US" sz="2000" dirty="0" smtClean="0"/>
              <a:t>2 </a:t>
            </a:r>
            <a:r>
              <a:rPr lang="en-US" sz="2000" dirty="0" err="1" smtClean="0"/>
              <a:t>Strategtic</a:t>
            </a:r>
            <a:r>
              <a:rPr lang="en-US" sz="2000" dirty="0" smtClean="0"/>
              <a:t> Canadian acquisitions in PEI in 2011 and 2012</a:t>
            </a:r>
          </a:p>
          <a:p>
            <a:pPr lvl="1" eaLnBrk="1" hangingPunct="1">
              <a:buFont typeface="Lucida Grande" charset="0"/>
              <a:buNone/>
            </a:pPr>
            <a:endParaRPr lang="en-US" sz="1800" dirty="0">
              <a:latin typeface="Comic Sans MS" pitchFamily="66" charset="0"/>
            </a:endParaRPr>
          </a:p>
          <a:p>
            <a:pPr eaLnBrk="1" hangingPunct="1"/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33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Immigration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962400"/>
          </a:xfrm>
        </p:spPr>
        <p:txBody>
          <a:bodyPr/>
          <a:lstStyle/>
          <a:p>
            <a:r>
              <a:rPr lang="en-US" dirty="0" smtClean="0"/>
              <a:t>EA sources and recruits top talent world wide</a:t>
            </a:r>
          </a:p>
          <a:p>
            <a:r>
              <a:rPr lang="en-US" dirty="0" smtClean="0"/>
              <a:t>At any given time in Burnaby as many as 400+ employees will be foreign nationals working under work permits and/or actively seeking permanent residence status</a:t>
            </a:r>
          </a:p>
          <a:p>
            <a:r>
              <a:rPr lang="en-US" dirty="0" smtClean="0"/>
              <a:t>The ability to easily access talent from abroad is critical and can often determine whether products are developed here or not</a:t>
            </a:r>
          </a:p>
          <a:p>
            <a:r>
              <a:rPr lang="en-US" dirty="0" smtClean="0"/>
              <a:t>In Canada EA employs a full time Immigration lawyer to manage this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35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Primarily IP Litigation – Patent Trolls</a:t>
            </a:r>
          </a:p>
          <a:p>
            <a:pPr lvl="1"/>
            <a:r>
              <a:rPr lang="en-US" dirty="0" smtClean="0"/>
              <a:t>Not generally a Canadian issue</a:t>
            </a:r>
          </a:p>
          <a:p>
            <a:r>
              <a:rPr lang="en-US" dirty="0" smtClean="0"/>
              <a:t>Other</a:t>
            </a:r>
            <a:endParaRPr lang="en-US" dirty="0"/>
          </a:p>
          <a:p>
            <a:pPr marL="457207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827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7467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bottom line…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746760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Being a video game lawyer covers the entire legal spectrum – there is a need for just about every type </a:t>
            </a:r>
            <a:r>
              <a:rPr lang="en-US" sz="3200" smtClean="0"/>
              <a:t>of lawyer 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8923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868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– EA AND BRIAN</a:t>
            </a:r>
          </a:p>
          <a:p>
            <a:r>
              <a:rPr lang="en-US" dirty="0" smtClean="0"/>
              <a:t>VIDEO GAME LAWYER – AN EXPANDED DEFINITION!</a:t>
            </a:r>
          </a:p>
          <a:p>
            <a:r>
              <a:rPr lang="en-US" dirty="0" smtClean="0"/>
              <a:t>QUESTIONS</a:t>
            </a:r>
          </a:p>
          <a:p>
            <a:endParaRPr lang="en-US" dirty="0" smtClean="0"/>
          </a:p>
          <a:p>
            <a:r>
              <a:rPr lang="en-US" dirty="0" smtClean="0"/>
              <a:t>Key theme – what you will cover in this class is actually a narrow slice of what legal does to support video game 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773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Founded in 1982 </a:t>
            </a:r>
          </a:p>
          <a:p>
            <a:r>
              <a:rPr lang="en-US" dirty="0" smtClean="0"/>
              <a:t>1991 merged with Distinctive Software (Burnaby Based company) </a:t>
            </a:r>
          </a:p>
          <a:p>
            <a:r>
              <a:rPr lang="en-US" dirty="0" smtClean="0"/>
              <a:t>Global Headquarters is Redwood City, California </a:t>
            </a:r>
          </a:p>
          <a:p>
            <a:r>
              <a:rPr lang="en-US" dirty="0" smtClean="0"/>
              <a:t>Last year reported 3.6 Billion in GAAP Net Revenue</a:t>
            </a:r>
          </a:p>
          <a:p>
            <a:r>
              <a:rPr lang="en-US" dirty="0" smtClean="0"/>
              <a:t>Approximately 8500 full and part time employees</a:t>
            </a:r>
          </a:p>
          <a:p>
            <a:r>
              <a:rPr lang="en-US" dirty="0" smtClean="0"/>
              <a:t>Studio locations are scattered around the globe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378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 AND CANADA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Operate in 5 Provinces – BC, AB, ONT, QUE and PEI</a:t>
            </a:r>
          </a:p>
          <a:p>
            <a:endParaRPr lang="en-US" dirty="0" smtClean="0"/>
          </a:p>
          <a:p>
            <a:r>
              <a:rPr lang="en-US" dirty="0" smtClean="0"/>
              <a:t>Have over 2000 full time employees </a:t>
            </a:r>
          </a:p>
          <a:p>
            <a:endParaRPr lang="en-US" dirty="0"/>
          </a:p>
          <a:p>
            <a:r>
              <a:rPr lang="en-US" dirty="0" smtClean="0"/>
              <a:t>Burnaby Studio is one of the largest game development studios in the world</a:t>
            </a:r>
          </a:p>
          <a:p>
            <a:pPr lvl="1"/>
            <a:r>
              <a:rPr lang="en-US" dirty="0" smtClean="0"/>
              <a:t>Locally developed titles include FIFA; NHL; UFC and Plants v. Zombies Garden Warfare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88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BRIAN DOES ALL DAY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488501"/>
              </p:ext>
            </p:extLst>
          </p:nvPr>
        </p:nvGraphicFramePr>
        <p:xfrm>
          <a:off x="827088" y="2052638"/>
          <a:ext cx="67119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60960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*As imagined by my family, friends, </a:t>
            </a:r>
            <a:r>
              <a:rPr lang="en-US" dirty="0" err="1" smtClean="0"/>
              <a:t>neighbours</a:t>
            </a:r>
            <a:r>
              <a:rPr lang="en-US" dirty="0" smtClean="0"/>
              <a:t>, and former law firm friends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94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BRIAN DOES ALL DAY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0357621"/>
              </p:ext>
            </p:extLst>
          </p:nvPr>
        </p:nvGraphicFramePr>
        <p:xfrm>
          <a:off x="457200" y="1676400"/>
          <a:ext cx="7467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512009044"/>
              </p:ext>
            </p:extLst>
          </p:nvPr>
        </p:nvGraphicFramePr>
        <p:xfrm>
          <a:off x="1444090" y="183198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506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NEEDS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Video Game companies … are … companies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legal needs of EA are in many respects no different than those at any large, publicly traded, multi-national corporation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Being a “video game lawyer” can mean many things …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9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59464300"/>
              </p:ext>
            </p:extLst>
          </p:nvPr>
        </p:nvGraphicFramePr>
        <p:xfrm>
          <a:off x="-672111" y="889986"/>
          <a:ext cx="10980182" cy="5820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47" name="Text Box 78"/>
          <p:cNvSpPr txBox="1">
            <a:spLocks/>
          </p:cNvSpPr>
          <p:nvPr/>
        </p:nvSpPr>
        <p:spPr bwMode="auto">
          <a:xfrm>
            <a:off x="360045" y="252889"/>
            <a:ext cx="3823335" cy="6370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Groups that make up EA Legal worldwide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84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371600"/>
            <a:ext cx="4038600" cy="5181599"/>
          </a:xfrm>
        </p:spPr>
        <p:txBody>
          <a:bodyPr>
            <a:normAutofit fontScale="32500" lnSpcReduction="20000"/>
          </a:bodyPr>
          <a:lstStyle/>
          <a:p>
            <a:pPr lvl="1"/>
            <a:r>
              <a:rPr lang="en-US" sz="4400" dirty="0" smtClean="0"/>
              <a:t>Trademark clearances</a:t>
            </a:r>
          </a:p>
          <a:p>
            <a:pPr lvl="1"/>
            <a:r>
              <a:rPr lang="en-US" sz="4400" dirty="0" smtClean="0"/>
              <a:t>Launch </a:t>
            </a:r>
            <a:r>
              <a:rPr lang="en-US" sz="4400" dirty="0"/>
              <a:t>readiness </a:t>
            </a:r>
            <a:endParaRPr lang="en-US" sz="4400" dirty="0" smtClean="0"/>
          </a:p>
          <a:p>
            <a:pPr lvl="1"/>
            <a:r>
              <a:rPr lang="en-US" sz="4400" dirty="0" smtClean="0"/>
              <a:t>Beta launches</a:t>
            </a:r>
            <a:endParaRPr lang="en-US" sz="4400" dirty="0"/>
          </a:p>
          <a:p>
            <a:pPr lvl="1"/>
            <a:r>
              <a:rPr lang="en-US" sz="4400" dirty="0"/>
              <a:t>Final product review </a:t>
            </a:r>
            <a:endParaRPr lang="en-US" sz="4400" dirty="0" smtClean="0"/>
          </a:p>
          <a:p>
            <a:pPr lvl="1"/>
            <a:r>
              <a:rPr lang="en-US" sz="4400" dirty="0" smtClean="0"/>
              <a:t>Promotional </a:t>
            </a:r>
            <a:r>
              <a:rPr lang="en-US" sz="4400" dirty="0"/>
              <a:t>partnerships </a:t>
            </a:r>
            <a:endParaRPr lang="en-US" sz="4400" dirty="0" smtClean="0"/>
          </a:p>
          <a:p>
            <a:pPr lvl="1"/>
            <a:r>
              <a:rPr lang="en-US" sz="4400" dirty="0" smtClean="0"/>
              <a:t>Credits</a:t>
            </a:r>
            <a:r>
              <a:rPr lang="en-US" sz="4400" dirty="0"/>
              <a:t>, notices, disclaimers</a:t>
            </a:r>
          </a:p>
          <a:p>
            <a:pPr lvl="1"/>
            <a:r>
              <a:rPr lang="en-US" sz="4400" dirty="0"/>
              <a:t>Content clearance (including UGC, employee performances)</a:t>
            </a:r>
          </a:p>
          <a:p>
            <a:pPr lvl="1"/>
            <a:r>
              <a:rPr lang="en-US" sz="4400" dirty="0"/>
              <a:t>Marketing and advertising material review</a:t>
            </a:r>
          </a:p>
          <a:p>
            <a:pPr lvl="1"/>
            <a:r>
              <a:rPr lang="en-US" sz="4400" dirty="0"/>
              <a:t>Promotions and promotional offers</a:t>
            </a:r>
          </a:p>
          <a:p>
            <a:pPr lvl="1"/>
            <a:r>
              <a:rPr lang="en-US" sz="4400" dirty="0"/>
              <a:t>Contests and sweepstakes (rules and materials; internal and external)</a:t>
            </a:r>
          </a:p>
          <a:p>
            <a:pPr lvl="1"/>
            <a:r>
              <a:rPr lang="en-US" sz="4400" dirty="0"/>
              <a:t>Copyright registrations</a:t>
            </a:r>
          </a:p>
          <a:p>
            <a:pPr lvl="1"/>
            <a:r>
              <a:rPr lang="en-US" sz="4400" dirty="0"/>
              <a:t>Permission requests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1371600"/>
            <a:ext cx="3733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US" sz="2200" b="1" dirty="0" smtClean="0">
              <a:solidFill>
                <a:srgbClr val="C00000"/>
              </a:solidFill>
            </a:endParaRPr>
          </a:p>
          <a:p>
            <a:pPr marL="36576" indent="0">
              <a:buFont typeface="Wingdings 3" charset="2"/>
              <a:buNone/>
            </a:pPr>
            <a:r>
              <a:rPr lang="en-US" sz="2200" b="1" dirty="0" smtClean="0"/>
              <a:t>Patents, Trademarks, IP Enforcement Issues, IP related litigation, Patent Infringement, Copyright Infringement</a:t>
            </a:r>
          </a:p>
          <a:p>
            <a:pPr lvl="1"/>
            <a:endParaRPr lang="en-US" sz="2200" b="1" dirty="0" smtClean="0"/>
          </a:p>
          <a:p>
            <a:pPr lvl="1">
              <a:lnSpc>
                <a:spcPct val="90000"/>
              </a:lnSpc>
              <a:buFont typeface="Wingdings 3" charset="2"/>
              <a:buNone/>
            </a:pPr>
            <a:r>
              <a:rPr lang="en-US" sz="2200" dirty="0" smtClean="0"/>
              <a:t>	</a:t>
            </a:r>
          </a:p>
          <a:p>
            <a:pPr lvl="1">
              <a:lnSpc>
                <a:spcPct val="90000"/>
              </a:lnSpc>
              <a:buFont typeface="Wingdings 3" charset="2"/>
              <a:buNone/>
            </a:pPr>
            <a:endParaRPr lang="en-US" sz="2200" dirty="0" smtClean="0"/>
          </a:p>
          <a:p>
            <a:pPr lvl="1">
              <a:lnSpc>
                <a:spcPct val="90000"/>
              </a:lnSpc>
              <a:buFont typeface="Wingdings 3" charset="2"/>
              <a:buNone/>
            </a:pPr>
            <a:r>
              <a:rPr lang="en-US" sz="2200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7605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12310</TotalTime>
  <Words>627</Words>
  <Application>Microsoft Office PowerPoint</Application>
  <PresentationFormat>On-screen Show (4:3)</PresentationFormat>
  <Paragraphs>132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Ion</vt:lpstr>
      <vt:lpstr>I have L:\Nadine</vt:lpstr>
      <vt:lpstr>AGENDA</vt:lpstr>
      <vt:lpstr>ABOUT EA</vt:lpstr>
      <vt:lpstr>EA AND CANADA</vt:lpstr>
      <vt:lpstr>WHAT BRIAN DOES ALL DAY</vt:lpstr>
      <vt:lpstr>WHAT BRIAN DOES ALL DAY</vt:lpstr>
      <vt:lpstr>LEGAL NEEDS …</vt:lpstr>
      <vt:lpstr>PowerPoint Presentation</vt:lpstr>
      <vt:lpstr>IP Team</vt:lpstr>
      <vt:lpstr>PowerPoint Presentation</vt:lpstr>
      <vt:lpstr>Privacy Team  Provide privacy policy compliance and data protection guidelines  </vt:lpstr>
      <vt:lpstr>PowerPoint Presentation</vt:lpstr>
      <vt:lpstr>Global Compliance Team</vt:lpstr>
      <vt:lpstr>PowerPoint Presentation</vt:lpstr>
      <vt:lpstr>PowerPoint Presentation</vt:lpstr>
      <vt:lpstr>Immigration</vt:lpstr>
      <vt:lpstr>Litigation</vt:lpstr>
      <vt:lpstr>The bottom line…</vt:lpstr>
      <vt:lpstr>QUESTIONS?</vt:lpstr>
    </vt:vector>
  </TitlesOfParts>
  <Company>Electronic Arts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techserv</dc:creator>
  <cp:lastModifiedBy>Nadine Armstrong</cp:lastModifiedBy>
  <cp:revision>61</cp:revision>
  <cp:lastPrinted>2013-11-26T22:26:12Z</cp:lastPrinted>
  <dcterms:created xsi:type="dcterms:W3CDTF">2013-03-20T17:43:00Z</dcterms:created>
  <dcterms:modified xsi:type="dcterms:W3CDTF">2015-10-06T20:59:19Z</dcterms:modified>
</cp:coreProperties>
</file>