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2" r:id="rId3"/>
  </p:sldMasterIdLst>
  <p:notesMasterIdLst>
    <p:notesMasterId r:id="rId27"/>
  </p:notesMasterIdLst>
  <p:sldIdLst>
    <p:sldId id="299" r:id="rId4"/>
    <p:sldId id="362" r:id="rId5"/>
    <p:sldId id="365" r:id="rId6"/>
    <p:sldId id="413" r:id="rId7"/>
    <p:sldId id="437" r:id="rId8"/>
    <p:sldId id="412" r:id="rId9"/>
    <p:sldId id="432" r:id="rId10"/>
    <p:sldId id="366" r:id="rId11"/>
    <p:sldId id="367" r:id="rId12"/>
    <p:sldId id="374" r:id="rId13"/>
    <p:sldId id="370" r:id="rId14"/>
    <p:sldId id="396" r:id="rId15"/>
    <p:sldId id="397" r:id="rId16"/>
    <p:sldId id="583" r:id="rId17"/>
    <p:sldId id="585" r:id="rId18"/>
    <p:sldId id="586" r:id="rId19"/>
    <p:sldId id="563" r:id="rId20"/>
    <p:sldId id="439" r:id="rId21"/>
    <p:sldId id="440" r:id="rId22"/>
    <p:sldId id="441" r:id="rId23"/>
    <p:sldId id="296" r:id="rId24"/>
    <p:sldId id="542" r:id="rId25"/>
    <p:sldId id="54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9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1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videogamelaw.allard.ubc.ca/" TargetMode="External"/><Relationship Id="rId5" Type="http://schemas.openxmlformats.org/officeDocument/2006/relationships/hyperlink" Target="mailto:jon_festinger@thecdm.ca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646081" cy="1520454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/>
              </a:rPr>
              <a:t>News of the Week</a:t>
            </a:r>
            <a:r>
              <a:rPr lang="en-US" sz="4800" b="1" dirty="0" smtClean="0">
                <a:solidFill>
                  <a:srgbClr val="00B050"/>
                </a:solidFill>
                <a:latin typeface="+mn-lt"/>
                <a:cs typeface="Times New Roman"/>
              </a:rPr>
              <a:t>: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br>
              <a:rPr lang="en-US" sz="4800" b="1" dirty="0" smtClean="0">
                <a:solidFill>
                  <a:srgbClr val="FF0000"/>
                </a:solidFill>
                <a:latin typeface="+mn-lt"/>
                <a:cs typeface="Times New Roman"/>
              </a:rPr>
            </a:b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/>
              </a:rPr>
              <a:t>EA </a:t>
            </a:r>
            <a:r>
              <a:rPr lang="en-US" sz="4800" b="1" dirty="0" smtClean="0">
                <a:solidFill>
                  <a:srgbClr val="00B050"/>
                </a:solidFill>
                <a:latin typeface="+mn-lt"/>
                <a:cs typeface="Times New Roman"/>
              </a:rPr>
              <a:t>&amp;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en-US" sz="4800" b="1" dirty="0" smtClean="0">
                <a:solidFill>
                  <a:srgbClr val="00B0F0"/>
                </a:solidFill>
                <a:latin typeface="+mn-lt"/>
                <a:cs typeface="Times New Roman"/>
              </a:rPr>
              <a:t>other stuff</a:t>
            </a:r>
            <a:endParaRPr lang="en-US" sz="4800" b="1" dirty="0">
              <a:solidFill>
                <a:srgbClr val="00B0F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Talk 9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Video </a:t>
            </a: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Game Law </a:t>
            </a: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2017</a:t>
            </a:r>
            <a:endParaRPr lang="en-US" sz="2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UBC Law @ Allard Hall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 smtClean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Jon Festinger Q.C.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Centre for Digital Media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Allard Law of Law, UBC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QMUL School of Law (CCLS)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http://videogamelaw.allard.ubc.ca/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Twitter: @</a:t>
            </a:r>
            <a:r>
              <a:rPr lang="en-US" sz="1800" dirty="0" err="1">
                <a:solidFill>
                  <a:schemeClr val="tx1"/>
                </a:solidFill>
              </a:rPr>
              <a:t>jonfestinger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jon_festinger@thecdm.ca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321" y="2381118"/>
            <a:ext cx="17527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0" y="320675"/>
            <a:ext cx="6850980" cy="5497513"/>
          </a:xfrm>
        </p:spPr>
      </p:pic>
    </p:spTree>
    <p:extLst>
      <p:ext uri="{BB962C8B-B14F-4D97-AF65-F5344CB8AC3E}">
        <p14:creationId xmlns:p14="http://schemas.microsoft.com/office/powerpoint/2010/main" val="39957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00" y="296863"/>
            <a:ext cx="4958799" cy="5429250"/>
          </a:xfrm>
        </p:spPr>
      </p:pic>
    </p:spTree>
    <p:extLst>
      <p:ext uri="{BB962C8B-B14F-4D97-AF65-F5344CB8AC3E}">
        <p14:creationId xmlns:p14="http://schemas.microsoft.com/office/powerpoint/2010/main" val="1927408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61" y="225425"/>
            <a:ext cx="5818878" cy="5629275"/>
          </a:xfrm>
        </p:spPr>
      </p:pic>
    </p:spTree>
    <p:extLst>
      <p:ext uri="{BB962C8B-B14F-4D97-AF65-F5344CB8AC3E}">
        <p14:creationId xmlns:p14="http://schemas.microsoft.com/office/powerpoint/2010/main" val="2453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622" y="427038"/>
            <a:ext cx="4832756" cy="5299075"/>
          </a:xfrm>
        </p:spPr>
      </p:pic>
    </p:spTree>
    <p:extLst>
      <p:ext uri="{BB962C8B-B14F-4D97-AF65-F5344CB8AC3E}">
        <p14:creationId xmlns:p14="http://schemas.microsoft.com/office/powerpoint/2010/main" val="192363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030" y="344488"/>
            <a:ext cx="3925939" cy="5510212"/>
          </a:xfrm>
        </p:spPr>
      </p:pic>
    </p:spTree>
    <p:extLst>
      <p:ext uri="{BB962C8B-B14F-4D97-AF65-F5344CB8AC3E}">
        <p14:creationId xmlns:p14="http://schemas.microsoft.com/office/powerpoint/2010/main" val="42875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731" y="392113"/>
            <a:ext cx="6772537" cy="5414962"/>
          </a:xfrm>
        </p:spPr>
      </p:pic>
    </p:spTree>
    <p:extLst>
      <p:ext uri="{BB962C8B-B14F-4D97-AF65-F5344CB8AC3E}">
        <p14:creationId xmlns:p14="http://schemas.microsoft.com/office/powerpoint/2010/main" val="364991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Remember</a:t>
            </a:r>
            <a:r>
              <a:rPr lang="mr-IN" sz="4400" b="1" dirty="0" smtClean="0">
                <a:solidFill>
                  <a:srgbClr val="FF0000"/>
                </a:solidFill>
              </a:rPr>
              <a:t>…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833" y="1016000"/>
            <a:ext cx="3786333" cy="4873625"/>
          </a:xfrm>
        </p:spPr>
      </p:pic>
    </p:spTree>
    <p:extLst>
      <p:ext uri="{BB962C8B-B14F-4D97-AF65-F5344CB8AC3E}">
        <p14:creationId xmlns:p14="http://schemas.microsoft.com/office/powerpoint/2010/main" val="157264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884"/>
            <a:ext cx="8229600" cy="466425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FFFF00"/>
                </a:solidFill>
              </a:rPr>
              <a:t>And in </a:t>
            </a:r>
            <a:r>
              <a:rPr lang="en-US" sz="6000" dirty="0" smtClean="0">
                <a:solidFill>
                  <a:srgbClr val="00B0F0"/>
                </a:solidFill>
              </a:rPr>
              <a:t>other</a:t>
            </a:r>
            <a:r>
              <a:rPr lang="en-US" sz="6000" dirty="0" smtClean="0">
                <a:solidFill>
                  <a:srgbClr val="FFFF00"/>
                </a:solidFill>
              </a:rPr>
              <a:t> non</a:t>
            </a:r>
            <a:r>
              <a:rPr lang="en-US" sz="6000" dirty="0" smtClean="0">
                <a:solidFill>
                  <a:schemeClr val="bg1"/>
                </a:solidFill>
              </a:rPr>
              <a:t>-</a:t>
            </a:r>
            <a:r>
              <a:rPr lang="en-US" sz="6000" dirty="0" smtClean="0">
                <a:solidFill>
                  <a:srgbClr val="FF0000"/>
                </a:solidFill>
              </a:rPr>
              <a:t>EA</a:t>
            </a:r>
            <a:r>
              <a:rPr lang="en-US" sz="6000" dirty="0" smtClean="0">
                <a:solidFill>
                  <a:srgbClr val="FFFF00"/>
                </a:solidFill>
              </a:rPr>
              <a:t> related news</a:t>
            </a:r>
            <a:r>
              <a:rPr lang="mr-IN" sz="6000" dirty="0" smtClean="0">
                <a:solidFill>
                  <a:schemeClr val="bg1"/>
                </a:solidFill>
              </a:rPr>
              <a:t>…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8" y="427038"/>
            <a:ext cx="7027484" cy="5299075"/>
          </a:xfrm>
        </p:spPr>
      </p:pic>
    </p:spTree>
    <p:extLst>
      <p:ext uri="{BB962C8B-B14F-4D97-AF65-F5344CB8AC3E}">
        <p14:creationId xmlns:p14="http://schemas.microsoft.com/office/powerpoint/2010/main" val="155682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03" y="285750"/>
            <a:ext cx="7236593" cy="5616575"/>
          </a:xfrm>
        </p:spPr>
      </p:pic>
    </p:spTree>
    <p:extLst>
      <p:ext uri="{BB962C8B-B14F-4D97-AF65-F5344CB8AC3E}">
        <p14:creationId xmlns:p14="http://schemas.microsoft.com/office/powerpoint/2010/main" val="63545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946468"/>
            <a:ext cx="854866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556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735" y="320675"/>
            <a:ext cx="4746530" cy="5557838"/>
          </a:xfrm>
        </p:spPr>
      </p:pic>
    </p:spTree>
    <p:extLst>
      <p:ext uri="{BB962C8B-B14F-4D97-AF65-F5344CB8AC3E}">
        <p14:creationId xmlns:p14="http://schemas.microsoft.com/office/powerpoint/2010/main" val="69350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465"/>
            <a:ext cx="8229600" cy="1016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COMING SOON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/>
              </a:rPr>
              <a:t>….</a:t>
            </a:r>
            <a:endParaRPr lang="en-US" sz="48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80999"/>
            <a:ext cx="8686800" cy="44451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FROM WHEELBARROWS TO HOLODECKS: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“CONNECTING” LIVING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ROOMS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…THINGS…MOBILE DEVICES…EACH OTHER…AND WAY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BEYOND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…ON THE LEGAL IMPLICATIONS OF </a:t>
            </a: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CONVERGEANCE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3" descr="streami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65" y="3717636"/>
            <a:ext cx="2559300" cy="200849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"/>
          <a:stretch/>
        </p:blipFill>
        <p:spPr>
          <a:xfrm>
            <a:off x="2743665" y="3717636"/>
            <a:ext cx="2993853" cy="2257450"/>
          </a:xfrm>
          <a:prstGeom prst="rect">
            <a:avLst/>
          </a:prstGeom>
        </p:spPr>
      </p:pic>
      <p:pic>
        <p:nvPicPr>
          <p:cNvPr id="9" name="Content Placeholder 5" descr="file00028397254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877" y="3717636"/>
            <a:ext cx="3174627" cy="23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  Always 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include a cat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picture</a:t>
            </a:r>
            <a:endParaRPr lang="en-US" sz="48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1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6078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lang="en-US" sz="6000" b="1" dirty="0" smtClean="0">
                <a:solidFill>
                  <a:srgbClr val="FFFF00"/>
                </a:solidFill>
                <a:latin typeface="+mn-lt"/>
                <a:cs typeface="Times New Roman"/>
              </a:rPr>
              <a:t>Our Academic Partners </a:t>
            </a:r>
            <a:endParaRPr lang="en-US" sz="60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1" y="2771403"/>
            <a:ext cx="6570518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4259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Arial"/>
                <a:cs typeface="Arial"/>
              </a:rPr>
              <a:t>Questions on..</a:t>
            </a:r>
            <a:endParaRPr lang="en-US" sz="6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19074"/>
            <a:ext cx="8229600" cy="3907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</a:rPr>
              <a:t>Papers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Class Presentations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80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Happy </a:t>
            </a:r>
            <a:r>
              <a:rPr lang="en-US" sz="4400" b="1" dirty="0" smtClean="0">
                <a:solidFill>
                  <a:srgbClr val="FF0000"/>
                </a:solidFill>
              </a:rPr>
              <a:t>(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  <a:r>
              <a:rPr lang="en-US" sz="4400" b="1" dirty="0" smtClean="0">
                <a:solidFill>
                  <a:srgbClr val="FF0000"/>
                </a:solidFill>
              </a:rPr>
              <a:t>)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</a:rPr>
              <a:t>Battlefront 2</a:t>
            </a:r>
            <a:r>
              <a:rPr lang="en-US" sz="4400" b="1" dirty="0" smtClean="0">
                <a:solidFill>
                  <a:srgbClr val="FFFF00"/>
                </a:solidFill>
              </a:rPr>
              <a:t> Release Date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951" y="1408113"/>
            <a:ext cx="3168097" cy="4318000"/>
          </a:xfrm>
        </p:spPr>
      </p:pic>
    </p:spTree>
    <p:extLst>
      <p:ext uri="{BB962C8B-B14F-4D97-AF65-F5344CB8AC3E}">
        <p14:creationId xmlns:p14="http://schemas.microsoft.com/office/powerpoint/2010/main" val="8657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chemeClr val="accent5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Sports (Olympics)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Follow-Up</a:t>
            </a:r>
            <a:endParaRPr lang="en-US" dirty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036" y="1116013"/>
            <a:ext cx="6031928" cy="4773612"/>
          </a:xfrm>
        </p:spPr>
      </p:pic>
    </p:spTree>
    <p:extLst>
      <p:ext uri="{BB962C8B-B14F-4D97-AF65-F5344CB8AC3E}">
        <p14:creationId xmlns:p14="http://schemas.microsoft.com/office/powerpoint/2010/main" val="63258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678" y="0"/>
            <a:ext cx="7505321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EA</a:t>
            </a:r>
            <a:r>
              <a:rPr lang="en-US" b="1" dirty="0" smtClean="0">
                <a:solidFill>
                  <a:srgbClr val="FFFF00"/>
                </a:solidFill>
              </a:rPr>
              <a:t> Follow-Up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679" y="1410423"/>
            <a:ext cx="5664646" cy="43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5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260" y="296863"/>
            <a:ext cx="6497479" cy="5429250"/>
          </a:xfrm>
        </p:spPr>
      </p:pic>
    </p:spTree>
    <p:extLst>
      <p:ext uri="{BB962C8B-B14F-4D97-AF65-F5344CB8AC3E}">
        <p14:creationId xmlns:p14="http://schemas.microsoft.com/office/powerpoint/2010/main" val="150867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659467"/>
            <a:ext cx="6582660" cy="399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53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748964"/>
            <a:ext cx="8548661" cy="3977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578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2896</TotalTime>
  <Words>128</Words>
  <Application>Microsoft Macintosh PowerPoint</Application>
  <PresentationFormat>On-screen Show (4:3)</PresentationFormat>
  <Paragraphs>40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American Typewriter</vt:lpstr>
      <vt:lpstr>Calibri</vt:lpstr>
      <vt:lpstr>Klavika</vt:lpstr>
      <vt:lpstr>Lucida Console</vt:lpstr>
      <vt:lpstr>Mangal</vt:lpstr>
      <vt:lpstr>Times New Roman</vt:lpstr>
      <vt:lpstr>Wingdings</vt:lpstr>
      <vt:lpstr>Arial</vt:lpstr>
      <vt:lpstr>CDM_PPT_Template </vt:lpstr>
      <vt:lpstr>2_CDM_PPT_Template </vt:lpstr>
      <vt:lpstr>1_CDM_PPT_Template </vt:lpstr>
      <vt:lpstr>News of the Week:  EA &amp; other stuff</vt:lpstr>
      <vt:lpstr>PowerPoint Presentation</vt:lpstr>
      <vt:lpstr>Questions on..</vt:lpstr>
      <vt:lpstr>Happy (?) Battlefront 2 Release Date</vt:lpstr>
      <vt:lpstr> E-Sports (Olympics) Follow-Up</vt:lpstr>
      <vt:lpstr>EA Follow-Up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</vt:lpstr>
      <vt:lpstr>PowerPoint Presentation</vt:lpstr>
      <vt:lpstr>PowerPoint Presentation</vt:lpstr>
      <vt:lpstr>PowerPoint Presentation</vt:lpstr>
      <vt:lpstr>PowerPoint Presentation</vt:lpstr>
      <vt:lpstr>COMING SOON….</vt:lpstr>
      <vt:lpstr>  Always include a cat picture</vt:lpstr>
      <vt:lpstr>    Our Academic Partners </vt:lpstr>
    </vt:vector>
  </TitlesOfParts>
  <Manager/>
  <Company>Festinger Bahniwal Law &amp; Strategy LLP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it all about Beta</dc:title>
  <dc:subject/>
  <dc:creator>Jon Festinger</dc:creator>
  <cp:keywords/>
  <dc:description/>
  <cp:lastModifiedBy>Microsoft Office User</cp:lastModifiedBy>
  <cp:revision>334</cp:revision>
  <cp:lastPrinted>2013-10-23T04:51:36Z</cp:lastPrinted>
  <dcterms:created xsi:type="dcterms:W3CDTF">2013-02-08T08:35:59Z</dcterms:created>
  <dcterms:modified xsi:type="dcterms:W3CDTF">2017-11-24T07:37:43Z</dcterms:modified>
  <cp:category/>
</cp:coreProperties>
</file>