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315" r:id="rId4"/>
    <p:sldId id="311" r:id="rId5"/>
    <p:sldId id="306" r:id="rId6"/>
    <p:sldId id="310" r:id="rId7"/>
    <p:sldId id="307" r:id="rId8"/>
    <p:sldId id="314" r:id="rId9"/>
    <p:sldId id="313" r:id="rId10"/>
    <p:sldId id="316" r:id="rId11"/>
    <p:sldId id="299" r:id="rId12"/>
    <p:sldId id="300" r:id="rId13"/>
    <p:sldId id="303" r:id="rId14"/>
    <p:sldId id="301" r:id="rId15"/>
    <p:sldId id="354" r:id="rId16"/>
    <p:sldId id="304" r:id="rId17"/>
    <p:sldId id="312" r:id="rId18"/>
    <p:sldId id="332" r:id="rId19"/>
    <p:sldId id="333" r:id="rId20"/>
    <p:sldId id="317" r:id="rId21"/>
    <p:sldId id="302" r:id="rId22"/>
    <p:sldId id="309" r:id="rId23"/>
    <p:sldId id="308" r:id="rId24"/>
    <p:sldId id="320" r:id="rId25"/>
    <p:sldId id="321" r:id="rId26"/>
    <p:sldId id="318" r:id="rId27"/>
    <p:sldId id="259" r:id="rId28"/>
    <p:sldId id="260" r:id="rId29"/>
    <p:sldId id="261" r:id="rId30"/>
    <p:sldId id="262" r:id="rId31"/>
    <p:sldId id="265" r:id="rId32"/>
    <p:sldId id="277" r:id="rId33"/>
    <p:sldId id="279" r:id="rId34"/>
    <p:sldId id="278" r:id="rId35"/>
    <p:sldId id="280" r:id="rId36"/>
    <p:sldId id="294" r:id="rId37"/>
    <p:sldId id="288" r:id="rId38"/>
    <p:sldId id="291" r:id="rId39"/>
    <p:sldId id="281" r:id="rId40"/>
    <p:sldId id="282" r:id="rId41"/>
    <p:sldId id="292" r:id="rId42"/>
    <p:sldId id="293" r:id="rId43"/>
    <p:sldId id="297" r:id="rId44"/>
    <p:sldId id="283" r:id="rId45"/>
    <p:sldId id="284" r:id="rId46"/>
    <p:sldId id="287" r:id="rId47"/>
    <p:sldId id="296" r:id="rId48"/>
    <p:sldId id="285" r:id="rId49"/>
    <p:sldId id="286" r:id="rId50"/>
    <p:sldId id="295" r:id="rId51"/>
    <p:sldId id="289" r:id="rId52"/>
    <p:sldId id="290" r:id="rId53"/>
    <p:sldId id="276" r:id="rId54"/>
    <p:sldId id="267" r:id="rId55"/>
    <p:sldId id="268" r:id="rId56"/>
    <p:sldId id="269" r:id="rId57"/>
    <p:sldId id="298" r:id="rId58"/>
    <p:sldId id="266" r:id="rId59"/>
    <p:sldId id="271" r:id="rId60"/>
    <p:sldId id="273" r:id="rId61"/>
    <p:sldId id="274" r:id="rId62"/>
    <p:sldId id="275" r:id="rId63"/>
    <p:sldId id="355" r:id="rId64"/>
    <p:sldId id="319" r:id="rId65"/>
    <p:sldId id="322" r:id="rId66"/>
    <p:sldId id="323" r:id="rId67"/>
    <p:sldId id="324" r:id="rId68"/>
    <p:sldId id="329" r:id="rId69"/>
    <p:sldId id="338" r:id="rId70"/>
    <p:sldId id="325" r:id="rId71"/>
    <p:sldId id="330" r:id="rId72"/>
    <p:sldId id="326" r:id="rId73"/>
    <p:sldId id="327" r:id="rId74"/>
    <p:sldId id="331" r:id="rId75"/>
    <p:sldId id="334" r:id="rId76"/>
    <p:sldId id="335" r:id="rId77"/>
    <p:sldId id="336" r:id="rId78"/>
    <p:sldId id="337" r:id="rId79"/>
    <p:sldId id="339" r:id="rId80"/>
    <p:sldId id="340" r:id="rId81"/>
    <p:sldId id="341" r:id="rId82"/>
    <p:sldId id="342" r:id="rId83"/>
    <p:sldId id="343" r:id="rId84"/>
    <p:sldId id="344" r:id="rId85"/>
    <p:sldId id="345" r:id="rId86"/>
    <p:sldId id="356" r:id="rId87"/>
    <p:sldId id="357" r:id="rId88"/>
    <p:sldId id="346" r:id="rId89"/>
    <p:sldId id="348" r:id="rId90"/>
    <p:sldId id="349" r:id="rId91"/>
    <p:sldId id="350" r:id="rId92"/>
    <p:sldId id="351" r:id="rId93"/>
    <p:sldId id="352" r:id="rId94"/>
    <p:sldId id="353" r:id="rId9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7955552-50A2-47B9-8509-977EC7F97FC8}">
          <p14:sldIdLst>
            <p14:sldId id="256"/>
            <p14:sldId id="257"/>
            <p14:sldId id="315"/>
            <p14:sldId id="311"/>
            <p14:sldId id="306"/>
            <p14:sldId id="310"/>
            <p14:sldId id="307"/>
            <p14:sldId id="314"/>
            <p14:sldId id="313"/>
            <p14:sldId id="316"/>
            <p14:sldId id="299"/>
            <p14:sldId id="300"/>
            <p14:sldId id="303"/>
            <p14:sldId id="301"/>
            <p14:sldId id="354"/>
            <p14:sldId id="304"/>
            <p14:sldId id="312"/>
            <p14:sldId id="332"/>
            <p14:sldId id="333"/>
            <p14:sldId id="317"/>
            <p14:sldId id="302"/>
            <p14:sldId id="309"/>
            <p14:sldId id="308"/>
            <p14:sldId id="320"/>
            <p14:sldId id="321"/>
          </p14:sldIdLst>
        </p14:section>
        <p14:section name="Privacy" id="{97F68B71-96EE-4268-8BF0-4FC83364495D}">
          <p14:sldIdLst>
            <p14:sldId id="318"/>
            <p14:sldId id="259"/>
            <p14:sldId id="260"/>
            <p14:sldId id="261"/>
            <p14:sldId id="262"/>
            <p14:sldId id="265"/>
            <p14:sldId id="277"/>
            <p14:sldId id="279"/>
            <p14:sldId id="278"/>
            <p14:sldId id="280"/>
            <p14:sldId id="294"/>
            <p14:sldId id="288"/>
            <p14:sldId id="291"/>
            <p14:sldId id="281"/>
            <p14:sldId id="282"/>
            <p14:sldId id="292"/>
            <p14:sldId id="293"/>
            <p14:sldId id="297"/>
            <p14:sldId id="283"/>
            <p14:sldId id="284"/>
            <p14:sldId id="287"/>
            <p14:sldId id="296"/>
            <p14:sldId id="285"/>
            <p14:sldId id="286"/>
            <p14:sldId id="295"/>
            <p14:sldId id="289"/>
            <p14:sldId id="290"/>
            <p14:sldId id="276"/>
            <p14:sldId id="267"/>
            <p14:sldId id="268"/>
            <p14:sldId id="269"/>
            <p14:sldId id="298"/>
            <p14:sldId id="266"/>
            <p14:sldId id="271"/>
            <p14:sldId id="273"/>
            <p14:sldId id="274"/>
            <p14:sldId id="275"/>
            <p14:sldId id="355"/>
            <p14:sldId id="319"/>
            <p14:sldId id="322"/>
            <p14:sldId id="323"/>
            <p14:sldId id="324"/>
            <p14:sldId id="329"/>
            <p14:sldId id="338"/>
            <p14:sldId id="325"/>
            <p14:sldId id="330"/>
            <p14:sldId id="326"/>
            <p14:sldId id="327"/>
            <p14:sldId id="331"/>
            <p14:sldId id="334"/>
            <p14:sldId id="335"/>
            <p14:sldId id="336"/>
            <p14:sldId id="337"/>
            <p14:sldId id="339"/>
            <p14:sldId id="340"/>
            <p14:sldId id="341"/>
            <p14:sldId id="342"/>
            <p14:sldId id="343"/>
            <p14:sldId id="344"/>
            <p14:sldId id="345"/>
            <p14:sldId id="356"/>
            <p14:sldId id="357"/>
            <p14:sldId id="346"/>
            <p14:sldId id="348"/>
            <p14:sldId id="349"/>
            <p14:sldId id="350"/>
            <p14:sldId id="351"/>
            <p14:sldId id="352"/>
            <p14:sldId id="35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5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B7042C-C9C7-41DE-93C1-0F9022ABCD36}" v="223" dt="2018-11-14T00:22:15.657"/>
    <p1510:client id="{74DEFC61-4DC8-8CD1-2FF1-49407B2771B5}" v="515" dt="2018-11-14T00:58:12.394"/>
    <p1510:client id="{FF4F13CA-FE10-9A98-AE66-4CFACBFD8D9F}" v="214" dt="2018-11-14T10:18:11.006"/>
    <p1510:client id="{48A83C46-409E-1EEC-D976-CD4DE4C15A5B}" v="396" dt="2018-11-14T18:41:48.495"/>
    <p1510:client id="{2607DB9F-8E13-9F98-A95D-8D6E0B262587}" v="184" dt="2018-11-14T18:49:00.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467"/>
  </p:normalViewPr>
  <p:slideViewPr>
    <p:cSldViewPr snapToGrid="0">
      <p:cViewPr varScale="1">
        <p:scale>
          <a:sx n="77" d="100"/>
          <a:sy n="77" d="100"/>
        </p:scale>
        <p:origin x="13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iagrams/_rels/data4.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dgm:fillClrLst>
    <dgm:linClrLst meth="repeat">
      <a:schemeClr val="lt1">
        <a:alpha val="0"/>
      </a:schemeClr>
    </dgm:linClrLst>
    <dgm:effectClrLst/>
    <dgm:txLinClrLst/>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3080BA-DC36-48BD-BC8B-91B772756F97}" type="doc">
      <dgm:prSet loTypeId="urn:microsoft.com/office/officeart/2005/8/layout/default" loCatId="list" qsTypeId="urn:microsoft.com/office/officeart/2005/8/quickstyle/simple2" qsCatId="simple" csTypeId="urn:microsoft.com/office/officeart/2005/8/colors/accent5_5" csCatId="accent5" phldr="1"/>
      <dgm:spPr/>
      <dgm:t>
        <a:bodyPr/>
        <a:lstStyle/>
        <a:p>
          <a:endParaRPr lang="en-US"/>
        </a:p>
      </dgm:t>
    </dgm:pt>
    <dgm:pt modelId="{008FC6B3-16DB-4BA8-B3DC-971D1C3CC4BF}">
      <dgm:prSet/>
      <dgm:spPr/>
      <dgm:t>
        <a:bodyPr/>
        <a:lstStyle/>
        <a:p>
          <a:r>
            <a:rPr lang="en-CA"/>
            <a:t>☐ We have checked that consent is the most appropriate lawful basis for processing.</a:t>
          </a:r>
          <a:endParaRPr lang="en-US"/>
        </a:p>
      </dgm:t>
    </dgm:pt>
    <dgm:pt modelId="{86D66E93-3D26-4D03-9503-1F9DEEFF8A06}" type="parTrans" cxnId="{864E7C9E-F477-4258-9218-CB2C2BC2C34D}">
      <dgm:prSet/>
      <dgm:spPr/>
      <dgm:t>
        <a:bodyPr/>
        <a:lstStyle/>
        <a:p>
          <a:endParaRPr lang="en-US"/>
        </a:p>
      </dgm:t>
    </dgm:pt>
    <dgm:pt modelId="{0995ECFF-4D27-495D-A6B2-2B03A9F80BEF}" type="sibTrans" cxnId="{864E7C9E-F477-4258-9218-CB2C2BC2C34D}">
      <dgm:prSet/>
      <dgm:spPr/>
      <dgm:t>
        <a:bodyPr/>
        <a:lstStyle/>
        <a:p>
          <a:endParaRPr lang="en-US"/>
        </a:p>
      </dgm:t>
    </dgm:pt>
    <dgm:pt modelId="{BA0A3646-3596-4611-BD19-82990FA7BD4B}">
      <dgm:prSet/>
      <dgm:spPr/>
      <dgm:t>
        <a:bodyPr/>
        <a:lstStyle/>
        <a:p>
          <a:r>
            <a:rPr lang="en-CA"/>
            <a:t>☐ We have made the request for consent prominent and separate from our terms and conditions.</a:t>
          </a:r>
          <a:endParaRPr lang="en-US"/>
        </a:p>
      </dgm:t>
    </dgm:pt>
    <dgm:pt modelId="{7957423F-DCCA-48FA-858A-B149A607BEFC}" type="parTrans" cxnId="{49941993-E77E-493C-AAAF-897A524C12D2}">
      <dgm:prSet/>
      <dgm:spPr/>
      <dgm:t>
        <a:bodyPr/>
        <a:lstStyle/>
        <a:p>
          <a:endParaRPr lang="en-US"/>
        </a:p>
      </dgm:t>
    </dgm:pt>
    <dgm:pt modelId="{AE1A5A50-A490-4933-BAAD-75DE85E1ED9D}" type="sibTrans" cxnId="{49941993-E77E-493C-AAAF-897A524C12D2}">
      <dgm:prSet/>
      <dgm:spPr/>
      <dgm:t>
        <a:bodyPr/>
        <a:lstStyle/>
        <a:p>
          <a:endParaRPr lang="en-US"/>
        </a:p>
      </dgm:t>
    </dgm:pt>
    <dgm:pt modelId="{6ED3E346-07BF-4479-8221-39D87566E666}">
      <dgm:prSet/>
      <dgm:spPr>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dgm:spPr>
      <dgm:t>
        <a:bodyPr/>
        <a:lstStyle/>
        <a:p>
          <a:r>
            <a:rPr lang="en-CA"/>
            <a:t>☐ We ask people to positively opt in.</a:t>
          </a:r>
          <a:endParaRPr lang="en-US"/>
        </a:p>
      </dgm:t>
    </dgm:pt>
    <dgm:pt modelId="{5A4B96A0-5A7D-452A-A059-7686CBEEF445}" type="parTrans" cxnId="{95EE73E9-9669-4533-BF71-EA3C74050306}">
      <dgm:prSet/>
      <dgm:spPr/>
      <dgm:t>
        <a:bodyPr/>
        <a:lstStyle/>
        <a:p>
          <a:endParaRPr lang="en-US"/>
        </a:p>
      </dgm:t>
    </dgm:pt>
    <dgm:pt modelId="{A09E8474-7656-4611-B33F-F7A62D3FB05B}" type="sibTrans" cxnId="{95EE73E9-9669-4533-BF71-EA3C74050306}">
      <dgm:prSet/>
      <dgm:spPr/>
      <dgm:t>
        <a:bodyPr/>
        <a:lstStyle/>
        <a:p>
          <a:endParaRPr lang="en-US"/>
        </a:p>
      </dgm:t>
    </dgm:pt>
    <dgm:pt modelId="{2E12412F-3EB6-4131-AC66-8A3C08803FA6}">
      <dgm:prSet/>
      <dgm:spPr/>
      <dgm:t>
        <a:bodyPr/>
        <a:lstStyle/>
        <a:p>
          <a:r>
            <a:rPr lang="en-CA"/>
            <a:t>☐ We don’t use pre-ticked boxes or any other type of default consent.</a:t>
          </a:r>
          <a:endParaRPr lang="en-US"/>
        </a:p>
      </dgm:t>
    </dgm:pt>
    <dgm:pt modelId="{49DB92B5-3414-4A4A-A774-201535066294}" type="parTrans" cxnId="{60407E59-E0CD-45C2-BA72-E60C3DD1D02A}">
      <dgm:prSet/>
      <dgm:spPr/>
      <dgm:t>
        <a:bodyPr/>
        <a:lstStyle/>
        <a:p>
          <a:endParaRPr lang="en-US"/>
        </a:p>
      </dgm:t>
    </dgm:pt>
    <dgm:pt modelId="{9D96716C-4471-4AFB-94AF-3B40AA428164}" type="sibTrans" cxnId="{60407E59-E0CD-45C2-BA72-E60C3DD1D02A}">
      <dgm:prSet/>
      <dgm:spPr/>
      <dgm:t>
        <a:bodyPr/>
        <a:lstStyle/>
        <a:p>
          <a:endParaRPr lang="en-US"/>
        </a:p>
      </dgm:t>
    </dgm:pt>
    <dgm:pt modelId="{62223FF2-8CB2-4CCD-94F4-2002CEAD293B}">
      <dgm:prSet/>
      <dgm:spPr/>
      <dgm:t>
        <a:bodyPr/>
        <a:lstStyle/>
        <a:p>
          <a:r>
            <a:rPr lang="en-CA"/>
            <a:t>☐ We use clear, plain language that is easy to understand.</a:t>
          </a:r>
          <a:endParaRPr lang="en-US"/>
        </a:p>
      </dgm:t>
    </dgm:pt>
    <dgm:pt modelId="{2769FF75-E6A9-4907-BAD9-F1AE9694CF08}" type="parTrans" cxnId="{04CB013D-9108-4732-B29A-FB5D9150906C}">
      <dgm:prSet/>
      <dgm:spPr/>
      <dgm:t>
        <a:bodyPr/>
        <a:lstStyle/>
        <a:p>
          <a:endParaRPr lang="en-US"/>
        </a:p>
      </dgm:t>
    </dgm:pt>
    <dgm:pt modelId="{E4403A81-75E1-438D-AF3F-850F77E2191C}" type="sibTrans" cxnId="{04CB013D-9108-4732-B29A-FB5D9150906C}">
      <dgm:prSet/>
      <dgm:spPr/>
      <dgm:t>
        <a:bodyPr/>
        <a:lstStyle/>
        <a:p>
          <a:endParaRPr lang="en-US"/>
        </a:p>
      </dgm:t>
    </dgm:pt>
    <dgm:pt modelId="{AFFDB3D2-FA21-4B3F-940F-FBF47C812C25}">
      <dgm:prSet/>
      <dgm:spPr/>
      <dgm:t>
        <a:bodyPr/>
        <a:lstStyle/>
        <a:p>
          <a:r>
            <a:rPr lang="en-CA"/>
            <a:t>☐ We specify why we want the data and what we’re going to do with it.</a:t>
          </a:r>
          <a:endParaRPr lang="en-US"/>
        </a:p>
      </dgm:t>
    </dgm:pt>
    <dgm:pt modelId="{19D53DAB-2D18-4648-ABC1-B9663915E0FF}" type="parTrans" cxnId="{41517993-B5A4-4636-BDC5-C4E1AC765033}">
      <dgm:prSet/>
      <dgm:spPr/>
      <dgm:t>
        <a:bodyPr/>
        <a:lstStyle/>
        <a:p>
          <a:endParaRPr lang="en-US"/>
        </a:p>
      </dgm:t>
    </dgm:pt>
    <dgm:pt modelId="{AC2812EB-6FC1-40BE-BAA5-6684BD95448A}" type="sibTrans" cxnId="{41517993-B5A4-4636-BDC5-C4E1AC765033}">
      <dgm:prSet/>
      <dgm:spPr/>
      <dgm:t>
        <a:bodyPr/>
        <a:lstStyle/>
        <a:p>
          <a:endParaRPr lang="en-US"/>
        </a:p>
      </dgm:t>
    </dgm:pt>
    <dgm:pt modelId="{B7AF74D6-C920-4A5D-A569-685098C1E405}">
      <dgm:prSet/>
      <dgm:spPr>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dgm:spPr>
      <dgm:t>
        <a:bodyPr/>
        <a:lstStyle/>
        <a:p>
          <a:r>
            <a:rPr lang="en-CA"/>
            <a:t>☐ We give separate distinct (‘granular’) options to consent separately to different purposes and types of processing.</a:t>
          </a:r>
          <a:endParaRPr lang="en-US"/>
        </a:p>
      </dgm:t>
    </dgm:pt>
    <dgm:pt modelId="{B72C7C6E-7ECF-4627-BE61-40EF3C905C28}" type="parTrans" cxnId="{8BE4C6C8-F9E4-4E13-A68D-5943C77748CF}">
      <dgm:prSet/>
      <dgm:spPr/>
      <dgm:t>
        <a:bodyPr/>
        <a:lstStyle/>
        <a:p>
          <a:endParaRPr lang="en-US"/>
        </a:p>
      </dgm:t>
    </dgm:pt>
    <dgm:pt modelId="{03E61A21-915A-4A4F-AF52-516692D1D3CC}" type="sibTrans" cxnId="{8BE4C6C8-F9E4-4E13-A68D-5943C77748CF}">
      <dgm:prSet/>
      <dgm:spPr/>
      <dgm:t>
        <a:bodyPr/>
        <a:lstStyle/>
        <a:p>
          <a:endParaRPr lang="en-US"/>
        </a:p>
      </dgm:t>
    </dgm:pt>
    <dgm:pt modelId="{9EBB36E4-5ADA-4E24-A210-C8E0148719F3}">
      <dgm:prSet/>
      <dgm:spPr/>
      <dgm:t>
        <a:bodyPr/>
        <a:lstStyle/>
        <a:p>
          <a:r>
            <a:rPr lang="en-CA"/>
            <a:t>☐ We name our organisation and any third party controllers who will be relying on the consent.</a:t>
          </a:r>
          <a:endParaRPr lang="en-US"/>
        </a:p>
      </dgm:t>
    </dgm:pt>
    <dgm:pt modelId="{F3D32A3F-8B8E-431A-94B4-BB5ED65FD28F}" type="parTrans" cxnId="{B8C8E813-0A14-419A-B09C-BEC92879DB5F}">
      <dgm:prSet/>
      <dgm:spPr/>
      <dgm:t>
        <a:bodyPr/>
        <a:lstStyle/>
        <a:p>
          <a:endParaRPr lang="en-US"/>
        </a:p>
      </dgm:t>
    </dgm:pt>
    <dgm:pt modelId="{9CE70A75-F026-4639-BD59-45DB9EADCCA9}" type="sibTrans" cxnId="{B8C8E813-0A14-419A-B09C-BEC92879DB5F}">
      <dgm:prSet/>
      <dgm:spPr/>
      <dgm:t>
        <a:bodyPr/>
        <a:lstStyle/>
        <a:p>
          <a:endParaRPr lang="en-US"/>
        </a:p>
      </dgm:t>
    </dgm:pt>
    <dgm:pt modelId="{DF938A20-442A-4D1B-9130-18D792CDB0C8}">
      <dgm:prSet/>
      <dgm:spPr/>
      <dgm:t>
        <a:bodyPr/>
        <a:lstStyle/>
        <a:p>
          <a:r>
            <a:rPr lang="en-CA"/>
            <a:t>☐ We tell individuals they can withdraw their consent.</a:t>
          </a:r>
          <a:endParaRPr lang="en-US"/>
        </a:p>
      </dgm:t>
    </dgm:pt>
    <dgm:pt modelId="{2D2C2A91-E1F2-494B-A4A5-5F005E9B5CBD}" type="parTrans" cxnId="{DC28B00B-57CF-4904-A2EB-33B543A6E796}">
      <dgm:prSet/>
      <dgm:spPr/>
      <dgm:t>
        <a:bodyPr/>
        <a:lstStyle/>
        <a:p>
          <a:endParaRPr lang="en-US"/>
        </a:p>
      </dgm:t>
    </dgm:pt>
    <dgm:pt modelId="{6182CB3C-A4F4-4AC5-80D2-5BE04F3E4290}" type="sibTrans" cxnId="{DC28B00B-57CF-4904-A2EB-33B543A6E796}">
      <dgm:prSet/>
      <dgm:spPr/>
      <dgm:t>
        <a:bodyPr/>
        <a:lstStyle/>
        <a:p>
          <a:endParaRPr lang="en-US"/>
        </a:p>
      </dgm:t>
    </dgm:pt>
    <dgm:pt modelId="{16B1BD89-C722-4879-A70F-3A4126F96C4F}">
      <dgm:prSet/>
      <dgm:spPr>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dgm:spPr>
      <dgm:t>
        <a:bodyPr/>
        <a:lstStyle/>
        <a:p>
          <a:r>
            <a:rPr lang="en-CA"/>
            <a:t>☐ We ensure that individuals can refuse to consent without detriment.</a:t>
          </a:r>
          <a:endParaRPr lang="en-US"/>
        </a:p>
      </dgm:t>
    </dgm:pt>
    <dgm:pt modelId="{F844B14C-2041-4905-8AA4-0384CF5168AD}" type="parTrans" cxnId="{9F8F29DF-B38A-4032-A15A-CF28118AECC3}">
      <dgm:prSet/>
      <dgm:spPr/>
      <dgm:t>
        <a:bodyPr/>
        <a:lstStyle/>
        <a:p>
          <a:endParaRPr lang="en-US"/>
        </a:p>
      </dgm:t>
    </dgm:pt>
    <dgm:pt modelId="{B200277A-BDEC-4310-BBB7-27996189D390}" type="sibTrans" cxnId="{9F8F29DF-B38A-4032-A15A-CF28118AECC3}">
      <dgm:prSet/>
      <dgm:spPr/>
      <dgm:t>
        <a:bodyPr/>
        <a:lstStyle/>
        <a:p>
          <a:endParaRPr lang="en-US"/>
        </a:p>
      </dgm:t>
    </dgm:pt>
    <dgm:pt modelId="{EF1EB4D5-FC07-4066-9F87-FF2F60326A59}">
      <dgm:prSet/>
      <dgm:spPr>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dgm:spPr>
      <dgm:t>
        <a:bodyPr/>
        <a:lstStyle/>
        <a:p>
          <a:r>
            <a:rPr lang="en-CA"/>
            <a:t>☐ We avoid making consent a precondition of a service.</a:t>
          </a:r>
          <a:endParaRPr lang="en-US"/>
        </a:p>
      </dgm:t>
    </dgm:pt>
    <dgm:pt modelId="{D489632B-B1BA-416F-BD95-27ACD7B644BF}" type="parTrans" cxnId="{A73CB5FE-81ED-42A8-A107-03F937878F86}">
      <dgm:prSet/>
      <dgm:spPr/>
      <dgm:t>
        <a:bodyPr/>
        <a:lstStyle/>
        <a:p>
          <a:endParaRPr lang="en-US"/>
        </a:p>
      </dgm:t>
    </dgm:pt>
    <dgm:pt modelId="{9FFE9D66-BAE3-4F28-A0B6-23FF123A7454}" type="sibTrans" cxnId="{A73CB5FE-81ED-42A8-A107-03F937878F86}">
      <dgm:prSet/>
      <dgm:spPr/>
      <dgm:t>
        <a:bodyPr/>
        <a:lstStyle/>
        <a:p>
          <a:endParaRPr lang="en-US"/>
        </a:p>
      </dgm:t>
    </dgm:pt>
    <dgm:pt modelId="{C63F6D7B-129D-4871-93B1-FF79EA5BCF06}">
      <dgm:prSet/>
      <dgm:spPr/>
      <dgm:t>
        <a:bodyPr/>
        <a:lstStyle/>
        <a:p>
          <a:r>
            <a:rPr lang="en-CA"/>
            <a:t>☐ If we offer online services directly to children, we only seek consent if we have age-verification measures (and parental-consent measures for younger children) in place.</a:t>
          </a:r>
          <a:endParaRPr lang="en-US"/>
        </a:p>
      </dgm:t>
    </dgm:pt>
    <dgm:pt modelId="{90444241-8C2E-4C9D-8ED5-2F2BF79F4911}" type="parTrans" cxnId="{990B9D54-8102-45F5-9227-4ACF83DAA2FA}">
      <dgm:prSet/>
      <dgm:spPr/>
      <dgm:t>
        <a:bodyPr/>
        <a:lstStyle/>
        <a:p>
          <a:endParaRPr lang="en-US"/>
        </a:p>
      </dgm:t>
    </dgm:pt>
    <dgm:pt modelId="{9D7B4E71-EF7A-4876-8B09-210E03336E03}" type="sibTrans" cxnId="{990B9D54-8102-45F5-9227-4ACF83DAA2FA}">
      <dgm:prSet/>
      <dgm:spPr/>
      <dgm:t>
        <a:bodyPr/>
        <a:lstStyle/>
        <a:p>
          <a:endParaRPr lang="en-US"/>
        </a:p>
      </dgm:t>
    </dgm:pt>
    <dgm:pt modelId="{6436D908-A2EC-4257-96E4-C94EDEE471CE}" type="pres">
      <dgm:prSet presAssocID="{073080BA-DC36-48BD-BC8B-91B772756F97}" presName="diagram" presStyleCnt="0">
        <dgm:presLayoutVars>
          <dgm:dir/>
          <dgm:resizeHandles val="exact"/>
        </dgm:presLayoutVars>
      </dgm:prSet>
      <dgm:spPr/>
    </dgm:pt>
    <dgm:pt modelId="{253BA3F4-3098-4911-B54C-4634835C7755}" type="pres">
      <dgm:prSet presAssocID="{008FC6B3-16DB-4BA8-B3DC-971D1C3CC4BF}" presName="node" presStyleLbl="node1" presStyleIdx="0" presStyleCnt="12">
        <dgm:presLayoutVars>
          <dgm:bulletEnabled val="1"/>
        </dgm:presLayoutVars>
      </dgm:prSet>
      <dgm:spPr/>
    </dgm:pt>
    <dgm:pt modelId="{BDBDEFE7-F748-4871-B46D-61A7AE866042}" type="pres">
      <dgm:prSet presAssocID="{0995ECFF-4D27-495D-A6B2-2B03A9F80BEF}" presName="sibTrans" presStyleCnt="0"/>
      <dgm:spPr/>
    </dgm:pt>
    <dgm:pt modelId="{714D4311-AD7E-44F0-AE3B-224B5BBCBC4D}" type="pres">
      <dgm:prSet presAssocID="{BA0A3646-3596-4611-BD19-82990FA7BD4B}" presName="node" presStyleLbl="node1" presStyleIdx="1" presStyleCnt="12">
        <dgm:presLayoutVars>
          <dgm:bulletEnabled val="1"/>
        </dgm:presLayoutVars>
      </dgm:prSet>
      <dgm:spPr/>
    </dgm:pt>
    <dgm:pt modelId="{C8BC3D96-86DC-435F-8283-F1F44CBDD50A}" type="pres">
      <dgm:prSet presAssocID="{AE1A5A50-A490-4933-BAAD-75DE85E1ED9D}" presName="sibTrans" presStyleCnt="0"/>
      <dgm:spPr/>
    </dgm:pt>
    <dgm:pt modelId="{123F46AF-222E-462F-BA97-267E8470D2E0}" type="pres">
      <dgm:prSet presAssocID="{6ED3E346-07BF-4479-8221-39D87566E666}" presName="node" presStyleLbl="node1" presStyleIdx="2" presStyleCnt="12">
        <dgm:presLayoutVars>
          <dgm:bulletEnabled val="1"/>
        </dgm:presLayoutVars>
      </dgm:prSet>
      <dgm:spPr/>
    </dgm:pt>
    <dgm:pt modelId="{0C82FED9-EB87-4A52-9C66-43A86EE1C8E4}" type="pres">
      <dgm:prSet presAssocID="{A09E8474-7656-4611-B33F-F7A62D3FB05B}" presName="sibTrans" presStyleCnt="0"/>
      <dgm:spPr/>
    </dgm:pt>
    <dgm:pt modelId="{A96F94C1-57BB-468A-95D0-84CDBC7D5427}" type="pres">
      <dgm:prSet presAssocID="{2E12412F-3EB6-4131-AC66-8A3C08803FA6}" presName="node" presStyleLbl="node1" presStyleIdx="3" presStyleCnt="12">
        <dgm:presLayoutVars>
          <dgm:bulletEnabled val="1"/>
        </dgm:presLayoutVars>
      </dgm:prSet>
      <dgm:spPr/>
    </dgm:pt>
    <dgm:pt modelId="{BECD74C1-52C1-453F-A448-4637D14C7E9B}" type="pres">
      <dgm:prSet presAssocID="{9D96716C-4471-4AFB-94AF-3B40AA428164}" presName="sibTrans" presStyleCnt="0"/>
      <dgm:spPr/>
    </dgm:pt>
    <dgm:pt modelId="{102E330A-5738-4507-997E-5AD939B47C6F}" type="pres">
      <dgm:prSet presAssocID="{62223FF2-8CB2-4CCD-94F4-2002CEAD293B}" presName="node" presStyleLbl="node1" presStyleIdx="4" presStyleCnt="12">
        <dgm:presLayoutVars>
          <dgm:bulletEnabled val="1"/>
        </dgm:presLayoutVars>
      </dgm:prSet>
      <dgm:spPr/>
    </dgm:pt>
    <dgm:pt modelId="{F2C5B3B0-6E7C-4800-BEEC-69B815486387}" type="pres">
      <dgm:prSet presAssocID="{E4403A81-75E1-438D-AF3F-850F77E2191C}" presName="sibTrans" presStyleCnt="0"/>
      <dgm:spPr/>
    </dgm:pt>
    <dgm:pt modelId="{7B9FF8A6-3BE1-4F40-99F5-4FEDC050CBA9}" type="pres">
      <dgm:prSet presAssocID="{AFFDB3D2-FA21-4B3F-940F-FBF47C812C25}" presName="node" presStyleLbl="node1" presStyleIdx="5" presStyleCnt="12">
        <dgm:presLayoutVars>
          <dgm:bulletEnabled val="1"/>
        </dgm:presLayoutVars>
      </dgm:prSet>
      <dgm:spPr/>
    </dgm:pt>
    <dgm:pt modelId="{06EDD930-B4FA-442E-8825-B8C552372594}" type="pres">
      <dgm:prSet presAssocID="{AC2812EB-6FC1-40BE-BAA5-6684BD95448A}" presName="sibTrans" presStyleCnt="0"/>
      <dgm:spPr/>
    </dgm:pt>
    <dgm:pt modelId="{B3C0279B-45F4-4848-93DC-6EAE4B54B47A}" type="pres">
      <dgm:prSet presAssocID="{B7AF74D6-C920-4A5D-A569-685098C1E405}" presName="node" presStyleLbl="node1" presStyleIdx="6" presStyleCnt="12">
        <dgm:presLayoutVars>
          <dgm:bulletEnabled val="1"/>
        </dgm:presLayoutVars>
      </dgm:prSet>
      <dgm:spPr/>
    </dgm:pt>
    <dgm:pt modelId="{7DC8943B-9B80-489A-8729-B35082EE5742}" type="pres">
      <dgm:prSet presAssocID="{03E61A21-915A-4A4F-AF52-516692D1D3CC}" presName="sibTrans" presStyleCnt="0"/>
      <dgm:spPr/>
    </dgm:pt>
    <dgm:pt modelId="{3BD47D98-002E-4B60-8E4B-4D305C1B738F}" type="pres">
      <dgm:prSet presAssocID="{9EBB36E4-5ADA-4E24-A210-C8E0148719F3}" presName="node" presStyleLbl="node1" presStyleIdx="7" presStyleCnt="12">
        <dgm:presLayoutVars>
          <dgm:bulletEnabled val="1"/>
        </dgm:presLayoutVars>
      </dgm:prSet>
      <dgm:spPr/>
    </dgm:pt>
    <dgm:pt modelId="{E1CEAD18-3223-4E02-A50C-DE62A58CD8C8}" type="pres">
      <dgm:prSet presAssocID="{9CE70A75-F026-4639-BD59-45DB9EADCCA9}" presName="sibTrans" presStyleCnt="0"/>
      <dgm:spPr/>
    </dgm:pt>
    <dgm:pt modelId="{0DCDE647-3EB9-4F50-BFFB-B7C9E69C0D48}" type="pres">
      <dgm:prSet presAssocID="{DF938A20-442A-4D1B-9130-18D792CDB0C8}" presName="node" presStyleLbl="node1" presStyleIdx="8" presStyleCnt="12">
        <dgm:presLayoutVars>
          <dgm:bulletEnabled val="1"/>
        </dgm:presLayoutVars>
      </dgm:prSet>
      <dgm:spPr/>
    </dgm:pt>
    <dgm:pt modelId="{3CA9C283-4A90-4F1A-9EBE-5C9847EF136E}" type="pres">
      <dgm:prSet presAssocID="{6182CB3C-A4F4-4AC5-80D2-5BE04F3E4290}" presName="sibTrans" presStyleCnt="0"/>
      <dgm:spPr/>
    </dgm:pt>
    <dgm:pt modelId="{282DD1FF-6E2C-4571-9220-ED843CE442B3}" type="pres">
      <dgm:prSet presAssocID="{16B1BD89-C722-4879-A70F-3A4126F96C4F}" presName="node" presStyleLbl="node1" presStyleIdx="9" presStyleCnt="12">
        <dgm:presLayoutVars>
          <dgm:bulletEnabled val="1"/>
        </dgm:presLayoutVars>
      </dgm:prSet>
      <dgm:spPr/>
    </dgm:pt>
    <dgm:pt modelId="{A799359B-14F6-401C-B369-51E87B583E9C}" type="pres">
      <dgm:prSet presAssocID="{B200277A-BDEC-4310-BBB7-27996189D390}" presName="sibTrans" presStyleCnt="0"/>
      <dgm:spPr/>
    </dgm:pt>
    <dgm:pt modelId="{1953CF8C-1884-4AE9-ACE1-2BEAA13ECB15}" type="pres">
      <dgm:prSet presAssocID="{EF1EB4D5-FC07-4066-9F87-FF2F60326A59}" presName="node" presStyleLbl="node1" presStyleIdx="10" presStyleCnt="12">
        <dgm:presLayoutVars>
          <dgm:bulletEnabled val="1"/>
        </dgm:presLayoutVars>
      </dgm:prSet>
      <dgm:spPr/>
    </dgm:pt>
    <dgm:pt modelId="{851E14F2-4A92-4128-B1E3-1D32D9354843}" type="pres">
      <dgm:prSet presAssocID="{9FFE9D66-BAE3-4F28-A0B6-23FF123A7454}" presName="sibTrans" presStyleCnt="0"/>
      <dgm:spPr/>
    </dgm:pt>
    <dgm:pt modelId="{F5B9D57A-F61A-4E6E-9006-1B9413F6E767}" type="pres">
      <dgm:prSet presAssocID="{C63F6D7B-129D-4871-93B1-FF79EA5BCF06}" presName="node" presStyleLbl="node1" presStyleIdx="11" presStyleCnt="12">
        <dgm:presLayoutVars>
          <dgm:bulletEnabled val="1"/>
        </dgm:presLayoutVars>
      </dgm:prSet>
      <dgm:spPr/>
    </dgm:pt>
  </dgm:ptLst>
  <dgm:cxnLst>
    <dgm:cxn modelId="{5847BF03-D901-4560-A354-9550DF6D0ECF}" type="presOf" srcId="{073080BA-DC36-48BD-BC8B-91B772756F97}" destId="{6436D908-A2EC-4257-96E4-C94EDEE471CE}" srcOrd="0" destOrd="0" presId="urn:microsoft.com/office/officeart/2005/8/layout/default"/>
    <dgm:cxn modelId="{DC28B00B-57CF-4904-A2EB-33B543A6E796}" srcId="{073080BA-DC36-48BD-BC8B-91B772756F97}" destId="{DF938A20-442A-4D1B-9130-18D792CDB0C8}" srcOrd="8" destOrd="0" parTransId="{2D2C2A91-E1F2-494B-A4A5-5F005E9B5CBD}" sibTransId="{6182CB3C-A4F4-4AC5-80D2-5BE04F3E4290}"/>
    <dgm:cxn modelId="{673AC30D-6BD0-4103-AF94-CF3A18057677}" type="presOf" srcId="{B7AF74D6-C920-4A5D-A569-685098C1E405}" destId="{B3C0279B-45F4-4848-93DC-6EAE4B54B47A}" srcOrd="0" destOrd="0" presId="urn:microsoft.com/office/officeart/2005/8/layout/default"/>
    <dgm:cxn modelId="{B8C8E813-0A14-419A-B09C-BEC92879DB5F}" srcId="{073080BA-DC36-48BD-BC8B-91B772756F97}" destId="{9EBB36E4-5ADA-4E24-A210-C8E0148719F3}" srcOrd="7" destOrd="0" parTransId="{F3D32A3F-8B8E-431A-94B4-BB5ED65FD28F}" sibTransId="{9CE70A75-F026-4639-BD59-45DB9EADCCA9}"/>
    <dgm:cxn modelId="{0692AF23-5D84-410B-9709-0A5B36DD2264}" type="presOf" srcId="{2E12412F-3EB6-4131-AC66-8A3C08803FA6}" destId="{A96F94C1-57BB-468A-95D0-84CDBC7D5427}" srcOrd="0" destOrd="0" presId="urn:microsoft.com/office/officeart/2005/8/layout/default"/>
    <dgm:cxn modelId="{B3F8212F-FE4F-40C5-96B9-0BB866D089CB}" type="presOf" srcId="{008FC6B3-16DB-4BA8-B3DC-971D1C3CC4BF}" destId="{253BA3F4-3098-4911-B54C-4634835C7755}" srcOrd="0" destOrd="0" presId="urn:microsoft.com/office/officeart/2005/8/layout/default"/>
    <dgm:cxn modelId="{67D3E937-731F-46E0-A463-35E0F98BAF70}" type="presOf" srcId="{AFFDB3D2-FA21-4B3F-940F-FBF47C812C25}" destId="{7B9FF8A6-3BE1-4F40-99F5-4FEDC050CBA9}" srcOrd="0" destOrd="0" presId="urn:microsoft.com/office/officeart/2005/8/layout/default"/>
    <dgm:cxn modelId="{04CB013D-9108-4732-B29A-FB5D9150906C}" srcId="{073080BA-DC36-48BD-BC8B-91B772756F97}" destId="{62223FF2-8CB2-4CCD-94F4-2002CEAD293B}" srcOrd="4" destOrd="0" parTransId="{2769FF75-E6A9-4907-BAD9-F1AE9694CF08}" sibTransId="{E4403A81-75E1-438D-AF3F-850F77E2191C}"/>
    <dgm:cxn modelId="{45BA1753-4B6A-4675-9755-9495BF88324F}" type="presOf" srcId="{C63F6D7B-129D-4871-93B1-FF79EA5BCF06}" destId="{F5B9D57A-F61A-4E6E-9006-1B9413F6E767}" srcOrd="0" destOrd="0" presId="urn:microsoft.com/office/officeart/2005/8/layout/default"/>
    <dgm:cxn modelId="{990B9D54-8102-45F5-9227-4ACF83DAA2FA}" srcId="{073080BA-DC36-48BD-BC8B-91B772756F97}" destId="{C63F6D7B-129D-4871-93B1-FF79EA5BCF06}" srcOrd="11" destOrd="0" parTransId="{90444241-8C2E-4C9D-8ED5-2F2BF79F4911}" sibTransId="{9D7B4E71-EF7A-4876-8B09-210E03336E03}"/>
    <dgm:cxn modelId="{60407E59-E0CD-45C2-BA72-E60C3DD1D02A}" srcId="{073080BA-DC36-48BD-BC8B-91B772756F97}" destId="{2E12412F-3EB6-4131-AC66-8A3C08803FA6}" srcOrd="3" destOrd="0" parTransId="{49DB92B5-3414-4A4A-A774-201535066294}" sibTransId="{9D96716C-4471-4AFB-94AF-3B40AA428164}"/>
    <dgm:cxn modelId="{6C42ED5B-76A8-4407-8C0E-A5A759EAA19F}" type="presOf" srcId="{62223FF2-8CB2-4CCD-94F4-2002CEAD293B}" destId="{102E330A-5738-4507-997E-5AD939B47C6F}" srcOrd="0" destOrd="0" presId="urn:microsoft.com/office/officeart/2005/8/layout/default"/>
    <dgm:cxn modelId="{A7813282-C683-43E4-8538-2A345A55841D}" type="presOf" srcId="{6ED3E346-07BF-4479-8221-39D87566E666}" destId="{123F46AF-222E-462F-BA97-267E8470D2E0}" srcOrd="0" destOrd="0" presId="urn:microsoft.com/office/officeart/2005/8/layout/default"/>
    <dgm:cxn modelId="{49941993-E77E-493C-AAAF-897A524C12D2}" srcId="{073080BA-DC36-48BD-BC8B-91B772756F97}" destId="{BA0A3646-3596-4611-BD19-82990FA7BD4B}" srcOrd="1" destOrd="0" parTransId="{7957423F-DCCA-48FA-858A-B149A607BEFC}" sibTransId="{AE1A5A50-A490-4933-BAAD-75DE85E1ED9D}"/>
    <dgm:cxn modelId="{41517993-B5A4-4636-BDC5-C4E1AC765033}" srcId="{073080BA-DC36-48BD-BC8B-91B772756F97}" destId="{AFFDB3D2-FA21-4B3F-940F-FBF47C812C25}" srcOrd="5" destOrd="0" parTransId="{19D53DAB-2D18-4648-ABC1-B9663915E0FF}" sibTransId="{AC2812EB-6FC1-40BE-BAA5-6684BD95448A}"/>
    <dgm:cxn modelId="{AF61CD96-F6AC-4FE7-A9EB-2A8586FB5B34}" type="presOf" srcId="{16B1BD89-C722-4879-A70F-3A4126F96C4F}" destId="{282DD1FF-6E2C-4571-9220-ED843CE442B3}" srcOrd="0" destOrd="0" presId="urn:microsoft.com/office/officeart/2005/8/layout/default"/>
    <dgm:cxn modelId="{864E7C9E-F477-4258-9218-CB2C2BC2C34D}" srcId="{073080BA-DC36-48BD-BC8B-91B772756F97}" destId="{008FC6B3-16DB-4BA8-B3DC-971D1C3CC4BF}" srcOrd="0" destOrd="0" parTransId="{86D66E93-3D26-4D03-9503-1F9DEEFF8A06}" sibTransId="{0995ECFF-4D27-495D-A6B2-2B03A9F80BEF}"/>
    <dgm:cxn modelId="{F4209EB5-3C0B-4F16-8FF0-9A6D5CF6BB0A}" type="presOf" srcId="{EF1EB4D5-FC07-4066-9F87-FF2F60326A59}" destId="{1953CF8C-1884-4AE9-ACE1-2BEAA13ECB15}" srcOrd="0" destOrd="0" presId="urn:microsoft.com/office/officeart/2005/8/layout/default"/>
    <dgm:cxn modelId="{EAE893C7-5EFA-4E4B-86CF-65E733DEF3C4}" type="presOf" srcId="{BA0A3646-3596-4611-BD19-82990FA7BD4B}" destId="{714D4311-AD7E-44F0-AE3B-224B5BBCBC4D}" srcOrd="0" destOrd="0" presId="urn:microsoft.com/office/officeart/2005/8/layout/default"/>
    <dgm:cxn modelId="{8BE4C6C8-F9E4-4E13-A68D-5943C77748CF}" srcId="{073080BA-DC36-48BD-BC8B-91B772756F97}" destId="{B7AF74D6-C920-4A5D-A569-685098C1E405}" srcOrd="6" destOrd="0" parTransId="{B72C7C6E-7ECF-4627-BE61-40EF3C905C28}" sibTransId="{03E61A21-915A-4A4F-AF52-516692D1D3CC}"/>
    <dgm:cxn modelId="{3AFB74CE-83EA-4041-A526-FA0642AD98D6}" type="presOf" srcId="{DF938A20-442A-4D1B-9130-18D792CDB0C8}" destId="{0DCDE647-3EB9-4F50-BFFB-B7C9E69C0D48}" srcOrd="0" destOrd="0" presId="urn:microsoft.com/office/officeart/2005/8/layout/default"/>
    <dgm:cxn modelId="{BD822FD2-C58A-4555-A682-11194F240494}" type="presOf" srcId="{9EBB36E4-5ADA-4E24-A210-C8E0148719F3}" destId="{3BD47D98-002E-4B60-8E4B-4D305C1B738F}" srcOrd="0" destOrd="0" presId="urn:microsoft.com/office/officeart/2005/8/layout/default"/>
    <dgm:cxn modelId="{9F8F29DF-B38A-4032-A15A-CF28118AECC3}" srcId="{073080BA-DC36-48BD-BC8B-91B772756F97}" destId="{16B1BD89-C722-4879-A70F-3A4126F96C4F}" srcOrd="9" destOrd="0" parTransId="{F844B14C-2041-4905-8AA4-0384CF5168AD}" sibTransId="{B200277A-BDEC-4310-BBB7-27996189D390}"/>
    <dgm:cxn modelId="{95EE73E9-9669-4533-BF71-EA3C74050306}" srcId="{073080BA-DC36-48BD-BC8B-91B772756F97}" destId="{6ED3E346-07BF-4479-8221-39D87566E666}" srcOrd="2" destOrd="0" parTransId="{5A4B96A0-5A7D-452A-A059-7686CBEEF445}" sibTransId="{A09E8474-7656-4611-B33F-F7A62D3FB05B}"/>
    <dgm:cxn modelId="{A73CB5FE-81ED-42A8-A107-03F937878F86}" srcId="{073080BA-DC36-48BD-BC8B-91B772756F97}" destId="{EF1EB4D5-FC07-4066-9F87-FF2F60326A59}" srcOrd="10" destOrd="0" parTransId="{D489632B-B1BA-416F-BD95-27ACD7B644BF}" sibTransId="{9FFE9D66-BAE3-4F28-A0B6-23FF123A7454}"/>
    <dgm:cxn modelId="{B0AD3A4A-C710-494F-AA97-C169DFB77944}" type="presParOf" srcId="{6436D908-A2EC-4257-96E4-C94EDEE471CE}" destId="{253BA3F4-3098-4911-B54C-4634835C7755}" srcOrd="0" destOrd="0" presId="urn:microsoft.com/office/officeart/2005/8/layout/default"/>
    <dgm:cxn modelId="{1216A7C8-674C-49D3-8D80-78C676D276E5}" type="presParOf" srcId="{6436D908-A2EC-4257-96E4-C94EDEE471CE}" destId="{BDBDEFE7-F748-4871-B46D-61A7AE866042}" srcOrd="1" destOrd="0" presId="urn:microsoft.com/office/officeart/2005/8/layout/default"/>
    <dgm:cxn modelId="{EE28102D-EAA6-40FC-A109-DDCB5437E4F0}" type="presParOf" srcId="{6436D908-A2EC-4257-96E4-C94EDEE471CE}" destId="{714D4311-AD7E-44F0-AE3B-224B5BBCBC4D}" srcOrd="2" destOrd="0" presId="urn:microsoft.com/office/officeart/2005/8/layout/default"/>
    <dgm:cxn modelId="{641DA21D-AB34-4FCF-807D-238C976AC867}" type="presParOf" srcId="{6436D908-A2EC-4257-96E4-C94EDEE471CE}" destId="{C8BC3D96-86DC-435F-8283-F1F44CBDD50A}" srcOrd="3" destOrd="0" presId="urn:microsoft.com/office/officeart/2005/8/layout/default"/>
    <dgm:cxn modelId="{91693807-E0AE-414E-B8D5-6E99E937BB3B}" type="presParOf" srcId="{6436D908-A2EC-4257-96E4-C94EDEE471CE}" destId="{123F46AF-222E-462F-BA97-267E8470D2E0}" srcOrd="4" destOrd="0" presId="urn:microsoft.com/office/officeart/2005/8/layout/default"/>
    <dgm:cxn modelId="{C28D905C-0223-4A7D-8B7F-4FF025DAA588}" type="presParOf" srcId="{6436D908-A2EC-4257-96E4-C94EDEE471CE}" destId="{0C82FED9-EB87-4A52-9C66-43A86EE1C8E4}" srcOrd="5" destOrd="0" presId="urn:microsoft.com/office/officeart/2005/8/layout/default"/>
    <dgm:cxn modelId="{8F696FF4-F2D1-4710-AE16-5125F85D3236}" type="presParOf" srcId="{6436D908-A2EC-4257-96E4-C94EDEE471CE}" destId="{A96F94C1-57BB-468A-95D0-84CDBC7D5427}" srcOrd="6" destOrd="0" presId="urn:microsoft.com/office/officeart/2005/8/layout/default"/>
    <dgm:cxn modelId="{6A90B609-15B2-404F-B858-64DD96CCB393}" type="presParOf" srcId="{6436D908-A2EC-4257-96E4-C94EDEE471CE}" destId="{BECD74C1-52C1-453F-A448-4637D14C7E9B}" srcOrd="7" destOrd="0" presId="urn:microsoft.com/office/officeart/2005/8/layout/default"/>
    <dgm:cxn modelId="{CA2577AD-02D0-491D-8AFD-E981D0A58633}" type="presParOf" srcId="{6436D908-A2EC-4257-96E4-C94EDEE471CE}" destId="{102E330A-5738-4507-997E-5AD939B47C6F}" srcOrd="8" destOrd="0" presId="urn:microsoft.com/office/officeart/2005/8/layout/default"/>
    <dgm:cxn modelId="{1899D932-E3AA-4A02-9523-377A7EABF9B1}" type="presParOf" srcId="{6436D908-A2EC-4257-96E4-C94EDEE471CE}" destId="{F2C5B3B0-6E7C-4800-BEEC-69B815486387}" srcOrd="9" destOrd="0" presId="urn:microsoft.com/office/officeart/2005/8/layout/default"/>
    <dgm:cxn modelId="{A8C6FB5E-6649-4A22-A312-51DDA064080D}" type="presParOf" srcId="{6436D908-A2EC-4257-96E4-C94EDEE471CE}" destId="{7B9FF8A6-3BE1-4F40-99F5-4FEDC050CBA9}" srcOrd="10" destOrd="0" presId="urn:microsoft.com/office/officeart/2005/8/layout/default"/>
    <dgm:cxn modelId="{7A1A1B80-89FF-4EED-930D-572794BC28D8}" type="presParOf" srcId="{6436D908-A2EC-4257-96E4-C94EDEE471CE}" destId="{06EDD930-B4FA-442E-8825-B8C552372594}" srcOrd="11" destOrd="0" presId="urn:microsoft.com/office/officeart/2005/8/layout/default"/>
    <dgm:cxn modelId="{9A3EFE3B-91A0-446F-8190-9BAA64EF63DF}" type="presParOf" srcId="{6436D908-A2EC-4257-96E4-C94EDEE471CE}" destId="{B3C0279B-45F4-4848-93DC-6EAE4B54B47A}" srcOrd="12" destOrd="0" presId="urn:microsoft.com/office/officeart/2005/8/layout/default"/>
    <dgm:cxn modelId="{EB2B234F-FEAE-47CF-BE7F-D2A20E200AC1}" type="presParOf" srcId="{6436D908-A2EC-4257-96E4-C94EDEE471CE}" destId="{7DC8943B-9B80-489A-8729-B35082EE5742}" srcOrd="13" destOrd="0" presId="urn:microsoft.com/office/officeart/2005/8/layout/default"/>
    <dgm:cxn modelId="{5986090E-AE7F-471F-9577-89284A836535}" type="presParOf" srcId="{6436D908-A2EC-4257-96E4-C94EDEE471CE}" destId="{3BD47D98-002E-4B60-8E4B-4D305C1B738F}" srcOrd="14" destOrd="0" presId="urn:microsoft.com/office/officeart/2005/8/layout/default"/>
    <dgm:cxn modelId="{E13586E6-747A-429A-AE1E-38B791A0B930}" type="presParOf" srcId="{6436D908-A2EC-4257-96E4-C94EDEE471CE}" destId="{E1CEAD18-3223-4E02-A50C-DE62A58CD8C8}" srcOrd="15" destOrd="0" presId="urn:microsoft.com/office/officeart/2005/8/layout/default"/>
    <dgm:cxn modelId="{CE17040E-D8C9-491C-A049-44FA981C1ADB}" type="presParOf" srcId="{6436D908-A2EC-4257-96E4-C94EDEE471CE}" destId="{0DCDE647-3EB9-4F50-BFFB-B7C9E69C0D48}" srcOrd="16" destOrd="0" presId="urn:microsoft.com/office/officeart/2005/8/layout/default"/>
    <dgm:cxn modelId="{1C194EFE-B313-407B-B067-4BD2D7887533}" type="presParOf" srcId="{6436D908-A2EC-4257-96E4-C94EDEE471CE}" destId="{3CA9C283-4A90-4F1A-9EBE-5C9847EF136E}" srcOrd="17" destOrd="0" presId="urn:microsoft.com/office/officeart/2005/8/layout/default"/>
    <dgm:cxn modelId="{37E02F8B-B227-4A97-9163-A6F9715D0FC0}" type="presParOf" srcId="{6436D908-A2EC-4257-96E4-C94EDEE471CE}" destId="{282DD1FF-6E2C-4571-9220-ED843CE442B3}" srcOrd="18" destOrd="0" presId="urn:microsoft.com/office/officeart/2005/8/layout/default"/>
    <dgm:cxn modelId="{19A0D3B4-BB33-44EE-B0E3-D9076CA824AD}" type="presParOf" srcId="{6436D908-A2EC-4257-96E4-C94EDEE471CE}" destId="{A799359B-14F6-401C-B369-51E87B583E9C}" srcOrd="19" destOrd="0" presId="urn:microsoft.com/office/officeart/2005/8/layout/default"/>
    <dgm:cxn modelId="{75063CB1-41F8-4561-93CD-4724033350BC}" type="presParOf" srcId="{6436D908-A2EC-4257-96E4-C94EDEE471CE}" destId="{1953CF8C-1884-4AE9-ACE1-2BEAA13ECB15}" srcOrd="20" destOrd="0" presId="urn:microsoft.com/office/officeart/2005/8/layout/default"/>
    <dgm:cxn modelId="{DB6F10E8-7647-4B39-A498-4EF78D2EF0DF}" type="presParOf" srcId="{6436D908-A2EC-4257-96E4-C94EDEE471CE}" destId="{851E14F2-4A92-4128-B1E3-1D32D9354843}" srcOrd="21" destOrd="0" presId="urn:microsoft.com/office/officeart/2005/8/layout/default"/>
    <dgm:cxn modelId="{67015A47-E42C-40E1-9CA8-2F8CF3763850}" type="presParOf" srcId="{6436D908-A2EC-4257-96E4-C94EDEE471CE}" destId="{F5B9D57A-F61A-4E6E-9006-1B9413F6E767}"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3080BA-DC36-48BD-BC8B-91B772756F97}" type="doc">
      <dgm:prSet loTypeId="urn:microsoft.com/office/officeart/2005/8/layout/default" loCatId="list" qsTypeId="urn:microsoft.com/office/officeart/2005/8/quickstyle/simple2" qsCatId="simple" csTypeId="urn:microsoft.com/office/officeart/2005/8/colors/accent5_5" csCatId="accent5" phldr="1"/>
      <dgm:spPr/>
      <dgm:t>
        <a:bodyPr/>
        <a:lstStyle/>
        <a:p>
          <a:endParaRPr lang="en-US"/>
        </a:p>
      </dgm:t>
    </dgm:pt>
    <dgm:pt modelId="{008FC6B3-16DB-4BA8-B3DC-971D1C3CC4BF}">
      <dgm:prSet/>
      <dgm:spPr/>
      <dgm:t>
        <a:bodyPr/>
        <a:lstStyle/>
        <a:p>
          <a:r>
            <a:rPr lang="en-CA"/>
            <a:t>☐ We have checked that consent is the most appropriate lawful basis for processing.</a:t>
          </a:r>
          <a:endParaRPr lang="en-US"/>
        </a:p>
      </dgm:t>
    </dgm:pt>
    <dgm:pt modelId="{86D66E93-3D26-4D03-9503-1F9DEEFF8A06}" type="parTrans" cxnId="{864E7C9E-F477-4258-9218-CB2C2BC2C34D}">
      <dgm:prSet/>
      <dgm:spPr/>
      <dgm:t>
        <a:bodyPr/>
        <a:lstStyle/>
        <a:p>
          <a:endParaRPr lang="en-US"/>
        </a:p>
      </dgm:t>
    </dgm:pt>
    <dgm:pt modelId="{0995ECFF-4D27-495D-A6B2-2B03A9F80BEF}" type="sibTrans" cxnId="{864E7C9E-F477-4258-9218-CB2C2BC2C34D}">
      <dgm:prSet/>
      <dgm:spPr/>
      <dgm:t>
        <a:bodyPr/>
        <a:lstStyle/>
        <a:p>
          <a:endParaRPr lang="en-US"/>
        </a:p>
      </dgm:t>
    </dgm:pt>
    <dgm:pt modelId="{BA0A3646-3596-4611-BD19-82990FA7BD4B}">
      <dgm:prSet/>
      <dgm:spPr/>
      <dgm:t>
        <a:bodyPr/>
        <a:lstStyle/>
        <a:p>
          <a:r>
            <a:rPr lang="en-CA"/>
            <a:t>☐ We have made the request for consent prominent and separate from our terms and conditions.</a:t>
          </a:r>
          <a:endParaRPr lang="en-US"/>
        </a:p>
      </dgm:t>
    </dgm:pt>
    <dgm:pt modelId="{7957423F-DCCA-48FA-858A-B149A607BEFC}" type="parTrans" cxnId="{49941993-E77E-493C-AAAF-897A524C12D2}">
      <dgm:prSet/>
      <dgm:spPr/>
      <dgm:t>
        <a:bodyPr/>
        <a:lstStyle/>
        <a:p>
          <a:endParaRPr lang="en-US"/>
        </a:p>
      </dgm:t>
    </dgm:pt>
    <dgm:pt modelId="{AE1A5A50-A490-4933-BAAD-75DE85E1ED9D}" type="sibTrans" cxnId="{49941993-E77E-493C-AAAF-897A524C12D2}">
      <dgm:prSet/>
      <dgm:spPr/>
      <dgm:t>
        <a:bodyPr/>
        <a:lstStyle/>
        <a:p>
          <a:endParaRPr lang="en-US"/>
        </a:p>
      </dgm:t>
    </dgm:pt>
    <dgm:pt modelId="{6ED3E346-07BF-4479-8221-39D87566E666}">
      <dgm:prSet/>
      <dgm:spPr>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dgm:spPr>
      <dgm:t>
        <a:bodyPr/>
        <a:lstStyle/>
        <a:p>
          <a:r>
            <a:rPr lang="en-CA"/>
            <a:t>☐ We ask people to positively opt in.</a:t>
          </a:r>
          <a:endParaRPr lang="en-US"/>
        </a:p>
      </dgm:t>
    </dgm:pt>
    <dgm:pt modelId="{5A4B96A0-5A7D-452A-A059-7686CBEEF445}" type="parTrans" cxnId="{95EE73E9-9669-4533-BF71-EA3C74050306}">
      <dgm:prSet/>
      <dgm:spPr/>
      <dgm:t>
        <a:bodyPr/>
        <a:lstStyle/>
        <a:p>
          <a:endParaRPr lang="en-US"/>
        </a:p>
      </dgm:t>
    </dgm:pt>
    <dgm:pt modelId="{A09E8474-7656-4611-B33F-F7A62D3FB05B}" type="sibTrans" cxnId="{95EE73E9-9669-4533-BF71-EA3C74050306}">
      <dgm:prSet/>
      <dgm:spPr/>
      <dgm:t>
        <a:bodyPr/>
        <a:lstStyle/>
        <a:p>
          <a:endParaRPr lang="en-US"/>
        </a:p>
      </dgm:t>
    </dgm:pt>
    <dgm:pt modelId="{2E12412F-3EB6-4131-AC66-8A3C08803FA6}">
      <dgm:prSet/>
      <dgm:spPr/>
      <dgm:t>
        <a:bodyPr/>
        <a:lstStyle/>
        <a:p>
          <a:r>
            <a:rPr lang="en-CA"/>
            <a:t>☐ We don’t use pre-ticked boxes or any other type of default consent.</a:t>
          </a:r>
          <a:endParaRPr lang="en-US"/>
        </a:p>
      </dgm:t>
    </dgm:pt>
    <dgm:pt modelId="{49DB92B5-3414-4A4A-A774-201535066294}" type="parTrans" cxnId="{60407E59-E0CD-45C2-BA72-E60C3DD1D02A}">
      <dgm:prSet/>
      <dgm:spPr/>
      <dgm:t>
        <a:bodyPr/>
        <a:lstStyle/>
        <a:p>
          <a:endParaRPr lang="en-US"/>
        </a:p>
      </dgm:t>
    </dgm:pt>
    <dgm:pt modelId="{9D96716C-4471-4AFB-94AF-3B40AA428164}" type="sibTrans" cxnId="{60407E59-E0CD-45C2-BA72-E60C3DD1D02A}">
      <dgm:prSet/>
      <dgm:spPr/>
      <dgm:t>
        <a:bodyPr/>
        <a:lstStyle/>
        <a:p>
          <a:endParaRPr lang="en-US"/>
        </a:p>
      </dgm:t>
    </dgm:pt>
    <dgm:pt modelId="{62223FF2-8CB2-4CCD-94F4-2002CEAD293B}">
      <dgm:prSet/>
      <dgm:spPr/>
      <dgm:t>
        <a:bodyPr/>
        <a:lstStyle/>
        <a:p>
          <a:r>
            <a:rPr lang="en-CA"/>
            <a:t>☐ We use clear, plain language that is easy to understand.</a:t>
          </a:r>
          <a:endParaRPr lang="en-US"/>
        </a:p>
      </dgm:t>
    </dgm:pt>
    <dgm:pt modelId="{2769FF75-E6A9-4907-BAD9-F1AE9694CF08}" type="parTrans" cxnId="{04CB013D-9108-4732-B29A-FB5D9150906C}">
      <dgm:prSet/>
      <dgm:spPr/>
      <dgm:t>
        <a:bodyPr/>
        <a:lstStyle/>
        <a:p>
          <a:endParaRPr lang="en-US"/>
        </a:p>
      </dgm:t>
    </dgm:pt>
    <dgm:pt modelId="{E4403A81-75E1-438D-AF3F-850F77E2191C}" type="sibTrans" cxnId="{04CB013D-9108-4732-B29A-FB5D9150906C}">
      <dgm:prSet/>
      <dgm:spPr/>
      <dgm:t>
        <a:bodyPr/>
        <a:lstStyle/>
        <a:p>
          <a:endParaRPr lang="en-US"/>
        </a:p>
      </dgm:t>
    </dgm:pt>
    <dgm:pt modelId="{AFFDB3D2-FA21-4B3F-940F-FBF47C812C25}">
      <dgm:prSet/>
      <dgm:spPr/>
      <dgm:t>
        <a:bodyPr/>
        <a:lstStyle/>
        <a:p>
          <a:r>
            <a:rPr lang="en-CA"/>
            <a:t>☐ We specify why we want the data and what we’re going to do with it.</a:t>
          </a:r>
          <a:endParaRPr lang="en-US"/>
        </a:p>
      </dgm:t>
    </dgm:pt>
    <dgm:pt modelId="{19D53DAB-2D18-4648-ABC1-B9663915E0FF}" type="parTrans" cxnId="{41517993-B5A4-4636-BDC5-C4E1AC765033}">
      <dgm:prSet/>
      <dgm:spPr/>
      <dgm:t>
        <a:bodyPr/>
        <a:lstStyle/>
        <a:p>
          <a:endParaRPr lang="en-US"/>
        </a:p>
      </dgm:t>
    </dgm:pt>
    <dgm:pt modelId="{AC2812EB-6FC1-40BE-BAA5-6684BD95448A}" type="sibTrans" cxnId="{41517993-B5A4-4636-BDC5-C4E1AC765033}">
      <dgm:prSet/>
      <dgm:spPr/>
      <dgm:t>
        <a:bodyPr/>
        <a:lstStyle/>
        <a:p>
          <a:endParaRPr lang="en-US"/>
        </a:p>
      </dgm:t>
    </dgm:pt>
    <dgm:pt modelId="{B7AF74D6-C920-4A5D-A569-685098C1E405}">
      <dgm:prSet/>
      <dgm:spPr>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dgm:spPr>
      <dgm:t>
        <a:bodyPr/>
        <a:lstStyle/>
        <a:p>
          <a:r>
            <a:rPr lang="en-CA"/>
            <a:t>☐ We give separate distinct (‘granular’) options to consent separately to different purposes and types of processing.</a:t>
          </a:r>
          <a:endParaRPr lang="en-US"/>
        </a:p>
      </dgm:t>
    </dgm:pt>
    <dgm:pt modelId="{B72C7C6E-7ECF-4627-BE61-40EF3C905C28}" type="parTrans" cxnId="{8BE4C6C8-F9E4-4E13-A68D-5943C77748CF}">
      <dgm:prSet/>
      <dgm:spPr/>
      <dgm:t>
        <a:bodyPr/>
        <a:lstStyle/>
        <a:p>
          <a:endParaRPr lang="en-US"/>
        </a:p>
      </dgm:t>
    </dgm:pt>
    <dgm:pt modelId="{03E61A21-915A-4A4F-AF52-516692D1D3CC}" type="sibTrans" cxnId="{8BE4C6C8-F9E4-4E13-A68D-5943C77748CF}">
      <dgm:prSet/>
      <dgm:spPr/>
      <dgm:t>
        <a:bodyPr/>
        <a:lstStyle/>
        <a:p>
          <a:endParaRPr lang="en-US"/>
        </a:p>
      </dgm:t>
    </dgm:pt>
    <dgm:pt modelId="{9EBB36E4-5ADA-4E24-A210-C8E0148719F3}">
      <dgm:prSet/>
      <dgm:spPr/>
      <dgm:t>
        <a:bodyPr/>
        <a:lstStyle/>
        <a:p>
          <a:r>
            <a:rPr lang="en-CA"/>
            <a:t>☐ We name our organisation and any third party controllers who will be relying on the consent.</a:t>
          </a:r>
          <a:endParaRPr lang="en-US"/>
        </a:p>
      </dgm:t>
    </dgm:pt>
    <dgm:pt modelId="{F3D32A3F-8B8E-431A-94B4-BB5ED65FD28F}" type="parTrans" cxnId="{B8C8E813-0A14-419A-B09C-BEC92879DB5F}">
      <dgm:prSet/>
      <dgm:spPr/>
      <dgm:t>
        <a:bodyPr/>
        <a:lstStyle/>
        <a:p>
          <a:endParaRPr lang="en-US"/>
        </a:p>
      </dgm:t>
    </dgm:pt>
    <dgm:pt modelId="{9CE70A75-F026-4639-BD59-45DB9EADCCA9}" type="sibTrans" cxnId="{B8C8E813-0A14-419A-B09C-BEC92879DB5F}">
      <dgm:prSet/>
      <dgm:spPr/>
      <dgm:t>
        <a:bodyPr/>
        <a:lstStyle/>
        <a:p>
          <a:endParaRPr lang="en-US"/>
        </a:p>
      </dgm:t>
    </dgm:pt>
    <dgm:pt modelId="{DF938A20-442A-4D1B-9130-18D792CDB0C8}">
      <dgm:prSet/>
      <dgm:spPr/>
      <dgm:t>
        <a:bodyPr/>
        <a:lstStyle/>
        <a:p>
          <a:r>
            <a:rPr lang="en-CA"/>
            <a:t>☐ We tell individuals they can withdraw their consent.</a:t>
          </a:r>
          <a:endParaRPr lang="en-US"/>
        </a:p>
      </dgm:t>
    </dgm:pt>
    <dgm:pt modelId="{2D2C2A91-E1F2-494B-A4A5-5F005E9B5CBD}" type="parTrans" cxnId="{DC28B00B-57CF-4904-A2EB-33B543A6E796}">
      <dgm:prSet/>
      <dgm:spPr/>
      <dgm:t>
        <a:bodyPr/>
        <a:lstStyle/>
        <a:p>
          <a:endParaRPr lang="en-US"/>
        </a:p>
      </dgm:t>
    </dgm:pt>
    <dgm:pt modelId="{6182CB3C-A4F4-4AC5-80D2-5BE04F3E4290}" type="sibTrans" cxnId="{DC28B00B-57CF-4904-A2EB-33B543A6E796}">
      <dgm:prSet/>
      <dgm:spPr/>
      <dgm:t>
        <a:bodyPr/>
        <a:lstStyle/>
        <a:p>
          <a:endParaRPr lang="en-US"/>
        </a:p>
      </dgm:t>
    </dgm:pt>
    <dgm:pt modelId="{16B1BD89-C722-4879-A70F-3A4126F96C4F}">
      <dgm:prSet/>
      <dgm:spPr>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dgm:spPr>
      <dgm:t>
        <a:bodyPr/>
        <a:lstStyle/>
        <a:p>
          <a:r>
            <a:rPr lang="en-CA"/>
            <a:t>☐ We ensure that individuals can refuse to consent without detriment.</a:t>
          </a:r>
          <a:endParaRPr lang="en-US"/>
        </a:p>
      </dgm:t>
    </dgm:pt>
    <dgm:pt modelId="{F844B14C-2041-4905-8AA4-0384CF5168AD}" type="parTrans" cxnId="{9F8F29DF-B38A-4032-A15A-CF28118AECC3}">
      <dgm:prSet/>
      <dgm:spPr/>
      <dgm:t>
        <a:bodyPr/>
        <a:lstStyle/>
        <a:p>
          <a:endParaRPr lang="en-US"/>
        </a:p>
      </dgm:t>
    </dgm:pt>
    <dgm:pt modelId="{B200277A-BDEC-4310-BBB7-27996189D390}" type="sibTrans" cxnId="{9F8F29DF-B38A-4032-A15A-CF28118AECC3}">
      <dgm:prSet/>
      <dgm:spPr/>
      <dgm:t>
        <a:bodyPr/>
        <a:lstStyle/>
        <a:p>
          <a:endParaRPr lang="en-US"/>
        </a:p>
      </dgm:t>
    </dgm:pt>
    <dgm:pt modelId="{EF1EB4D5-FC07-4066-9F87-FF2F60326A59}">
      <dgm:prSet/>
      <dgm:spPr>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dgm:spPr>
      <dgm:t>
        <a:bodyPr/>
        <a:lstStyle/>
        <a:p>
          <a:r>
            <a:rPr lang="en-CA"/>
            <a:t>☐ We avoid making consent a precondition of a service.</a:t>
          </a:r>
          <a:endParaRPr lang="en-US"/>
        </a:p>
      </dgm:t>
    </dgm:pt>
    <dgm:pt modelId="{D489632B-B1BA-416F-BD95-27ACD7B644BF}" type="parTrans" cxnId="{A73CB5FE-81ED-42A8-A107-03F937878F86}">
      <dgm:prSet/>
      <dgm:spPr/>
      <dgm:t>
        <a:bodyPr/>
        <a:lstStyle/>
        <a:p>
          <a:endParaRPr lang="en-US"/>
        </a:p>
      </dgm:t>
    </dgm:pt>
    <dgm:pt modelId="{9FFE9D66-BAE3-4F28-A0B6-23FF123A7454}" type="sibTrans" cxnId="{A73CB5FE-81ED-42A8-A107-03F937878F86}">
      <dgm:prSet/>
      <dgm:spPr/>
      <dgm:t>
        <a:bodyPr/>
        <a:lstStyle/>
        <a:p>
          <a:endParaRPr lang="en-US"/>
        </a:p>
      </dgm:t>
    </dgm:pt>
    <dgm:pt modelId="{C63F6D7B-129D-4871-93B1-FF79EA5BCF06}">
      <dgm:prSet/>
      <dgm:spPr/>
      <dgm:t>
        <a:bodyPr/>
        <a:lstStyle/>
        <a:p>
          <a:r>
            <a:rPr lang="en-CA"/>
            <a:t>☐ If we offer online services directly to children, we only seek consent if we have age-verification measures (and parental-consent measures for younger children) in place.</a:t>
          </a:r>
          <a:endParaRPr lang="en-US"/>
        </a:p>
      </dgm:t>
    </dgm:pt>
    <dgm:pt modelId="{90444241-8C2E-4C9D-8ED5-2F2BF79F4911}" type="parTrans" cxnId="{990B9D54-8102-45F5-9227-4ACF83DAA2FA}">
      <dgm:prSet/>
      <dgm:spPr/>
      <dgm:t>
        <a:bodyPr/>
        <a:lstStyle/>
        <a:p>
          <a:endParaRPr lang="en-US"/>
        </a:p>
      </dgm:t>
    </dgm:pt>
    <dgm:pt modelId="{9D7B4E71-EF7A-4876-8B09-210E03336E03}" type="sibTrans" cxnId="{990B9D54-8102-45F5-9227-4ACF83DAA2FA}">
      <dgm:prSet/>
      <dgm:spPr/>
      <dgm:t>
        <a:bodyPr/>
        <a:lstStyle/>
        <a:p>
          <a:endParaRPr lang="en-US"/>
        </a:p>
      </dgm:t>
    </dgm:pt>
    <dgm:pt modelId="{6436D908-A2EC-4257-96E4-C94EDEE471CE}" type="pres">
      <dgm:prSet presAssocID="{073080BA-DC36-48BD-BC8B-91B772756F97}" presName="diagram" presStyleCnt="0">
        <dgm:presLayoutVars>
          <dgm:dir/>
          <dgm:resizeHandles val="exact"/>
        </dgm:presLayoutVars>
      </dgm:prSet>
      <dgm:spPr/>
    </dgm:pt>
    <dgm:pt modelId="{253BA3F4-3098-4911-B54C-4634835C7755}" type="pres">
      <dgm:prSet presAssocID="{008FC6B3-16DB-4BA8-B3DC-971D1C3CC4BF}" presName="node" presStyleLbl="node1" presStyleIdx="0" presStyleCnt="12">
        <dgm:presLayoutVars>
          <dgm:bulletEnabled val="1"/>
        </dgm:presLayoutVars>
      </dgm:prSet>
      <dgm:spPr/>
    </dgm:pt>
    <dgm:pt modelId="{BDBDEFE7-F748-4871-B46D-61A7AE866042}" type="pres">
      <dgm:prSet presAssocID="{0995ECFF-4D27-495D-A6B2-2B03A9F80BEF}" presName="sibTrans" presStyleCnt="0"/>
      <dgm:spPr/>
    </dgm:pt>
    <dgm:pt modelId="{714D4311-AD7E-44F0-AE3B-224B5BBCBC4D}" type="pres">
      <dgm:prSet presAssocID="{BA0A3646-3596-4611-BD19-82990FA7BD4B}" presName="node" presStyleLbl="node1" presStyleIdx="1" presStyleCnt="12">
        <dgm:presLayoutVars>
          <dgm:bulletEnabled val="1"/>
        </dgm:presLayoutVars>
      </dgm:prSet>
      <dgm:spPr/>
    </dgm:pt>
    <dgm:pt modelId="{C8BC3D96-86DC-435F-8283-F1F44CBDD50A}" type="pres">
      <dgm:prSet presAssocID="{AE1A5A50-A490-4933-BAAD-75DE85E1ED9D}" presName="sibTrans" presStyleCnt="0"/>
      <dgm:spPr/>
    </dgm:pt>
    <dgm:pt modelId="{123F46AF-222E-462F-BA97-267E8470D2E0}" type="pres">
      <dgm:prSet presAssocID="{6ED3E346-07BF-4479-8221-39D87566E666}" presName="node" presStyleLbl="node1" presStyleIdx="2" presStyleCnt="12">
        <dgm:presLayoutVars>
          <dgm:bulletEnabled val="1"/>
        </dgm:presLayoutVars>
      </dgm:prSet>
      <dgm:spPr/>
    </dgm:pt>
    <dgm:pt modelId="{0C82FED9-EB87-4A52-9C66-43A86EE1C8E4}" type="pres">
      <dgm:prSet presAssocID="{A09E8474-7656-4611-B33F-F7A62D3FB05B}" presName="sibTrans" presStyleCnt="0"/>
      <dgm:spPr/>
    </dgm:pt>
    <dgm:pt modelId="{A96F94C1-57BB-468A-95D0-84CDBC7D5427}" type="pres">
      <dgm:prSet presAssocID="{2E12412F-3EB6-4131-AC66-8A3C08803FA6}" presName="node" presStyleLbl="node1" presStyleIdx="3" presStyleCnt="12">
        <dgm:presLayoutVars>
          <dgm:bulletEnabled val="1"/>
        </dgm:presLayoutVars>
      </dgm:prSet>
      <dgm:spPr/>
    </dgm:pt>
    <dgm:pt modelId="{BECD74C1-52C1-453F-A448-4637D14C7E9B}" type="pres">
      <dgm:prSet presAssocID="{9D96716C-4471-4AFB-94AF-3B40AA428164}" presName="sibTrans" presStyleCnt="0"/>
      <dgm:spPr/>
    </dgm:pt>
    <dgm:pt modelId="{102E330A-5738-4507-997E-5AD939B47C6F}" type="pres">
      <dgm:prSet presAssocID="{62223FF2-8CB2-4CCD-94F4-2002CEAD293B}" presName="node" presStyleLbl="node1" presStyleIdx="4" presStyleCnt="12">
        <dgm:presLayoutVars>
          <dgm:bulletEnabled val="1"/>
        </dgm:presLayoutVars>
      </dgm:prSet>
      <dgm:spPr/>
    </dgm:pt>
    <dgm:pt modelId="{F2C5B3B0-6E7C-4800-BEEC-69B815486387}" type="pres">
      <dgm:prSet presAssocID="{E4403A81-75E1-438D-AF3F-850F77E2191C}" presName="sibTrans" presStyleCnt="0"/>
      <dgm:spPr/>
    </dgm:pt>
    <dgm:pt modelId="{7B9FF8A6-3BE1-4F40-99F5-4FEDC050CBA9}" type="pres">
      <dgm:prSet presAssocID="{AFFDB3D2-FA21-4B3F-940F-FBF47C812C25}" presName="node" presStyleLbl="node1" presStyleIdx="5" presStyleCnt="12">
        <dgm:presLayoutVars>
          <dgm:bulletEnabled val="1"/>
        </dgm:presLayoutVars>
      </dgm:prSet>
      <dgm:spPr/>
    </dgm:pt>
    <dgm:pt modelId="{06EDD930-B4FA-442E-8825-B8C552372594}" type="pres">
      <dgm:prSet presAssocID="{AC2812EB-6FC1-40BE-BAA5-6684BD95448A}" presName="sibTrans" presStyleCnt="0"/>
      <dgm:spPr/>
    </dgm:pt>
    <dgm:pt modelId="{B3C0279B-45F4-4848-93DC-6EAE4B54B47A}" type="pres">
      <dgm:prSet presAssocID="{B7AF74D6-C920-4A5D-A569-685098C1E405}" presName="node" presStyleLbl="node1" presStyleIdx="6" presStyleCnt="12">
        <dgm:presLayoutVars>
          <dgm:bulletEnabled val="1"/>
        </dgm:presLayoutVars>
      </dgm:prSet>
      <dgm:spPr/>
    </dgm:pt>
    <dgm:pt modelId="{7DC8943B-9B80-489A-8729-B35082EE5742}" type="pres">
      <dgm:prSet presAssocID="{03E61A21-915A-4A4F-AF52-516692D1D3CC}" presName="sibTrans" presStyleCnt="0"/>
      <dgm:spPr/>
    </dgm:pt>
    <dgm:pt modelId="{3BD47D98-002E-4B60-8E4B-4D305C1B738F}" type="pres">
      <dgm:prSet presAssocID="{9EBB36E4-5ADA-4E24-A210-C8E0148719F3}" presName="node" presStyleLbl="node1" presStyleIdx="7" presStyleCnt="12">
        <dgm:presLayoutVars>
          <dgm:bulletEnabled val="1"/>
        </dgm:presLayoutVars>
      </dgm:prSet>
      <dgm:spPr/>
    </dgm:pt>
    <dgm:pt modelId="{E1CEAD18-3223-4E02-A50C-DE62A58CD8C8}" type="pres">
      <dgm:prSet presAssocID="{9CE70A75-F026-4639-BD59-45DB9EADCCA9}" presName="sibTrans" presStyleCnt="0"/>
      <dgm:spPr/>
    </dgm:pt>
    <dgm:pt modelId="{0DCDE647-3EB9-4F50-BFFB-B7C9E69C0D48}" type="pres">
      <dgm:prSet presAssocID="{DF938A20-442A-4D1B-9130-18D792CDB0C8}" presName="node" presStyleLbl="node1" presStyleIdx="8" presStyleCnt="12">
        <dgm:presLayoutVars>
          <dgm:bulletEnabled val="1"/>
        </dgm:presLayoutVars>
      </dgm:prSet>
      <dgm:spPr/>
    </dgm:pt>
    <dgm:pt modelId="{3CA9C283-4A90-4F1A-9EBE-5C9847EF136E}" type="pres">
      <dgm:prSet presAssocID="{6182CB3C-A4F4-4AC5-80D2-5BE04F3E4290}" presName="sibTrans" presStyleCnt="0"/>
      <dgm:spPr/>
    </dgm:pt>
    <dgm:pt modelId="{282DD1FF-6E2C-4571-9220-ED843CE442B3}" type="pres">
      <dgm:prSet presAssocID="{16B1BD89-C722-4879-A70F-3A4126F96C4F}" presName="node" presStyleLbl="node1" presStyleIdx="9" presStyleCnt="12">
        <dgm:presLayoutVars>
          <dgm:bulletEnabled val="1"/>
        </dgm:presLayoutVars>
      </dgm:prSet>
      <dgm:spPr/>
    </dgm:pt>
    <dgm:pt modelId="{A799359B-14F6-401C-B369-51E87B583E9C}" type="pres">
      <dgm:prSet presAssocID="{B200277A-BDEC-4310-BBB7-27996189D390}" presName="sibTrans" presStyleCnt="0"/>
      <dgm:spPr/>
    </dgm:pt>
    <dgm:pt modelId="{1953CF8C-1884-4AE9-ACE1-2BEAA13ECB15}" type="pres">
      <dgm:prSet presAssocID="{EF1EB4D5-FC07-4066-9F87-FF2F60326A59}" presName="node" presStyleLbl="node1" presStyleIdx="10" presStyleCnt="12">
        <dgm:presLayoutVars>
          <dgm:bulletEnabled val="1"/>
        </dgm:presLayoutVars>
      </dgm:prSet>
      <dgm:spPr/>
    </dgm:pt>
    <dgm:pt modelId="{851E14F2-4A92-4128-B1E3-1D32D9354843}" type="pres">
      <dgm:prSet presAssocID="{9FFE9D66-BAE3-4F28-A0B6-23FF123A7454}" presName="sibTrans" presStyleCnt="0"/>
      <dgm:spPr/>
    </dgm:pt>
    <dgm:pt modelId="{F5B9D57A-F61A-4E6E-9006-1B9413F6E767}" type="pres">
      <dgm:prSet presAssocID="{C63F6D7B-129D-4871-93B1-FF79EA5BCF06}" presName="node" presStyleLbl="node1" presStyleIdx="11" presStyleCnt="12">
        <dgm:presLayoutVars>
          <dgm:bulletEnabled val="1"/>
        </dgm:presLayoutVars>
      </dgm:prSet>
      <dgm:spPr/>
    </dgm:pt>
  </dgm:ptLst>
  <dgm:cxnLst>
    <dgm:cxn modelId="{5847BF03-D901-4560-A354-9550DF6D0ECF}" type="presOf" srcId="{073080BA-DC36-48BD-BC8B-91B772756F97}" destId="{6436D908-A2EC-4257-96E4-C94EDEE471CE}" srcOrd="0" destOrd="0" presId="urn:microsoft.com/office/officeart/2005/8/layout/default"/>
    <dgm:cxn modelId="{DC28B00B-57CF-4904-A2EB-33B543A6E796}" srcId="{073080BA-DC36-48BD-BC8B-91B772756F97}" destId="{DF938A20-442A-4D1B-9130-18D792CDB0C8}" srcOrd="8" destOrd="0" parTransId="{2D2C2A91-E1F2-494B-A4A5-5F005E9B5CBD}" sibTransId="{6182CB3C-A4F4-4AC5-80D2-5BE04F3E4290}"/>
    <dgm:cxn modelId="{673AC30D-6BD0-4103-AF94-CF3A18057677}" type="presOf" srcId="{B7AF74D6-C920-4A5D-A569-685098C1E405}" destId="{B3C0279B-45F4-4848-93DC-6EAE4B54B47A}" srcOrd="0" destOrd="0" presId="urn:microsoft.com/office/officeart/2005/8/layout/default"/>
    <dgm:cxn modelId="{B8C8E813-0A14-419A-B09C-BEC92879DB5F}" srcId="{073080BA-DC36-48BD-BC8B-91B772756F97}" destId="{9EBB36E4-5ADA-4E24-A210-C8E0148719F3}" srcOrd="7" destOrd="0" parTransId="{F3D32A3F-8B8E-431A-94B4-BB5ED65FD28F}" sibTransId="{9CE70A75-F026-4639-BD59-45DB9EADCCA9}"/>
    <dgm:cxn modelId="{0692AF23-5D84-410B-9709-0A5B36DD2264}" type="presOf" srcId="{2E12412F-3EB6-4131-AC66-8A3C08803FA6}" destId="{A96F94C1-57BB-468A-95D0-84CDBC7D5427}" srcOrd="0" destOrd="0" presId="urn:microsoft.com/office/officeart/2005/8/layout/default"/>
    <dgm:cxn modelId="{B3F8212F-FE4F-40C5-96B9-0BB866D089CB}" type="presOf" srcId="{008FC6B3-16DB-4BA8-B3DC-971D1C3CC4BF}" destId="{253BA3F4-3098-4911-B54C-4634835C7755}" srcOrd="0" destOrd="0" presId="urn:microsoft.com/office/officeart/2005/8/layout/default"/>
    <dgm:cxn modelId="{67D3E937-731F-46E0-A463-35E0F98BAF70}" type="presOf" srcId="{AFFDB3D2-FA21-4B3F-940F-FBF47C812C25}" destId="{7B9FF8A6-3BE1-4F40-99F5-4FEDC050CBA9}" srcOrd="0" destOrd="0" presId="urn:microsoft.com/office/officeart/2005/8/layout/default"/>
    <dgm:cxn modelId="{04CB013D-9108-4732-B29A-FB5D9150906C}" srcId="{073080BA-DC36-48BD-BC8B-91B772756F97}" destId="{62223FF2-8CB2-4CCD-94F4-2002CEAD293B}" srcOrd="4" destOrd="0" parTransId="{2769FF75-E6A9-4907-BAD9-F1AE9694CF08}" sibTransId="{E4403A81-75E1-438D-AF3F-850F77E2191C}"/>
    <dgm:cxn modelId="{45BA1753-4B6A-4675-9755-9495BF88324F}" type="presOf" srcId="{C63F6D7B-129D-4871-93B1-FF79EA5BCF06}" destId="{F5B9D57A-F61A-4E6E-9006-1B9413F6E767}" srcOrd="0" destOrd="0" presId="urn:microsoft.com/office/officeart/2005/8/layout/default"/>
    <dgm:cxn modelId="{990B9D54-8102-45F5-9227-4ACF83DAA2FA}" srcId="{073080BA-DC36-48BD-BC8B-91B772756F97}" destId="{C63F6D7B-129D-4871-93B1-FF79EA5BCF06}" srcOrd="11" destOrd="0" parTransId="{90444241-8C2E-4C9D-8ED5-2F2BF79F4911}" sibTransId="{9D7B4E71-EF7A-4876-8B09-210E03336E03}"/>
    <dgm:cxn modelId="{60407E59-E0CD-45C2-BA72-E60C3DD1D02A}" srcId="{073080BA-DC36-48BD-BC8B-91B772756F97}" destId="{2E12412F-3EB6-4131-AC66-8A3C08803FA6}" srcOrd="3" destOrd="0" parTransId="{49DB92B5-3414-4A4A-A774-201535066294}" sibTransId="{9D96716C-4471-4AFB-94AF-3B40AA428164}"/>
    <dgm:cxn modelId="{6C42ED5B-76A8-4407-8C0E-A5A759EAA19F}" type="presOf" srcId="{62223FF2-8CB2-4CCD-94F4-2002CEAD293B}" destId="{102E330A-5738-4507-997E-5AD939B47C6F}" srcOrd="0" destOrd="0" presId="urn:microsoft.com/office/officeart/2005/8/layout/default"/>
    <dgm:cxn modelId="{A7813282-C683-43E4-8538-2A345A55841D}" type="presOf" srcId="{6ED3E346-07BF-4479-8221-39D87566E666}" destId="{123F46AF-222E-462F-BA97-267E8470D2E0}" srcOrd="0" destOrd="0" presId="urn:microsoft.com/office/officeart/2005/8/layout/default"/>
    <dgm:cxn modelId="{49941993-E77E-493C-AAAF-897A524C12D2}" srcId="{073080BA-DC36-48BD-BC8B-91B772756F97}" destId="{BA0A3646-3596-4611-BD19-82990FA7BD4B}" srcOrd="1" destOrd="0" parTransId="{7957423F-DCCA-48FA-858A-B149A607BEFC}" sibTransId="{AE1A5A50-A490-4933-BAAD-75DE85E1ED9D}"/>
    <dgm:cxn modelId="{41517993-B5A4-4636-BDC5-C4E1AC765033}" srcId="{073080BA-DC36-48BD-BC8B-91B772756F97}" destId="{AFFDB3D2-FA21-4B3F-940F-FBF47C812C25}" srcOrd="5" destOrd="0" parTransId="{19D53DAB-2D18-4648-ABC1-B9663915E0FF}" sibTransId="{AC2812EB-6FC1-40BE-BAA5-6684BD95448A}"/>
    <dgm:cxn modelId="{AF61CD96-F6AC-4FE7-A9EB-2A8586FB5B34}" type="presOf" srcId="{16B1BD89-C722-4879-A70F-3A4126F96C4F}" destId="{282DD1FF-6E2C-4571-9220-ED843CE442B3}" srcOrd="0" destOrd="0" presId="urn:microsoft.com/office/officeart/2005/8/layout/default"/>
    <dgm:cxn modelId="{864E7C9E-F477-4258-9218-CB2C2BC2C34D}" srcId="{073080BA-DC36-48BD-BC8B-91B772756F97}" destId="{008FC6B3-16DB-4BA8-B3DC-971D1C3CC4BF}" srcOrd="0" destOrd="0" parTransId="{86D66E93-3D26-4D03-9503-1F9DEEFF8A06}" sibTransId="{0995ECFF-4D27-495D-A6B2-2B03A9F80BEF}"/>
    <dgm:cxn modelId="{F4209EB5-3C0B-4F16-8FF0-9A6D5CF6BB0A}" type="presOf" srcId="{EF1EB4D5-FC07-4066-9F87-FF2F60326A59}" destId="{1953CF8C-1884-4AE9-ACE1-2BEAA13ECB15}" srcOrd="0" destOrd="0" presId="urn:microsoft.com/office/officeart/2005/8/layout/default"/>
    <dgm:cxn modelId="{EAE893C7-5EFA-4E4B-86CF-65E733DEF3C4}" type="presOf" srcId="{BA0A3646-3596-4611-BD19-82990FA7BD4B}" destId="{714D4311-AD7E-44F0-AE3B-224B5BBCBC4D}" srcOrd="0" destOrd="0" presId="urn:microsoft.com/office/officeart/2005/8/layout/default"/>
    <dgm:cxn modelId="{8BE4C6C8-F9E4-4E13-A68D-5943C77748CF}" srcId="{073080BA-DC36-48BD-BC8B-91B772756F97}" destId="{B7AF74D6-C920-4A5D-A569-685098C1E405}" srcOrd="6" destOrd="0" parTransId="{B72C7C6E-7ECF-4627-BE61-40EF3C905C28}" sibTransId="{03E61A21-915A-4A4F-AF52-516692D1D3CC}"/>
    <dgm:cxn modelId="{3AFB74CE-83EA-4041-A526-FA0642AD98D6}" type="presOf" srcId="{DF938A20-442A-4D1B-9130-18D792CDB0C8}" destId="{0DCDE647-3EB9-4F50-BFFB-B7C9E69C0D48}" srcOrd="0" destOrd="0" presId="urn:microsoft.com/office/officeart/2005/8/layout/default"/>
    <dgm:cxn modelId="{BD822FD2-C58A-4555-A682-11194F240494}" type="presOf" srcId="{9EBB36E4-5ADA-4E24-A210-C8E0148719F3}" destId="{3BD47D98-002E-4B60-8E4B-4D305C1B738F}" srcOrd="0" destOrd="0" presId="urn:microsoft.com/office/officeart/2005/8/layout/default"/>
    <dgm:cxn modelId="{9F8F29DF-B38A-4032-A15A-CF28118AECC3}" srcId="{073080BA-DC36-48BD-BC8B-91B772756F97}" destId="{16B1BD89-C722-4879-A70F-3A4126F96C4F}" srcOrd="9" destOrd="0" parTransId="{F844B14C-2041-4905-8AA4-0384CF5168AD}" sibTransId="{B200277A-BDEC-4310-BBB7-27996189D390}"/>
    <dgm:cxn modelId="{95EE73E9-9669-4533-BF71-EA3C74050306}" srcId="{073080BA-DC36-48BD-BC8B-91B772756F97}" destId="{6ED3E346-07BF-4479-8221-39D87566E666}" srcOrd="2" destOrd="0" parTransId="{5A4B96A0-5A7D-452A-A059-7686CBEEF445}" sibTransId="{A09E8474-7656-4611-B33F-F7A62D3FB05B}"/>
    <dgm:cxn modelId="{A73CB5FE-81ED-42A8-A107-03F937878F86}" srcId="{073080BA-DC36-48BD-BC8B-91B772756F97}" destId="{EF1EB4D5-FC07-4066-9F87-FF2F60326A59}" srcOrd="10" destOrd="0" parTransId="{D489632B-B1BA-416F-BD95-27ACD7B644BF}" sibTransId="{9FFE9D66-BAE3-4F28-A0B6-23FF123A7454}"/>
    <dgm:cxn modelId="{B0AD3A4A-C710-494F-AA97-C169DFB77944}" type="presParOf" srcId="{6436D908-A2EC-4257-96E4-C94EDEE471CE}" destId="{253BA3F4-3098-4911-B54C-4634835C7755}" srcOrd="0" destOrd="0" presId="urn:microsoft.com/office/officeart/2005/8/layout/default"/>
    <dgm:cxn modelId="{1216A7C8-674C-49D3-8D80-78C676D276E5}" type="presParOf" srcId="{6436D908-A2EC-4257-96E4-C94EDEE471CE}" destId="{BDBDEFE7-F748-4871-B46D-61A7AE866042}" srcOrd="1" destOrd="0" presId="urn:microsoft.com/office/officeart/2005/8/layout/default"/>
    <dgm:cxn modelId="{EE28102D-EAA6-40FC-A109-DDCB5437E4F0}" type="presParOf" srcId="{6436D908-A2EC-4257-96E4-C94EDEE471CE}" destId="{714D4311-AD7E-44F0-AE3B-224B5BBCBC4D}" srcOrd="2" destOrd="0" presId="urn:microsoft.com/office/officeart/2005/8/layout/default"/>
    <dgm:cxn modelId="{641DA21D-AB34-4FCF-807D-238C976AC867}" type="presParOf" srcId="{6436D908-A2EC-4257-96E4-C94EDEE471CE}" destId="{C8BC3D96-86DC-435F-8283-F1F44CBDD50A}" srcOrd="3" destOrd="0" presId="urn:microsoft.com/office/officeart/2005/8/layout/default"/>
    <dgm:cxn modelId="{91693807-E0AE-414E-B8D5-6E99E937BB3B}" type="presParOf" srcId="{6436D908-A2EC-4257-96E4-C94EDEE471CE}" destId="{123F46AF-222E-462F-BA97-267E8470D2E0}" srcOrd="4" destOrd="0" presId="urn:microsoft.com/office/officeart/2005/8/layout/default"/>
    <dgm:cxn modelId="{C28D905C-0223-4A7D-8B7F-4FF025DAA588}" type="presParOf" srcId="{6436D908-A2EC-4257-96E4-C94EDEE471CE}" destId="{0C82FED9-EB87-4A52-9C66-43A86EE1C8E4}" srcOrd="5" destOrd="0" presId="urn:microsoft.com/office/officeart/2005/8/layout/default"/>
    <dgm:cxn modelId="{8F696FF4-F2D1-4710-AE16-5125F85D3236}" type="presParOf" srcId="{6436D908-A2EC-4257-96E4-C94EDEE471CE}" destId="{A96F94C1-57BB-468A-95D0-84CDBC7D5427}" srcOrd="6" destOrd="0" presId="urn:microsoft.com/office/officeart/2005/8/layout/default"/>
    <dgm:cxn modelId="{6A90B609-15B2-404F-B858-64DD96CCB393}" type="presParOf" srcId="{6436D908-A2EC-4257-96E4-C94EDEE471CE}" destId="{BECD74C1-52C1-453F-A448-4637D14C7E9B}" srcOrd="7" destOrd="0" presId="urn:microsoft.com/office/officeart/2005/8/layout/default"/>
    <dgm:cxn modelId="{CA2577AD-02D0-491D-8AFD-E981D0A58633}" type="presParOf" srcId="{6436D908-A2EC-4257-96E4-C94EDEE471CE}" destId="{102E330A-5738-4507-997E-5AD939B47C6F}" srcOrd="8" destOrd="0" presId="urn:microsoft.com/office/officeart/2005/8/layout/default"/>
    <dgm:cxn modelId="{1899D932-E3AA-4A02-9523-377A7EABF9B1}" type="presParOf" srcId="{6436D908-A2EC-4257-96E4-C94EDEE471CE}" destId="{F2C5B3B0-6E7C-4800-BEEC-69B815486387}" srcOrd="9" destOrd="0" presId="urn:microsoft.com/office/officeart/2005/8/layout/default"/>
    <dgm:cxn modelId="{A8C6FB5E-6649-4A22-A312-51DDA064080D}" type="presParOf" srcId="{6436D908-A2EC-4257-96E4-C94EDEE471CE}" destId="{7B9FF8A6-3BE1-4F40-99F5-4FEDC050CBA9}" srcOrd="10" destOrd="0" presId="urn:microsoft.com/office/officeart/2005/8/layout/default"/>
    <dgm:cxn modelId="{7A1A1B80-89FF-4EED-930D-572794BC28D8}" type="presParOf" srcId="{6436D908-A2EC-4257-96E4-C94EDEE471CE}" destId="{06EDD930-B4FA-442E-8825-B8C552372594}" srcOrd="11" destOrd="0" presId="urn:microsoft.com/office/officeart/2005/8/layout/default"/>
    <dgm:cxn modelId="{9A3EFE3B-91A0-446F-8190-9BAA64EF63DF}" type="presParOf" srcId="{6436D908-A2EC-4257-96E4-C94EDEE471CE}" destId="{B3C0279B-45F4-4848-93DC-6EAE4B54B47A}" srcOrd="12" destOrd="0" presId="urn:microsoft.com/office/officeart/2005/8/layout/default"/>
    <dgm:cxn modelId="{EB2B234F-FEAE-47CF-BE7F-D2A20E200AC1}" type="presParOf" srcId="{6436D908-A2EC-4257-96E4-C94EDEE471CE}" destId="{7DC8943B-9B80-489A-8729-B35082EE5742}" srcOrd="13" destOrd="0" presId="urn:microsoft.com/office/officeart/2005/8/layout/default"/>
    <dgm:cxn modelId="{5986090E-AE7F-471F-9577-89284A836535}" type="presParOf" srcId="{6436D908-A2EC-4257-96E4-C94EDEE471CE}" destId="{3BD47D98-002E-4B60-8E4B-4D305C1B738F}" srcOrd="14" destOrd="0" presId="urn:microsoft.com/office/officeart/2005/8/layout/default"/>
    <dgm:cxn modelId="{E13586E6-747A-429A-AE1E-38B791A0B930}" type="presParOf" srcId="{6436D908-A2EC-4257-96E4-C94EDEE471CE}" destId="{E1CEAD18-3223-4E02-A50C-DE62A58CD8C8}" srcOrd="15" destOrd="0" presId="urn:microsoft.com/office/officeart/2005/8/layout/default"/>
    <dgm:cxn modelId="{CE17040E-D8C9-491C-A049-44FA981C1ADB}" type="presParOf" srcId="{6436D908-A2EC-4257-96E4-C94EDEE471CE}" destId="{0DCDE647-3EB9-4F50-BFFB-B7C9E69C0D48}" srcOrd="16" destOrd="0" presId="urn:microsoft.com/office/officeart/2005/8/layout/default"/>
    <dgm:cxn modelId="{1C194EFE-B313-407B-B067-4BD2D7887533}" type="presParOf" srcId="{6436D908-A2EC-4257-96E4-C94EDEE471CE}" destId="{3CA9C283-4A90-4F1A-9EBE-5C9847EF136E}" srcOrd="17" destOrd="0" presId="urn:microsoft.com/office/officeart/2005/8/layout/default"/>
    <dgm:cxn modelId="{37E02F8B-B227-4A97-9163-A6F9715D0FC0}" type="presParOf" srcId="{6436D908-A2EC-4257-96E4-C94EDEE471CE}" destId="{282DD1FF-6E2C-4571-9220-ED843CE442B3}" srcOrd="18" destOrd="0" presId="urn:microsoft.com/office/officeart/2005/8/layout/default"/>
    <dgm:cxn modelId="{19A0D3B4-BB33-44EE-B0E3-D9076CA824AD}" type="presParOf" srcId="{6436D908-A2EC-4257-96E4-C94EDEE471CE}" destId="{A799359B-14F6-401C-B369-51E87B583E9C}" srcOrd="19" destOrd="0" presId="urn:microsoft.com/office/officeart/2005/8/layout/default"/>
    <dgm:cxn modelId="{75063CB1-41F8-4561-93CD-4724033350BC}" type="presParOf" srcId="{6436D908-A2EC-4257-96E4-C94EDEE471CE}" destId="{1953CF8C-1884-4AE9-ACE1-2BEAA13ECB15}" srcOrd="20" destOrd="0" presId="urn:microsoft.com/office/officeart/2005/8/layout/default"/>
    <dgm:cxn modelId="{DB6F10E8-7647-4B39-A498-4EF78D2EF0DF}" type="presParOf" srcId="{6436D908-A2EC-4257-96E4-C94EDEE471CE}" destId="{851E14F2-4A92-4128-B1E3-1D32D9354843}" srcOrd="21" destOrd="0" presId="urn:microsoft.com/office/officeart/2005/8/layout/default"/>
    <dgm:cxn modelId="{67015A47-E42C-40E1-9CA8-2F8CF3763850}" type="presParOf" srcId="{6436D908-A2EC-4257-96E4-C94EDEE471CE}" destId="{F5B9D57A-F61A-4E6E-9006-1B9413F6E767}"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3080BA-DC36-48BD-BC8B-91B772756F97}" type="doc">
      <dgm:prSet loTypeId="urn:microsoft.com/office/officeart/2005/8/layout/default" loCatId="list" qsTypeId="urn:microsoft.com/office/officeart/2005/8/quickstyle/simple2" qsCatId="simple" csTypeId="urn:microsoft.com/office/officeart/2005/8/colors/accent5_5" csCatId="accent5" phldr="1"/>
      <dgm:spPr/>
      <dgm:t>
        <a:bodyPr/>
        <a:lstStyle/>
        <a:p>
          <a:endParaRPr lang="en-US"/>
        </a:p>
      </dgm:t>
    </dgm:pt>
    <dgm:pt modelId="{008FC6B3-16DB-4BA8-B3DC-971D1C3CC4BF}">
      <dgm:prSet/>
      <dgm:spPr/>
      <dgm:t>
        <a:bodyPr/>
        <a:lstStyle/>
        <a:p>
          <a:r>
            <a:rPr lang="en-CA"/>
            <a:t>☐ We have checked that consent is the most appropriate lawful basis for processing.</a:t>
          </a:r>
          <a:endParaRPr lang="en-US"/>
        </a:p>
      </dgm:t>
    </dgm:pt>
    <dgm:pt modelId="{86D66E93-3D26-4D03-9503-1F9DEEFF8A06}" type="parTrans" cxnId="{864E7C9E-F477-4258-9218-CB2C2BC2C34D}">
      <dgm:prSet/>
      <dgm:spPr/>
      <dgm:t>
        <a:bodyPr/>
        <a:lstStyle/>
        <a:p>
          <a:endParaRPr lang="en-US"/>
        </a:p>
      </dgm:t>
    </dgm:pt>
    <dgm:pt modelId="{0995ECFF-4D27-495D-A6B2-2B03A9F80BEF}" type="sibTrans" cxnId="{864E7C9E-F477-4258-9218-CB2C2BC2C34D}">
      <dgm:prSet/>
      <dgm:spPr/>
      <dgm:t>
        <a:bodyPr/>
        <a:lstStyle/>
        <a:p>
          <a:endParaRPr lang="en-US"/>
        </a:p>
      </dgm:t>
    </dgm:pt>
    <dgm:pt modelId="{BA0A3646-3596-4611-BD19-82990FA7BD4B}">
      <dgm:prSet/>
      <dgm:spPr/>
      <dgm:t>
        <a:bodyPr/>
        <a:lstStyle/>
        <a:p>
          <a:r>
            <a:rPr lang="en-CA"/>
            <a:t>☐ We have made the request for consent prominent and separate from our terms and conditions.</a:t>
          </a:r>
          <a:endParaRPr lang="en-US"/>
        </a:p>
      </dgm:t>
    </dgm:pt>
    <dgm:pt modelId="{7957423F-DCCA-48FA-858A-B149A607BEFC}" type="parTrans" cxnId="{49941993-E77E-493C-AAAF-897A524C12D2}">
      <dgm:prSet/>
      <dgm:spPr/>
      <dgm:t>
        <a:bodyPr/>
        <a:lstStyle/>
        <a:p>
          <a:endParaRPr lang="en-US"/>
        </a:p>
      </dgm:t>
    </dgm:pt>
    <dgm:pt modelId="{AE1A5A50-A490-4933-BAAD-75DE85E1ED9D}" type="sibTrans" cxnId="{49941993-E77E-493C-AAAF-897A524C12D2}">
      <dgm:prSet/>
      <dgm:spPr/>
      <dgm:t>
        <a:bodyPr/>
        <a:lstStyle/>
        <a:p>
          <a:endParaRPr lang="en-US"/>
        </a:p>
      </dgm:t>
    </dgm:pt>
    <dgm:pt modelId="{6ED3E346-07BF-4479-8221-39D87566E666}">
      <dgm:prSet/>
      <dgm:spPr>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dgm:spPr>
      <dgm:t>
        <a:bodyPr/>
        <a:lstStyle/>
        <a:p>
          <a:r>
            <a:rPr lang="en-CA"/>
            <a:t>☐ We ask people to positively opt in.</a:t>
          </a:r>
          <a:endParaRPr lang="en-US"/>
        </a:p>
      </dgm:t>
    </dgm:pt>
    <dgm:pt modelId="{5A4B96A0-5A7D-452A-A059-7686CBEEF445}" type="parTrans" cxnId="{95EE73E9-9669-4533-BF71-EA3C74050306}">
      <dgm:prSet/>
      <dgm:spPr/>
      <dgm:t>
        <a:bodyPr/>
        <a:lstStyle/>
        <a:p>
          <a:endParaRPr lang="en-US"/>
        </a:p>
      </dgm:t>
    </dgm:pt>
    <dgm:pt modelId="{A09E8474-7656-4611-B33F-F7A62D3FB05B}" type="sibTrans" cxnId="{95EE73E9-9669-4533-BF71-EA3C74050306}">
      <dgm:prSet/>
      <dgm:spPr/>
      <dgm:t>
        <a:bodyPr/>
        <a:lstStyle/>
        <a:p>
          <a:endParaRPr lang="en-US"/>
        </a:p>
      </dgm:t>
    </dgm:pt>
    <dgm:pt modelId="{2E12412F-3EB6-4131-AC66-8A3C08803FA6}">
      <dgm:prSet/>
      <dgm:spPr/>
      <dgm:t>
        <a:bodyPr/>
        <a:lstStyle/>
        <a:p>
          <a:r>
            <a:rPr lang="en-CA"/>
            <a:t>☐ We don’t use pre-ticked boxes or any other type of default consent.</a:t>
          </a:r>
          <a:endParaRPr lang="en-US"/>
        </a:p>
      </dgm:t>
    </dgm:pt>
    <dgm:pt modelId="{49DB92B5-3414-4A4A-A774-201535066294}" type="parTrans" cxnId="{60407E59-E0CD-45C2-BA72-E60C3DD1D02A}">
      <dgm:prSet/>
      <dgm:spPr/>
      <dgm:t>
        <a:bodyPr/>
        <a:lstStyle/>
        <a:p>
          <a:endParaRPr lang="en-US"/>
        </a:p>
      </dgm:t>
    </dgm:pt>
    <dgm:pt modelId="{9D96716C-4471-4AFB-94AF-3B40AA428164}" type="sibTrans" cxnId="{60407E59-E0CD-45C2-BA72-E60C3DD1D02A}">
      <dgm:prSet/>
      <dgm:spPr/>
      <dgm:t>
        <a:bodyPr/>
        <a:lstStyle/>
        <a:p>
          <a:endParaRPr lang="en-US"/>
        </a:p>
      </dgm:t>
    </dgm:pt>
    <dgm:pt modelId="{62223FF2-8CB2-4CCD-94F4-2002CEAD293B}">
      <dgm:prSet/>
      <dgm:spPr/>
      <dgm:t>
        <a:bodyPr/>
        <a:lstStyle/>
        <a:p>
          <a:r>
            <a:rPr lang="en-CA"/>
            <a:t>☐ We use clear, plain language that is easy to understand.</a:t>
          </a:r>
          <a:endParaRPr lang="en-US"/>
        </a:p>
      </dgm:t>
    </dgm:pt>
    <dgm:pt modelId="{2769FF75-E6A9-4907-BAD9-F1AE9694CF08}" type="parTrans" cxnId="{04CB013D-9108-4732-B29A-FB5D9150906C}">
      <dgm:prSet/>
      <dgm:spPr/>
      <dgm:t>
        <a:bodyPr/>
        <a:lstStyle/>
        <a:p>
          <a:endParaRPr lang="en-US"/>
        </a:p>
      </dgm:t>
    </dgm:pt>
    <dgm:pt modelId="{E4403A81-75E1-438D-AF3F-850F77E2191C}" type="sibTrans" cxnId="{04CB013D-9108-4732-B29A-FB5D9150906C}">
      <dgm:prSet/>
      <dgm:spPr/>
      <dgm:t>
        <a:bodyPr/>
        <a:lstStyle/>
        <a:p>
          <a:endParaRPr lang="en-US"/>
        </a:p>
      </dgm:t>
    </dgm:pt>
    <dgm:pt modelId="{AFFDB3D2-FA21-4B3F-940F-FBF47C812C25}">
      <dgm:prSet/>
      <dgm:spPr/>
      <dgm:t>
        <a:bodyPr/>
        <a:lstStyle/>
        <a:p>
          <a:r>
            <a:rPr lang="en-CA"/>
            <a:t>☐ We specify why we want the data and what we’re going to do with it.</a:t>
          </a:r>
          <a:endParaRPr lang="en-US"/>
        </a:p>
      </dgm:t>
    </dgm:pt>
    <dgm:pt modelId="{19D53DAB-2D18-4648-ABC1-B9663915E0FF}" type="parTrans" cxnId="{41517993-B5A4-4636-BDC5-C4E1AC765033}">
      <dgm:prSet/>
      <dgm:spPr/>
      <dgm:t>
        <a:bodyPr/>
        <a:lstStyle/>
        <a:p>
          <a:endParaRPr lang="en-US"/>
        </a:p>
      </dgm:t>
    </dgm:pt>
    <dgm:pt modelId="{AC2812EB-6FC1-40BE-BAA5-6684BD95448A}" type="sibTrans" cxnId="{41517993-B5A4-4636-BDC5-C4E1AC765033}">
      <dgm:prSet/>
      <dgm:spPr/>
      <dgm:t>
        <a:bodyPr/>
        <a:lstStyle/>
        <a:p>
          <a:endParaRPr lang="en-US"/>
        </a:p>
      </dgm:t>
    </dgm:pt>
    <dgm:pt modelId="{B7AF74D6-C920-4A5D-A569-685098C1E405}">
      <dgm:prSet/>
      <dgm:spPr>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dgm:spPr>
      <dgm:t>
        <a:bodyPr/>
        <a:lstStyle/>
        <a:p>
          <a:r>
            <a:rPr lang="en-CA"/>
            <a:t>☐ We give separate distinct (‘granular’) options to consent separately to different purposes and types of processing.</a:t>
          </a:r>
          <a:endParaRPr lang="en-US"/>
        </a:p>
      </dgm:t>
    </dgm:pt>
    <dgm:pt modelId="{B72C7C6E-7ECF-4627-BE61-40EF3C905C28}" type="parTrans" cxnId="{8BE4C6C8-F9E4-4E13-A68D-5943C77748CF}">
      <dgm:prSet/>
      <dgm:spPr/>
      <dgm:t>
        <a:bodyPr/>
        <a:lstStyle/>
        <a:p>
          <a:endParaRPr lang="en-US"/>
        </a:p>
      </dgm:t>
    </dgm:pt>
    <dgm:pt modelId="{03E61A21-915A-4A4F-AF52-516692D1D3CC}" type="sibTrans" cxnId="{8BE4C6C8-F9E4-4E13-A68D-5943C77748CF}">
      <dgm:prSet/>
      <dgm:spPr/>
      <dgm:t>
        <a:bodyPr/>
        <a:lstStyle/>
        <a:p>
          <a:endParaRPr lang="en-US"/>
        </a:p>
      </dgm:t>
    </dgm:pt>
    <dgm:pt modelId="{9EBB36E4-5ADA-4E24-A210-C8E0148719F3}">
      <dgm:prSet/>
      <dgm:spPr/>
      <dgm:t>
        <a:bodyPr/>
        <a:lstStyle/>
        <a:p>
          <a:r>
            <a:rPr lang="en-CA"/>
            <a:t>☐ We name our organisation and any third party controllers who will be relying on the consent.</a:t>
          </a:r>
          <a:endParaRPr lang="en-US"/>
        </a:p>
      </dgm:t>
    </dgm:pt>
    <dgm:pt modelId="{F3D32A3F-8B8E-431A-94B4-BB5ED65FD28F}" type="parTrans" cxnId="{B8C8E813-0A14-419A-B09C-BEC92879DB5F}">
      <dgm:prSet/>
      <dgm:spPr/>
      <dgm:t>
        <a:bodyPr/>
        <a:lstStyle/>
        <a:p>
          <a:endParaRPr lang="en-US"/>
        </a:p>
      </dgm:t>
    </dgm:pt>
    <dgm:pt modelId="{9CE70A75-F026-4639-BD59-45DB9EADCCA9}" type="sibTrans" cxnId="{B8C8E813-0A14-419A-B09C-BEC92879DB5F}">
      <dgm:prSet/>
      <dgm:spPr/>
      <dgm:t>
        <a:bodyPr/>
        <a:lstStyle/>
        <a:p>
          <a:endParaRPr lang="en-US"/>
        </a:p>
      </dgm:t>
    </dgm:pt>
    <dgm:pt modelId="{DF938A20-442A-4D1B-9130-18D792CDB0C8}">
      <dgm:prSet/>
      <dgm:spPr/>
      <dgm:t>
        <a:bodyPr/>
        <a:lstStyle/>
        <a:p>
          <a:r>
            <a:rPr lang="en-CA"/>
            <a:t>☐ We tell individuals they can withdraw their consent.</a:t>
          </a:r>
          <a:endParaRPr lang="en-US"/>
        </a:p>
      </dgm:t>
    </dgm:pt>
    <dgm:pt modelId="{2D2C2A91-E1F2-494B-A4A5-5F005E9B5CBD}" type="parTrans" cxnId="{DC28B00B-57CF-4904-A2EB-33B543A6E796}">
      <dgm:prSet/>
      <dgm:spPr/>
      <dgm:t>
        <a:bodyPr/>
        <a:lstStyle/>
        <a:p>
          <a:endParaRPr lang="en-US"/>
        </a:p>
      </dgm:t>
    </dgm:pt>
    <dgm:pt modelId="{6182CB3C-A4F4-4AC5-80D2-5BE04F3E4290}" type="sibTrans" cxnId="{DC28B00B-57CF-4904-A2EB-33B543A6E796}">
      <dgm:prSet/>
      <dgm:spPr/>
      <dgm:t>
        <a:bodyPr/>
        <a:lstStyle/>
        <a:p>
          <a:endParaRPr lang="en-US"/>
        </a:p>
      </dgm:t>
    </dgm:pt>
    <dgm:pt modelId="{16B1BD89-C722-4879-A70F-3A4126F96C4F}">
      <dgm:prSet/>
      <dgm:spPr>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dgm:spPr>
      <dgm:t>
        <a:bodyPr/>
        <a:lstStyle/>
        <a:p>
          <a:r>
            <a:rPr lang="en-CA"/>
            <a:t>☐ We ensure that individuals can refuse to consent without detriment.</a:t>
          </a:r>
          <a:endParaRPr lang="en-US"/>
        </a:p>
      </dgm:t>
    </dgm:pt>
    <dgm:pt modelId="{F844B14C-2041-4905-8AA4-0384CF5168AD}" type="parTrans" cxnId="{9F8F29DF-B38A-4032-A15A-CF28118AECC3}">
      <dgm:prSet/>
      <dgm:spPr/>
      <dgm:t>
        <a:bodyPr/>
        <a:lstStyle/>
        <a:p>
          <a:endParaRPr lang="en-US"/>
        </a:p>
      </dgm:t>
    </dgm:pt>
    <dgm:pt modelId="{B200277A-BDEC-4310-BBB7-27996189D390}" type="sibTrans" cxnId="{9F8F29DF-B38A-4032-A15A-CF28118AECC3}">
      <dgm:prSet/>
      <dgm:spPr/>
      <dgm:t>
        <a:bodyPr/>
        <a:lstStyle/>
        <a:p>
          <a:endParaRPr lang="en-US"/>
        </a:p>
      </dgm:t>
    </dgm:pt>
    <dgm:pt modelId="{EF1EB4D5-FC07-4066-9F87-FF2F60326A59}">
      <dgm:prSet/>
      <dgm:spPr>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dgm:spPr>
      <dgm:t>
        <a:bodyPr/>
        <a:lstStyle/>
        <a:p>
          <a:r>
            <a:rPr lang="en-CA"/>
            <a:t>☐ We avoid making consent a precondition of a service.</a:t>
          </a:r>
          <a:endParaRPr lang="en-US"/>
        </a:p>
      </dgm:t>
    </dgm:pt>
    <dgm:pt modelId="{D489632B-B1BA-416F-BD95-27ACD7B644BF}" type="parTrans" cxnId="{A73CB5FE-81ED-42A8-A107-03F937878F86}">
      <dgm:prSet/>
      <dgm:spPr/>
      <dgm:t>
        <a:bodyPr/>
        <a:lstStyle/>
        <a:p>
          <a:endParaRPr lang="en-US"/>
        </a:p>
      </dgm:t>
    </dgm:pt>
    <dgm:pt modelId="{9FFE9D66-BAE3-4F28-A0B6-23FF123A7454}" type="sibTrans" cxnId="{A73CB5FE-81ED-42A8-A107-03F937878F86}">
      <dgm:prSet/>
      <dgm:spPr/>
      <dgm:t>
        <a:bodyPr/>
        <a:lstStyle/>
        <a:p>
          <a:endParaRPr lang="en-US"/>
        </a:p>
      </dgm:t>
    </dgm:pt>
    <dgm:pt modelId="{C63F6D7B-129D-4871-93B1-FF79EA5BCF06}">
      <dgm:prSet/>
      <dgm:spPr/>
      <dgm:t>
        <a:bodyPr/>
        <a:lstStyle/>
        <a:p>
          <a:r>
            <a:rPr lang="en-CA"/>
            <a:t>☐ If we offer online services directly to children, we only seek consent if we have age-verification measures (and parental-consent measures for younger children) in place.</a:t>
          </a:r>
          <a:endParaRPr lang="en-US"/>
        </a:p>
      </dgm:t>
    </dgm:pt>
    <dgm:pt modelId="{90444241-8C2E-4C9D-8ED5-2F2BF79F4911}" type="parTrans" cxnId="{990B9D54-8102-45F5-9227-4ACF83DAA2FA}">
      <dgm:prSet/>
      <dgm:spPr/>
      <dgm:t>
        <a:bodyPr/>
        <a:lstStyle/>
        <a:p>
          <a:endParaRPr lang="en-US"/>
        </a:p>
      </dgm:t>
    </dgm:pt>
    <dgm:pt modelId="{9D7B4E71-EF7A-4876-8B09-210E03336E03}" type="sibTrans" cxnId="{990B9D54-8102-45F5-9227-4ACF83DAA2FA}">
      <dgm:prSet/>
      <dgm:spPr/>
      <dgm:t>
        <a:bodyPr/>
        <a:lstStyle/>
        <a:p>
          <a:endParaRPr lang="en-US"/>
        </a:p>
      </dgm:t>
    </dgm:pt>
    <dgm:pt modelId="{6436D908-A2EC-4257-96E4-C94EDEE471CE}" type="pres">
      <dgm:prSet presAssocID="{073080BA-DC36-48BD-BC8B-91B772756F97}" presName="diagram" presStyleCnt="0">
        <dgm:presLayoutVars>
          <dgm:dir/>
          <dgm:resizeHandles val="exact"/>
        </dgm:presLayoutVars>
      </dgm:prSet>
      <dgm:spPr/>
    </dgm:pt>
    <dgm:pt modelId="{253BA3F4-3098-4911-B54C-4634835C7755}" type="pres">
      <dgm:prSet presAssocID="{008FC6B3-16DB-4BA8-B3DC-971D1C3CC4BF}" presName="node" presStyleLbl="node1" presStyleIdx="0" presStyleCnt="12">
        <dgm:presLayoutVars>
          <dgm:bulletEnabled val="1"/>
        </dgm:presLayoutVars>
      </dgm:prSet>
      <dgm:spPr/>
    </dgm:pt>
    <dgm:pt modelId="{BDBDEFE7-F748-4871-B46D-61A7AE866042}" type="pres">
      <dgm:prSet presAssocID="{0995ECFF-4D27-495D-A6B2-2B03A9F80BEF}" presName="sibTrans" presStyleCnt="0"/>
      <dgm:spPr/>
    </dgm:pt>
    <dgm:pt modelId="{714D4311-AD7E-44F0-AE3B-224B5BBCBC4D}" type="pres">
      <dgm:prSet presAssocID="{BA0A3646-3596-4611-BD19-82990FA7BD4B}" presName="node" presStyleLbl="node1" presStyleIdx="1" presStyleCnt="12">
        <dgm:presLayoutVars>
          <dgm:bulletEnabled val="1"/>
        </dgm:presLayoutVars>
      </dgm:prSet>
      <dgm:spPr/>
    </dgm:pt>
    <dgm:pt modelId="{C8BC3D96-86DC-435F-8283-F1F44CBDD50A}" type="pres">
      <dgm:prSet presAssocID="{AE1A5A50-A490-4933-BAAD-75DE85E1ED9D}" presName="sibTrans" presStyleCnt="0"/>
      <dgm:spPr/>
    </dgm:pt>
    <dgm:pt modelId="{123F46AF-222E-462F-BA97-267E8470D2E0}" type="pres">
      <dgm:prSet presAssocID="{6ED3E346-07BF-4479-8221-39D87566E666}" presName="node" presStyleLbl="node1" presStyleIdx="2" presStyleCnt="12">
        <dgm:presLayoutVars>
          <dgm:bulletEnabled val="1"/>
        </dgm:presLayoutVars>
      </dgm:prSet>
      <dgm:spPr/>
    </dgm:pt>
    <dgm:pt modelId="{0C82FED9-EB87-4A52-9C66-43A86EE1C8E4}" type="pres">
      <dgm:prSet presAssocID="{A09E8474-7656-4611-B33F-F7A62D3FB05B}" presName="sibTrans" presStyleCnt="0"/>
      <dgm:spPr/>
    </dgm:pt>
    <dgm:pt modelId="{A96F94C1-57BB-468A-95D0-84CDBC7D5427}" type="pres">
      <dgm:prSet presAssocID="{2E12412F-3EB6-4131-AC66-8A3C08803FA6}" presName="node" presStyleLbl="node1" presStyleIdx="3" presStyleCnt="12">
        <dgm:presLayoutVars>
          <dgm:bulletEnabled val="1"/>
        </dgm:presLayoutVars>
      </dgm:prSet>
      <dgm:spPr/>
    </dgm:pt>
    <dgm:pt modelId="{BECD74C1-52C1-453F-A448-4637D14C7E9B}" type="pres">
      <dgm:prSet presAssocID="{9D96716C-4471-4AFB-94AF-3B40AA428164}" presName="sibTrans" presStyleCnt="0"/>
      <dgm:spPr/>
    </dgm:pt>
    <dgm:pt modelId="{102E330A-5738-4507-997E-5AD939B47C6F}" type="pres">
      <dgm:prSet presAssocID="{62223FF2-8CB2-4CCD-94F4-2002CEAD293B}" presName="node" presStyleLbl="node1" presStyleIdx="4" presStyleCnt="12">
        <dgm:presLayoutVars>
          <dgm:bulletEnabled val="1"/>
        </dgm:presLayoutVars>
      </dgm:prSet>
      <dgm:spPr/>
    </dgm:pt>
    <dgm:pt modelId="{F2C5B3B0-6E7C-4800-BEEC-69B815486387}" type="pres">
      <dgm:prSet presAssocID="{E4403A81-75E1-438D-AF3F-850F77E2191C}" presName="sibTrans" presStyleCnt="0"/>
      <dgm:spPr/>
    </dgm:pt>
    <dgm:pt modelId="{7B9FF8A6-3BE1-4F40-99F5-4FEDC050CBA9}" type="pres">
      <dgm:prSet presAssocID="{AFFDB3D2-FA21-4B3F-940F-FBF47C812C25}" presName="node" presStyleLbl="node1" presStyleIdx="5" presStyleCnt="12">
        <dgm:presLayoutVars>
          <dgm:bulletEnabled val="1"/>
        </dgm:presLayoutVars>
      </dgm:prSet>
      <dgm:spPr/>
    </dgm:pt>
    <dgm:pt modelId="{06EDD930-B4FA-442E-8825-B8C552372594}" type="pres">
      <dgm:prSet presAssocID="{AC2812EB-6FC1-40BE-BAA5-6684BD95448A}" presName="sibTrans" presStyleCnt="0"/>
      <dgm:spPr/>
    </dgm:pt>
    <dgm:pt modelId="{B3C0279B-45F4-4848-93DC-6EAE4B54B47A}" type="pres">
      <dgm:prSet presAssocID="{B7AF74D6-C920-4A5D-A569-685098C1E405}" presName="node" presStyleLbl="node1" presStyleIdx="6" presStyleCnt="12">
        <dgm:presLayoutVars>
          <dgm:bulletEnabled val="1"/>
        </dgm:presLayoutVars>
      </dgm:prSet>
      <dgm:spPr/>
    </dgm:pt>
    <dgm:pt modelId="{7DC8943B-9B80-489A-8729-B35082EE5742}" type="pres">
      <dgm:prSet presAssocID="{03E61A21-915A-4A4F-AF52-516692D1D3CC}" presName="sibTrans" presStyleCnt="0"/>
      <dgm:spPr/>
    </dgm:pt>
    <dgm:pt modelId="{3BD47D98-002E-4B60-8E4B-4D305C1B738F}" type="pres">
      <dgm:prSet presAssocID="{9EBB36E4-5ADA-4E24-A210-C8E0148719F3}" presName="node" presStyleLbl="node1" presStyleIdx="7" presStyleCnt="12">
        <dgm:presLayoutVars>
          <dgm:bulletEnabled val="1"/>
        </dgm:presLayoutVars>
      </dgm:prSet>
      <dgm:spPr/>
    </dgm:pt>
    <dgm:pt modelId="{E1CEAD18-3223-4E02-A50C-DE62A58CD8C8}" type="pres">
      <dgm:prSet presAssocID="{9CE70A75-F026-4639-BD59-45DB9EADCCA9}" presName="sibTrans" presStyleCnt="0"/>
      <dgm:spPr/>
    </dgm:pt>
    <dgm:pt modelId="{0DCDE647-3EB9-4F50-BFFB-B7C9E69C0D48}" type="pres">
      <dgm:prSet presAssocID="{DF938A20-442A-4D1B-9130-18D792CDB0C8}" presName="node" presStyleLbl="node1" presStyleIdx="8" presStyleCnt="12">
        <dgm:presLayoutVars>
          <dgm:bulletEnabled val="1"/>
        </dgm:presLayoutVars>
      </dgm:prSet>
      <dgm:spPr/>
    </dgm:pt>
    <dgm:pt modelId="{3CA9C283-4A90-4F1A-9EBE-5C9847EF136E}" type="pres">
      <dgm:prSet presAssocID="{6182CB3C-A4F4-4AC5-80D2-5BE04F3E4290}" presName="sibTrans" presStyleCnt="0"/>
      <dgm:spPr/>
    </dgm:pt>
    <dgm:pt modelId="{282DD1FF-6E2C-4571-9220-ED843CE442B3}" type="pres">
      <dgm:prSet presAssocID="{16B1BD89-C722-4879-A70F-3A4126F96C4F}" presName="node" presStyleLbl="node1" presStyleIdx="9" presStyleCnt="12">
        <dgm:presLayoutVars>
          <dgm:bulletEnabled val="1"/>
        </dgm:presLayoutVars>
      </dgm:prSet>
      <dgm:spPr/>
    </dgm:pt>
    <dgm:pt modelId="{A799359B-14F6-401C-B369-51E87B583E9C}" type="pres">
      <dgm:prSet presAssocID="{B200277A-BDEC-4310-BBB7-27996189D390}" presName="sibTrans" presStyleCnt="0"/>
      <dgm:spPr/>
    </dgm:pt>
    <dgm:pt modelId="{1953CF8C-1884-4AE9-ACE1-2BEAA13ECB15}" type="pres">
      <dgm:prSet presAssocID="{EF1EB4D5-FC07-4066-9F87-FF2F60326A59}" presName="node" presStyleLbl="node1" presStyleIdx="10" presStyleCnt="12">
        <dgm:presLayoutVars>
          <dgm:bulletEnabled val="1"/>
        </dgm:presLayoutVars>
      </dgm:prSet>
      <dgm:spPr/>
    </dgm:pt>
    <dgm:pt modelId="{851E14F2-4A92-4128-B1E3-1D32D9354843}" type="pres">
      <dgm:prSet presAssocID="{9FFE9D66-BAE3-4F28-A0B6-23FF123A7454}" presName="sibTrans" presStyleCnt="0"/>
      <dgm:spPr/>
    </dgm:pt>
    <dgm:pt modelId="{F5B9D57A-F61A-4E6E-9006-1B9413F6E767}" type="pres">
      <dgm:prSet presAssocID="{C63F6D7B-129D-4871-93B1-FF79EA5BCF06}" presName="node" presStyleLbl="node1" presStyleIdx="11" presStyleCnt="12">
        <dgm:presLayoutVars>
          <dgm:bulletEnabled val="1"/>
        </dgm:presLayoutVars>
      </dgm:prSet>
      <dgm:spPr/>
    </dgm:pt>
  </dgm:ptLst>
  <dgm:cxnLst>
    <dgm:cxn modelId="{5847BF03-D901-4560-A354-9550DF6D0ECF}" type="presOf" srcId="{073080BA-DC36-48BD-BC8B-91B772756F97}" destId="{6436D908-A2EC-4257-96E4-C94EDEE471CE}" srcOrd="0" destOrd="0" presId="urn:microsoft.com/office/officeart/2005/8/layout/default"/>
    <dgm:cxn modelId="{DC28B00B-57CF-4904-A2EB-33B543A6E796}" srcId="{073080BA-DC36-48BD-BC8B-91B772756F97}" destId="{DF938A20-442A-4D1B-9130-18D792CDB0C8}" srcOrd="8" destOrd="0" parTransId="{2D2C2A91-E1F2-494B-A4A5-5F005E9B5CBD}" sibTransId="{6182CB3C-A4F4-4AC5-80D2-5BE04F3E4290}"/>
    <dgm:cxn modelId="{673AC30D-6BD0-4103-AF94-CF3A18057677}" type="presOf" srcId="{B7AF74D6-C920-4A5D-A569-685098C1E405}" destId="{B3C0279B-45F4-4848-93DC-6EAE4B54B47A}" srcOrd="0" destOrd="0" presId="urn:microsoft.com/office/officeart/2005/8/layout/default"/>
    <dgm:cxn modelId="{B8C8E813-0A14-419A-B09C-BEC92879DB5F}" srcId="{073080BA-DC36-48BD-BC8B-91B772756F97}" destId="{9EBB36E4-5ADA-4E24-A210-C8E0148719F3}" srcOrd="7" destOrd="0" parTransId="{F3D32A3F-8B8E-431A-94B4-BB5ED65FD28F}" sibTransId="{9CE70A75-F026-4639-BD59-45DB9EADCCA9}"/>
    <dgm:cxn modelId="{0692AF23-5D84-410B-9709-0A5B36DD2264}" type="presOf" srcId="{2E12412F-3EB6-4131-AC66-8A3C08803FA6}" destId="{A96F94C1-57BB-468A-95D0-84CDBC7D5427}" srcOrd="0" destOrd="0" presId="urn:microsoft.com/office/officeart/2005/8/layout/default"/>
    <dgm:cxn modelId="{B3F8212F-FE4F-40C5-96B9-0BB866D089CB}" type="presOf" srcId="{008FC6B3-16DB-4BA8-B3DC-971D1C3CC4BF}" destId="{253BA3F4-3098-4911-B54C-4634835C7755}" srcOrd="0" destOrd="0" presId="urn:microsoft.com/office/officeart/2005/8/layout/default"/>
    <dgm:cxn modelId="{67D3E937-731F-46E0-A463-35E0F98BAF70}" type="presOf" srcId="{AFFDB3D2-FA21-4B3F-940F-FBF47C812C25}" destId="{7B9FF8A6-3BE1-4F40-99F5-4FEDC050CBA9}" srcOrd="0" destOrd="0" presId="urn:microsoft.com/office/officeart/2005/8/layout/default"/>
    <dgm:cxn modelId="{04CB013D-9108-4732-B29A-FB5D9150906C}" srcId="{073080BA-DC36-48BD-BC8B-91B772756F97}" destId="{62223FF2-8CB2-4CCD-94F4-2002CEAD293B}" srcOrd="4" destOrd="0" parTransId="{2769FF75-E6A9-4907-BAD9-F1AE9694CF08}" sibTransId="{E4403A81-75E1-438D-AF3F-850F77E2191C}"/>
    <dgm:cxn modelId="{45BA1753-4B6A-4675-9755-9495BF88324F}" type="presOf" srcId="{C63F6D7B-129D-4871-93B1-FF79EA5BCF06}" destId="{F5B9D57A-F61A-4E6E-9006-1B9413F6E767}" srcOrd="0" destOrd="0" presId="urn:microsoft.com/office/officeart/2005/8/layout/default"/>
    <dgm:cxn modelId="{990B9D54-8102-45F5-9227-4ACF83DAA2FA}" srcId="{073080BA-DC36-48BD-BC8B-91B772756F97}" destId="{C63F6D7B-129D-4871-93B1-FF79EA5BCF06}" srcOrd="11" destOrd="0" parTransId="{90444241-8C2E-4C9D-8ED5-2F2BF79F4911}" sibTransId="{9D7B4E71-EF7A-4876-8B09-210E03336E03}"/>
    <dgm:cxn modelId="{60407E59-E0CD-45C2-BA72-E60C3DD1D02A}" srcId="{073080BA-DC36-48BD-BC8B-91B772756F97}" destId="{2E12412F-3EB6-4131-AC66-8A3C08803FA6}" srcOrd="3" destOrd="0" parTransId="{49DB92B5-3414-4A4A-A774-201535066294}" sibTransId="{9D96716C-4471-4AFB-94AF-3B40AA428164}"/>
    <dgm:cxn modelId="{6C42ED5B-76A8-4407-8C0E-A5A759EAA19F}" type="presOf" srcId="{62223FF2-8CB2-4CCD-94F4-2002CEAD293B}" destId="{102E330A-5738-4507-997E-5AD939B47C6F}" srcOrd="0" destOrd="0" presId="urn:microsoft.com/office/officeart/2005/8/layout/default"/>
    <dgm:cxn modelId="{A7813282-C683-43E4-8538-2A345A55841D}" type="presOf" srcId="{6ED3E346-07BF-4479-8221-39D87566E666}" destId="{123F46AF-222E-462F-BA97-267E8470D2E0}" srcOrd="0" destOrd="0" presId="urn:microsoft.com/office/officeart/2005/8/layout/default"/>
    <dgm:cxn modelId="{49941993-E77E-493C-AAAF-897A524C12D2}" srcId="{073080BA-DC36-48BD-BC8B-91B772756F97}" destId="{BA0A3646-3596-4611-BD19-82990FA7BD4B}" srcOrd="1" destOrd="0" parTransId="{7957423F-DCCA-48FA-858A-B149A607BEFC}" sibTransId="{AE1A5A50-A490-4933-BAAD-75DE85E1ED9D}"/>
    <dgm:cxn modelId="{41517993-B5A4-4636-BDC5-C4E1AC765033}" srcId="{073080BA-DC36-48BD-BC8B-91B772756F97}" destId="{AFFDB3D2-FA21-4B3F-940F-FBF47C812C25}" srcOrd="5" destOrd="0" parTransId="{19D53DAB-2D18-4648-ABC1-B9663915E0FF}" sibTransId="{AC2812EB-6FC1-40BE-BAA5-6684BD95448A}"/>
    <dgm:cxn modelId="{AF61CD96-F6AC-4FE7-A9EB-2A8586FB5B34}" type="presOf" srcId="{16B1BD89-C722-4879-A70F-3A4126F96C4F}" destId="{282DD1FF-6E2C-4571-9220-ED843CE442B3}" srcOrd="0" destOrd="0" presId="urn:microsoft.com/office/officeart/2005/8/layout/default"/>
    <dgm:cxn modelId="{864E7C9E-F477-4258-9218-CB2C2BC2C34D}" srcId="{073080BA-DC36-48BD-BC8B-91B772756F97}" destId="{008FC6B3-16DB-4BA8-B3DC-971D1C3CC4BF}" srcOrd="0" destOrd="0" parTransId="{86D66E93-3D26-4D03-9503-1F9DEEFF8A06}" sibTransId="{0995ECFF-4D27-495D-A6B2-2B03A9F80BEF}"/>
    <dgm:cxn modelId="{F4209EB5-3C0B-4F16-8FF0-9A6D5CF6BB0A}" type="presOf" srcId="{EF1EB4D5-FC07-4066-9F87-FF2F60326A59}" destId="{1953CF8C-1884-4AE9-ACE1-2BEAA13ECB15}" srcOrd="0" destOrd="0" presId="urn:microsoft.com/office/officeart/2005/8/layout/default"/>
    <dgm:cxn modelId="{EAE893C7-5EFA-4E4B-86CF-65E733DEF3C4}" type="presOf" srcId="{BA0A3646-3596-4611-BD19-82990FA7BD4B}" destId="{714D4311-AD7E-44F0-AE3B-224B5BBCBC4D}" srcOrd="0" destOrd="0" presId="urn:microsoft.com/office/officeart/2005/8/layout/default"/>
    <dgm:cxn modelId="{8BE4C6C8-F9E4-4E13-A68D-5943C77748CF}" srcId="{073080BA-DC36-48BD-BC8B-91B772756F97}" destId="{B7AF74D6-C920-4A5D-A569-685098C1E405}" srcOrd="6" destOrd="0" parTransId="{B72C7C6E-7ECF-4627-BE61-40EF3C905C28}" sibTransId="{03E61A21-915A-4A4F-AF52-516692D1D3CC}"/>
    <dgm:cxn modelId="{3AFB74CE-83EA-4041-A526-FA0642AD98D6}" type="presOf" srcId="{DF938A20-442A-4D1B-9130-18D792CDB0C8}" destId="{0DCDE647-3EB9-4F50-BFFB-B7C9E69C0D48}" srcOrd="0" destOrd="0" presId="urn:microsoft.com/office/officeart/2005/8/layout/default"/>
    <dgm:cxn modelId="{BD822FD2-C58A-4555-A682-11194F240494}" type="presOf" srcId="{9EBB36E4-5ADA-4E24-A210-C8E0148719F3}" destId="{3BD47D98-002E-4B60-8E4B-4D305C1B738F}" srcOrd="0" destOrd="0" presId="urn:microsoft.com/office/officeart/2005/8/layout/default"/>
    <dgm:cxn modelId="{9F8F29DF-B38A-4032-A15A-CF28118AECC3}" srcId="{073080BA-DC36-48BD-BC8B-91B772756F97}" destId="{16B1BD89-C722-4879-A70F-3A4126F96C4F}" srcOrd="9" destOrd="0" parTransId="{F844B14C-2041-4905-8AA4-0384CF5168AD}" sibTransId="{B200277A-BDEC-4310-BBB7-27996189D390}"/>
    <dgm:cxn modelId="{95EE73E9-9669-4533-BF71-EA3C74050306}" srcId="{073080BA-DC36-48BD-BC8B-91B772756F97}" destId="{6ED3E346-07BF-4479-8221-39D87566E666}" srcOrd="2" destOrd="0" parTransId="{5A4B96A0-5A7D-452A-A059-7686CBEEF445}" sibTransId="{A09E8474-7656-4611-B33F-F7A62D3FB05B}"/>
    <dgm:cxn modelId="{A73CB5FE-81ED-42A8-A107-03F937878F86}" srcId="{073080BA-DC36-48BD-BC8B-91B772756F97}" destId="{EF1EB4D5-FC07-4066-9F87-FF2F60326A59}" srcOrd="10" destOrd="0" parTransId="{D489632B-B1BA-416F-BD95-27ACD7B644BF}" sibTransId="{9FFE9D66-BAE3-4F28-A0B6-23FF123A7454}"/>
    <dgm:cxn modelId="{B0AD3A4A-C710-494F-AA97-C169DFB77944}" type="presParOf" srcId="{6436D908-A2EC-4257-96E4-C94EDEE471CE}" destId="{253BA3F4-3098-4911-B54C-4634835C7755}" srcOrd="0" destOrd="0" presId="urn:microsoft.com/office/officeart/2005/8/layout/default"/>
    <dgm:cxn modelId="{1216A7C8-674C-49D3-8D80-78C676D276E5}" type="presParOf" srcId="{6436D908-A2EC-4257-96E4-C94EDEE471CE}" destId="{BDBDEFE7-F748-4871-B46D-61A7AE866042}" srcOrd="1" destOrd="0" presId="urn:microsoft.com/office/officeart/2005/8/layout/default"/>
    <dgm:cxn modelId="{EE28102D-EAA6-40FC-A109-DDCB5437E4F0}" type="presParOf" srcId="{6436D908-A2EC-4257-96E4-C94EDEE471CE}" destId="{714D4311-AD7E-44F0-AE3B-224B5BBCBC4D}" srcOrd="2" destOrd="0" presId="urn:microsoft.com/office/officeart/2005/8/layout/default"/>
    <dgm:cxn modelId="{641DA21D-AB34-4FCF-807D-238C976AC867}" type="presParOf" srcId="{6436D908-A2EC-4257-96E4-C94EDEE471CE}" destId="{C8BC3D96-86DC-435F-8283-F1F44CBDD50A}" srcOrd="3" destOrd="0" presId="urn:microsoft.com/office/officeart/2005/8/layout/default"/>
    <dgm:cxn modelId="{91693807-E0AE-414E-B8D5-6E99E937BB3B}" type="presParOf" srcId="{6436D908-A2EC-4257-96E4-C94EDEE471CE}" destId="{123F46AF-222E-462F-BA97-267E8470D2E0}" srcOrd="4" destOrd="0" presId="urn:microsoft.com/office/officeart/2005/8/layout/default"/>
    <dgm:cxn modelId="{C28D905C-0223-4A7D-8B7F-4FF025DAA588}" type="presParOf" srcId="{6436D908-A2EC-4257-96E4-C94EDEE471CE}" destId="{0C82FED9-EB87-4A52-9C66-43A86EE1C8E4}" srcOrd="5" destOrd="0" presId="urn:microsoft.com/office/officeart/2005/8/layout/default"/>
    <dgm:cxn modelId="{8F696FF4-F2D1-4710-AE16-5125F85D3236}" type="presParOf" srcId="{6436D908-A2EC-4257-96E4-C94EDEE471CE}" destId="{A96F94C1-57BB-468A-95D0-84CDBC7D5427}" srcOrd="6" destOrd="0" presId="urn:microsoft.com/office/officeart/2005/8/layout/default"/>
    <dgm:cxn modelId="{6A90B609-15B2-404F-B858-64DD96CCB393}" type="presParOf" srcId="{6436D908-A2EC-4257-96E4-C94EDEE471CE}" destId="{BECD74C1-52C1-453F-A448-4637D14C7E9B}" srcOrd="7" destOrd="0" presId="urn:microsoft.com/office/officeart/2005/8/layout/default"/>
    <dgm:cxn modelId="{CA2577AD-02D0-491D-8AFD-E981D0A58633}" type="presParOf" srcId="{6436D908-A2EC-4257-96E4-C94EDEE471CE}" destId="{102E330A-5738-4507-997E-5AD939B47C6F}" srcOrd="8" destOrd="0" presId="urn:microsoft.com/office/officeart/2005/8/layout/default"/>
    <dgm:cxn modelId="{1899D932-E3AA-4A02-9523-377A7EABF9B1}" type="presParOf" srcId="{6436D908-A2EC-4257-96E4-C94EDEE471CE}" destId="{F2C5B3B0-6E7C-4800-BEEC-69B815486387}" srcOrd="9" destOrd="0" presId="urn:microsoft.com/office/officeart/2005/8/layout/default"/>
    <dgm:cxn modelId="{A8C6FB5E-6649-4A22-A312-51DDA064080D}" type="presParOf" srcId="{6436D908-A2EC-4257-96E4-C94EDEE471CE}" destId="{7B9FF8A6-3BE1-4F40-99F5-4FEDC050CBA9}" srcOrd="10" destOrd="0" presId="urn:microsoft.com/office/officeart/2005/8/layout/default"/>
    <dgm:cxn modelId="{7A1A1B80-89FF-4EED-930D-572794BC28D8}" type="presParOf" srcId="{6436D908-A2EC-4257-96E4-C94EDEE471CE}" destId="{06EDD930-B4FA-442E-8825-B8C552372594}" srcOrd="11" destOrd="0" presId="urn:microsoft.com/office/officeart/2005/8/layout/default"/>
    <dgm:cxn modelId="{9A3EFE3B-91A0-446F-8190-9BAA64EF63DF}" type="presParOf" srcId="{6436D908-A2EC-4257-96E4-C94EDEE471CE}" destId="{B3C0279B-45F4-4848-93DC-6EAE4B54B47A}" srcOrd="12" destOrd="0" presId="urn:microsoft.com/office/officeart/2005/8/layout/default"/>
    <dgm:cxn modelId="{EB2B234F-FEAE-47CF-BE7F-D2A20E200AC1}" type="presParOf" srcId="{6436D908-A2EC-4257-96E4-C94EDEE471CE}" destId="{7DC8943B-9B80-489A-8729-B35082EE5742}" srcOrd="13" destOrd="0" presId="urn:microsoft.com/office/officeart/2005/8/layout/default"/>
    <dgm:cxn modelId="{5986090E-AE7F-471F-9577-89284A836535}" type="presParOf" srcId="{6436D908-A2EC-4257-96E4-C94EDEE471CE}" destId="{3BD47D98-002E-4B60-8E4B-4D305C1B738F}" srcOrd="14" destOrd="0" presId="urn:microsoft.com/office/officeart/2005/8/layout/default"/>
    <dgm:cxn modelId="{E13586E6-747A-429A-AE1E-38B791A0B930}" type="presParOf" srcId="{6436D908-A2EC-4257-96E4-C94EDEE471CE}" destId="{E1CEAD18-3223-4E02-A50C-DE62A58CD8C8}" srcOrd="15" destOrd="0" presId="urn:microsoft.com/office/officeart/2005/8/layout/default"/>
    <dgm:cxn modelId="{CE17040E-D8C9-491C-A049-44FA981C1ADB}" type="presParOf" srcId="{6436D908-A2EC-4257-96E4-C94EDEE471CE}" destId="{0DCDE647-3EB9-4F50-BFFB-B7C9E69C0D48}" srcOrd="16" destOrd="0" presId="urn:microsoft.com/office/officeart/2005/8/layout/default"/>
    <dgm:cxn modelId="{1C194EFE-B313-407B-B067-4BD2D7887533}" type="presParOf" srcId="{6436D908-A2EC-4257-96E4-C94EDEE471CE}" destId="{3CA9C283-4A90-4F1A-9EBE-5C9847EF136E}" srcOrd="17" destOrd="0" presId="urn:microsoft.com/office/officeart/2005/8/layout/default"/>
    <dgm:cxn modelId="{37E02F8B-B227-4A97-9163-A6F9715D0FC0}" type="presParOf" srcId="{6436D908-A2EC-4257-96E4-C94EDEE471CE}" destId="{282DD1FF-6E2C-4571-9220-ED843CE442B3}" srcOrd="18" destOrd="0" presId="urn:microsoft.com/office/officeart/2005/8/layout/default"/>
    <dgm:cxn modelId="{19A0D3B4-BB33-44EE-B0E3-D9076CA824AD}" type="presParOf" srcId="{6436D908-A2EC-4257-96E4-C94EDEE471CE}" destId="{A799359B-14F6-401C-B369-51E87B583E9C}" srcOrd="19" destOrd="0" presId="urn:microsoft.com/office/officeart/2005/8/layout/default"/>
    <dgm:cxn modelId="{75063CB1-41F8-4561-93CD-4724033350BC}" type="presParOf" srcId="{6436D908-A2EC-4257-96E4-C94EDEE471CE}" destId="{1953CF8C-1884-4AE9-ACE1-2BEAA13ECB15}" srcOrd="20" destOrd="0" presId="urn:microsoft.com/office/officeart/2005/8/layout/default"/>
    <dgm:cxn modelId="{DB6F10E8-7647-4B39-A498-4EF78D2EF0DF}" type="presParOf" srcId="{6436D908-A2EC-4257-96E4-C94EDEE471CE}" destId="{851E14F2-4A92-4128-B1E3-1D32D9354843}" srcOrd="21" destOrd="0" presId="urn:microsoft.com/office/officeart/2005/8/layout/default"/>
    <dgm:cxn modelId="{67015A47-E42C-40E1-9CA8-2F8CF3763850}" type="presParOf" srcId="{6436D908-A2EC-4257-96E4-C94EDEE471CE}" destId="{F5B9D57A-F61A-4E6E-9006-1B9413F6E767}" srcOrd="2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57BA6C-ACE5-4C88-985C-C20D7F2FBF70}" type="doc">
      <dgm:prSet loTypeId="urn:microsoft.com/office/officeart/2018/2/layout/IconCircleList" loCatId="icon" qsTypeId="urn:microsoft.com/office/officeart/2005/8/quickstyle/simple1" qsCatId="simple" csTypeId="urn:microsoft.com/office/officeart/2018/5/colors/Iconchunking_neutralicon_accent5_2" csCatId="accent5" phldr="1"/>
      <dgm:spPr/>
      <dgm:t>
        <a:bodyPr/>
        <a:lstStyle/>
        <a:p>
          <a:endParaRPr lang="en-US"/>
        </a:p>
      </dgm:t>
    </dgm:pt>
    <dgm:pt modelId="{F28D1B20-2143-4EDC-9BFF-0E243274646D}">
      <dgm:prSet/>
      <dgm:spPr/>
      <dgm:t>
        <a:bodyPr/>
        <a:lstStyle/>
        <a:p>
          <a:r>
            <a:rPr lang="en-CA"/>
            <a:t>sign a consent form and send it back to you via fax, mail, or electronic scan;</a:t>
          </a:r>
          <a:endParaRPr lang="en-US"/>
        </a:p>
      </dgm:t>
    </dgm:pt>
    <dgm:pt modelId="{37D85914-4E86-416C-8E3D-AF037C09D35A}" type="parTrans" cxnId="{33D8A349-3D90-433F-9311-2B5DED29BAD9}">
      <dgm:prSet/>
      <dgm:spPr/>
      <dgm:t>
        <a:bodyPr/>
        <a:lstStyle/>
        <a:p>
          <a:endParaRPr lang="en-US"/>
        </a:p>
      </dgm:t>
    </dgm:pt>
    <dgm:pt modelId="{4502FCEB-9976-4CD6-9EBD-2BD0CA3CD0FE}" type="sibTrans" cxnId="{33D8A349-3D90-433F-9311-2B5DED29BAD9}">
      <dgm:prSet/>
      <dgm:spPr/>
      <dgm:t>
        <a:bodyPr/>
        <a:lstStyle/>
        <a:p>
          <a:endParaRPr lang="en-US"/>
        </a:p>
      </dgm:t>
    </dgm:pt>
    <dgm:pt modelId="{B8B282B7-FA39-4FA0-BDD2-2EB558542563}">
      <dgm:prSet/>
      <dgm:spPr/>
      <dgm:t>
        <a:bodyPr/>
        <a:lstStyle/>
        <a:p>
          <a:r>
            <a:rPr lang="en-CA"/>
            <a:t>use a credit card, debit card, or other online payment system that provides notification of each separate transaction to the account holder;</a:t>
          </a:r>
          <a:endParaRPr lang="en-US"/>
        </a:p>
      </dgm:t>
    </dgm:pt>
    <dgm:pt modelId="{1D685A5E-D021-4D19-9C01-6423D4A88D6A}" type="parTrans" cxnId="{CBA4CC77-9DC4-42B1-B59C-038151EB7CC9}">
      <dgm:prSet/>
      <dgm:spPr/>
      <dgm:t>
        <a:bodyPr/>
        <a:lstStyle/>
        <a:p>
          <a:endParaRPr lang="en-US"/>
        </a:p>
      </dgm:t>
    </dgm:pt>
    <dgm:pt modelId="{F639B89D-AE31-458C-AE2E-89B9E096BF8F}" type="sibTrans" cxnId="{CBA4CC77-9DC4-42B1-B59C-038151EB7CC9}">
      <dgm:prSet/>
      <dgm:spPr/>
      <dgm:t>
        <a:bodyPr/>
        <a:lstStyle/>
        <a:p>
          <a:endParaRPr lang="en-US"/>
        </a:p>
      </dgm:t>
    </dgm:pt>
    <dgm:pt modelId="{7B9D7B7C-2535-4F50-BF7D-B7606CFC6EFC}">
      <dgm:prSet/>
      <dgm:spPr/>
      <dgm:t>
        <a:bodyPr/>
        <a:lstStyle/>
        <a:p>
          <a:r>
            <a:rPr lang="en-CA"/>
            <a:t>call a toll-free number staffed by trained personnel;</a:t>
          </a:r>
          <a:endParaRPr lang="en-US"/>
        </a:p>
      </dgm:t>
    </dgm:pt>
    <dgm:pt modelId="{9EB41AD6-DC2F-49B8-9BCD-C1A945B2FD59}" type="parTrans" cxnId="{208A19CC-046B-4133-B75A-757743660D40}">
      <dgm:prSet/>
      <dgm:spPr/>
      <dgm:t>
        <a:bodyPr/>
        <a:lstStyle/>
        <a:p>
          <a:endParaRPr lang="en-US"/>
        </a:p>
      </dgm:t>
    </dgm:pt>
    <dgm:pt modelId="{D651DDEA-C2A6-4152-A4B0-ABE721421FF2}" type="sibTrans" cxnId="{208A19CC-046B-4133-B75A-757743660D40}">
      <dgm:prSet/>
      <dgm:spPr/>
      <dgm:t>
        <a:bodyPr/>
        <a:lstStyle/>
        <a:p>
          <a:endParaRPr lang="en-US"/>
        </a:p>
      </dgm:t>
    </dgm:pt>
    <dgm:pt modelId="{3EA018B8-0128-4C9F-908F-A96E778EF83B}">
      <dgm:prSet/>
      <dgm:spPr/>
      <dgm:t>
        <a:bodyPr/>
        <a:lstStyle/>
        <a:p>
          <a:r>
            <a:rPr lang="en-CA"/>
            <a:t>connect to trained personnel via a video conference;</a:t>
          </a:r>
          <a:endParaRPr lang="en-US"/>
        </a:p>
      </dgm:t>
    </dgm:pt>
    <dgm:pt modelId="{C1160D9C-2FA2-4B98-ACB3-FFB60DA4D469}" type="parTrans" cxnId="{A2DE978E-E952-4CEF-9353-706174006C8D}">
      <dgm:prSet/>
      <dgm:spPr/>
      <dgm:t>
        <a:bodyPr/>
        <a:lstStyle/>
        <a:p>
          <a:endParaRPr lang="en-US"/>
        </a:p>
      </dgm:t>
    </dgm:pt>
    <dgm:pt modelId="{4F49542E-EA4E-4FC1-9308-7D7BCD9771A5}" type="sibTrans" cxnId="{A2DE978E-E952-4CEF-9353-706174006C8D}">
      <dgm:prSet/>
      <dgm:spPr/>
      <dgm:t>
        <a:bodyPr/>
        <a:lstStyle/>
        <a:p>
          <a:endParaRPr lang="en-US"/>
        </a:p>
      </dgm:t>
    </dgm:pt>
    <dgm:pt modelId="{48EB5522-8817-4C85-AB5A-37E77B0EFC5E}">
      <dgm:prSet/>
      <dgm:spPr/>
      <dgm:t>
        <a:bodyPr/>
        <a:lstStyle/>
        <a:p>
          <a:r>
            <a:rPr lang="en-CA"/>
            <a:t>provide a copy of a form of government issued ID that you check against a database, as long as you delete the identification from your records when you finish the verification process;</a:t>
          </a:r>
          <a:endParaRPr lang="en-US"/>
        </a:p>
      </dgm:t>
    </dgm:pt>
    <dgm:pt modelId="{9036110C-82B5-4A29-B2F6-04B83F5849EC}" type="parTrans" cxnId="{ED6F98B1-05DD-4366-9A88-6F065D445A2C}">
      <dgm:prSet/>
      <dgm:spPr/>
      <dgm:t>
        <a:bodyPr/>
        <a:lstStyle/>
        <a:p>
          <a:endParaRPr lang="en-US"/>
        </a:p>
      </dgm:t>
    </dgm:pt>
    <dgm:pt modelId="{4AD6228B-9175-4BEA-9BE0-31BCCF699ADC}" type="sibTrans" cxnId="{ED6F98B1-05DD-4366-9A88-6F065D445A2C}">
      <dgm:prSet/>
      <dgm:spPr/>
      <dgm:t>
        <a:bodyPr/>
        <a:lstStyle/>
        <a:p>
          <a:endParaRPr lang="en-US"/>
        </a:p>
      </dgm:t>
    </dgm:pt>
    <dgm:pt modelId="{785494CD-6DB0-4B30-B9C8-5F213CC29823}">
      <dgm:prSet/>
      <dgm:spPr/>
      <dgm:t>
        <a:bodyPr/>
        <a:lstStyle/>
        <a:p>
          <a:r>
            <a:rPr lang="en-CA"/>
            <a:t>answer a series of knowledge-based challenge questions that would be difficult for someone other than the parent to answer; or</a:t>
          </a:r>
          <a:endParaRPr lang="en-US"/>
        </a:p>
      </dgm:t>
    </dgm:pt>
    <dgm:pt modelId="{075AECBB-BA2D-4015-81CC-5AE9A5926E26}" type="parTrans" cxnId="{040380F9-F966-4816-9702-01064952044E}">
      <dgm:prSet/>
      <dgm:spPr/>
      <dgm:t>
        <a:bodyPr/>
        <a:lstStyle/>
        <a:p>
          <a:endParaRPr lang="en-US"/>
        </a:p>
      </dgm:t>
    </dgm:pt>
    <dgm:pt modelId="{82A49B41-C603-4C9B-A024-4AEF6C41BBDD}" type="sibTrans" cxnId="{040380F9-F966-4816-9702-01064952044E}">
      <dgm:prSet/>
      <dgm:spPr/>
      <dgm:t>
        <a:bodyPr/>
        <a:lstStyle/>
        <a:p>
          <a:endParaRPr lang="en-US"/>
        </a:p>
      </dgm:t>
    </dgm:pt>
    <dgm:pt modelId="{B4F1F89B-ADA7-4E9F-8A79-1A3A3767B5DE}">
      <dgm:prSet/>
      <dgm:spPr/>
      <dgm:t>
        <a:bodyPr/>
        <a:lstStyle/>
        <a:p>
          <a:r>
            <a:rPr lang="en-CA"/>
            <a:t>verify a picture of a driver's license of other photo ID submitted by the parent and then comparing that photo to a second photo submitted by the parent, using facial recognition technology.</a:t>
          </a:r>
          <a:endParaRPr lang="en-US"/>
        </a:p>
      </dgm:t>
    </dgm:pt>
    <dgm:pt modelId="{C9B0A3BB-5CE7-44C5-A562-8F4315E14159}" type="parTrans" cxnId="{FF65CBAD-CE95-4E36-9FBB-FBA0AE2D182D}">
      <dgm:prSet/>
      <dgm:spPr/>
      <dgm:t>
        <a:bodyPr/>
        <a:lstStyle/>
        <a:p>
          <a:endParaRPr lang="en-US"/>
        </a:p>
      </dgm:t>
    </dgm:pt>
    <dgm:pt modelId="{BD1FADF6-A2AA-4E2A-852C-80F79F08086A}" type="sibTrans" cxnId="{FF65CBAD-CE95-4E36-9FBB-FBA0AE2D182D}">
      <dgm:prSet/>
      <dgm:spPr/>
      <dgm:t>
        <a:bodyPr/>
        <a:lstStyle/>
        <a:p>
          <a:endParaRPr lang="en-US"/>
        </a:p>
      </dgm:t>
    </dgm:pt>
    <dgm:pt modelId="{10F8444E-090C-4755-BD13-EBB294D619E5}" type="pres">
      <dgm:prSet presAssocID="{2E57BA6C-ACE5-4C88-985C-C20D7F2FBF70}" presName="root" presStyleCnt="0">
        <dgm:presLayoutVars>
          <dgm:dir/>
          <dgm:resizeHandles val="exact"/>
        </dgm:presLayoutVars>
      </dgm:prSet>
      <dgm:spPr/>
    </dgm:pt>
    <dgm:pt modelId="{9BAEB3D3-A17C-43DE-ACA1-8052505E9E80}" type="pres">
      <dgm:prSet presAssocID="{2E57BA6C-ACE5-4C88-985C-C20D7F2FBF70}" presName="container" presStyleCnt="0">
        <dgm:presLayoutVars>
          <dgm:dir/>
          <dgm:resizeHandles val="exact"/>
        </dgm:presLayoutVars>
      </dgm:prSet>
      <dgm:spPr/>
    </dgm:pt>
    <dgm:pt modelId="{574E33F4-537C-41FD-821F-C158D65DE238}" type="pres">
      <dgm:prSet presAssocID="{F28D1B20-2143-4EDC-9BFF-0E243274646D}" presName="compNode" presStyleCnt="0"/>
      <dgm:spPr/>
    </dgm:pt>
    <dgm:pt modelId="{85E89C23-504F-46F2-993A-F5404B020171}" type="pres">
      <dgm:prSet presAssocID="{F28D1B20-2143-4EDC-9BFF-0E243274646D}" presName="iconBgRect" presStyleLbl="bgShp" presStyleIdx="0" presStyleCnt="7"/>
      <dgm:spPr/>
    </dgm:pt>
    <dgm:pt modelId="{EFC73496-6BB6-4EAD-B0A7-45F9FC24DDEC}" type="pres">
      <dgm:prSet presAssocID="{F28D1B20-2143-4EDC-9BFF-0E243274646D}" presName="iconRect" presStyleLbl="node1" presStyleIdx="0" presStyleCnt="7"/>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ail"/>
        </a:ext>
      </dgm:extLst>
    </dgm:pt>
    <dgm:pt modelId="{B75A8703-05BC-4864-BE97-05F09C514F86}" type="pres">
      <dgm:prSet presAssocID="{F28D1B20-2143-4EDC-9BFF-0E243274646D}" presName="spaceRect" presStyleCnt="0"/>
      <dgm:spPr/>
    </dgm:pt>
    <dgm:pt modelId="{FB7C1F4E-A04E-40C3-8F99-5575F462E196}" type="pres">
      <dgm:prSet presAssocID="{F28D1B20-2143-4EDC-9BFF-0E243274646D}" presName="textRect" presStyleLbl="revTx" presStyleIdx="0" presStyleCnt="7">
        <dgm:presLayoutVars>
          <dgm:chMax val="1"/>
          <dgm:chPref val="1"/>
        </dgm:presLayoutVars>
      </dgm:prSet>
      <dgm:spPr/>
    </dgm:pt>
    <dgm:pt modelId="{4831EF37-16CB-4BFB-9B1F-A630ABAD7988}" type="pres">
      <dgm:prSet presAssocID="{4502FCEB-9976-4CD6-9EBD-2BD0CA3CD0FE}" presName="sibTrans" presStyleLbl="sibTrans2D1" presStyleIdx="0" presStyleCnt="0"/>
      <dgm:spPr/>
    </dgm:pt>
    <dgm:pt modelId="{16D49FB7-3EAB-4CDB-93F9-B53C04761F7F}" type="pres">
      <dgm:prSet presAssocID="{B8B282B7-FA39-4FA0-BDD2-2EB558542563}" presName="compNode" presStyleCnt="0"/>
      <dgm:spPr/>
    </dgm:pt>
    <dgm:pt modelId="{7F74A26C-0433-4FCF-B0A0-7DBA04FB6656}" type="pres">
      <dgm:prSet presAssocID="{B8B282B7-FA39-4FA0-BDD2-2EB558542563}" presName="iconBgRect" presStyleLbl="bgShp" presStyleIdx="1" presStyleCnt="7"/>
      <dgm:spPr/>
    </dgm:pt>
    <dgm:pt modelId="{FB40D870-A461-4509-9F33-BDFE08A3F124}" type="pres">
      <dgm:prSet presAssocID="{B8B282B7-FA39-4FA0-BDD2-2EB558542563}" presName="iconRect" presStyleLbl="node1" presStyleIdx="1" presStyleCnt="7"/>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redit card"/>
        </a:ext>
      </dgm:extLst>
    </dgm:pt>
    <dgm:pt modelId="{B19A2B30-7E08-4834-825B-3107FCA14318}" type="pres">
      <dgm:prSet presAssocID="{B8B282B7-FA39-4FA0-BDD2-2EB558542563}" presName="spaceRect" presStyleCnt="0"/>
      <dgm:spPr/>
    </dgm:pt>
    <dgm:pt modelId="{BBA5761C-6114-473E-9764-D304A7C1BC90}" type="pres">
      <dgm:prSet presAssocID="{B8B282B7-FA39-4FA0-BDD2-2EB558542563}" presName="textRect" presStyleLbl="revTx" presStyleIdx="1" presStyleCnt="7">
        <dgm:presLayoutVars>
          <dgm:chMax val="1"/>
          <dgm:chPref val="1"/>
        </dgm:presLayoutVars>
      </dgm:prSet>
      <dgm:spPr/>
    </dgm:pt>
    <dgm:pt modelId="{FF3B411E-07AA-4A89-94DE-F43C59333859}" type="pres">
      <dgm:prSet presAssocID="{F639B89D-AE31-458C-AE2E-89B9E096BF8F}" presName="sibTrans" presStyleLbl="sibTrans2D1" presStyleIdx="0" presStyleCnt="0"/>
      <dgm:spPr/>
    </dgm:pt>
    <dgm:pt modelId="{4F3407A1-E670-4587-B38F-FE80D9EFDC42}" type="pres">
      <dgm:prSet presAssocID="{7B9D7B7C-2535-4F50-BF7D-B7606CFC6EFC}" presName="compNode" presStyleCnt="0"/>
      <dgm:spPr/>
    </dgm:pt>
    <dgm:pt modelId="{BBFE72E0-8593-4F5A-A8F2-195265E7B223}" type="pres">
      <dgm:prSet presAssocID="{7B9D7B7C-2535-4F50-BF7D-B7606CFC6EFC}" presName="iconBgRect" presStyleLbl="bgShp" presStyleIdx="2" presStyleCnt="7"/>
      <dgm:spPr/>
    </dgm:pt>
    <dgm:pt modelId="{CE1D8199-5365-450F-83E2-6C6A2A7316C2}" type="pres">
      <dgm:prSet presAssocID="{7B9D7B7C-2535-4F50-BF7D-B7606CFC6EFC}" presName="iconRect" presStyleLbl="node1" presStyleIdx="2" presStyleCnt="7"/>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lephone"/>
        </a:ext>
      </dgm:extLst>
    </dgm:pt>
    <dgm:pt modelId="{227DC598-1F24-4299-A742-D43E20203B5D}" type="pres">
      <dgm:prSet presAssocID="{7B9D7B7C-2535-4F50-BF7D-B7606CFC6EFC}" presName="spaceRect" presStyleCnt="0"/>
      <dgm:spPr/>
    </dgm:pt>
    <dgm:pt modelId="{FA0FE546-1FBF-491E-B502-02DFF6951CA9}" type="pres">
      <dgm:prSet presAssocID="{7B9D7B7C-2535-4F50-BF7D-B7606CFC6EFC}" presName="textRect" presStyleLbl="revTx" presStyleIdx="2" presStyleCnt="7">
        <dgm:presLayoutVars>
          <dgm:chMax val="1"/>
          <dgm:chPref val="1"/>
        </dgm:presLayoutVars>
      </dgm:prSet>
      <dgm:spPr/>
    </dgm:pt>
    <dgm:pt modelId="{F383C5D8-8241-4028-B32D-FD6DE90773FA}" type="pres">
      <dgm:prSet presAssocID="{D651DDEA-C2A6-4152-A4B0-ABE721421FF2}" presName="sibTrans" presStyleLbl="sibTrans2D1" presStyleIdx="0" presStyleCnt="0"/>
      <dgm:spPr/>
    </dgm:pt>
    <dgm:pt modelId="{154D68DD-17D3-4F43-B19F-75E715D5E7FB}" type="pres">
      <dgm:prSet presAssocID="{3EA018B8-0128-4C9F-908F-A96E778EF83B}" presName="compNode" presStyleCnt="0"/>
      <dgm:spPr/>
    </dgm:pt>
    <dgm:pt modelId="{BFC7A0D9-B795-4DC0-BFF7-5AB43266F0A8}" type="pres">
      <dgm:prSet presAssocID="{3EA018B8-0128-4C9F-908F-A96E778EF83B}" presName="iconBgRect" presStyleLbl="bgShp" presStyleIdx="3" presStyleCnt="7"/>
      <dgm:spPr/>
    </dgm:pt>
    <dgm:pt modelId="{D3052600-5E49-412F-83D8-3F0C85EDD452}" type="pres">
      <dgm:prSet presAssocID="{3EA018B8-0128-4C9F-908F-A96E778EF83B}" presName="iconRect" presStyleLbl="node1" presStyleIdx="3" presStyleCnt="7"/>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ll center"/>
        </a:ext>
      </dgm:extLst>
    </dgm:pt>
    <dgm:pt modelId="{09DFACC5-C672-438D-B5E1-F825DB9DF117}" type="pres">
      <dgm:prSet presAssocID="{3EA018B8-0128-4C9F-908F-A96E778EF83B}" presName="spaceRect" presStyleCnt="0"/>
      <dgm:spPr/>
    </dgm:pt>
    <dgm:pt modelId="{59A488AE-85D5-410A-8C70-DE7808964258}" type="pres">
      <dgm:prSet presAssocID="{3EA018B8-0128-4C9F-908F-A96E778EF83B}" presName="textRect" presStyleLbl="revTx" presStyleIdx="3" presStyleCnt="7">
        <dgm:presLayoutVars>
          <dgm:chMax val="1"/>
          <dgm:chPref val="1"/>
        </dgm:presLayoutVars>
      </dgm:prSet>
      <dgm:spPr/>
    </dgm:pt>
    <dgm:pt modelId="{F9680F1F-2840-4720-BB30-D2F82A9CA50C}" type="pres">
      <dgm:prSet presAssocID="{4F49542E-EA4E-4FC1-9308-7D7BCD9771A5}" presName="sibTrans" presStyleLbl="sibTrans2D1" presStyleIdx="0" presStyleCnt="0"/>
      <dgm:spPr/>
    </dgm:pt>
    <dgm:pt modelId="{D18CC033-5D5F-4384-AA07-5FD71929402C}" type="pres">
      <dgm:prSet presAssocID="{48EB5522-8817-4C85-AB5A-37E77B0EFC5E}" presName="compNode" presStyleCnt="0"/>
      <dgm:spPr/>
    </dgm:pt>
    <dgm:pt modelId="{9D0CF52C-6A16-4FD7-B7E0-23633E0E6616}" type="pres">
      <dgm:prSet presAssocID="{48EB5522-8817-4C85-AB5A-37E77B0EFC5E}" presName="iconBgRect" presStyleLbl="bgShp" presStyleIdx="4" presStyleCnt="7"/>
      <dgm:spPr/>
    </dgm:pt>
    <dgm:pt modelId="{5881BDE1-EB76-4A0C-BBED-3E75BF70A0D7}" type="pres">
      <dgm:prSet presAssocID="{48EB5522-8817-4C85-AB5A-37E77B0EFC5E}" presName="iconRect" presStyleLbl="node1" presStyleIdx="4" presStyleCnt="7"/>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23C22393-8CD2-4F7B-B4E6-225E273226C3}" type="pres">
      <dgm:prSet presAssocID="{48EB5522-8817-4C85-AB5A-37E77B0EFC5E}" presName="spaceRect" presStyleCnt="0"/>
      <dgm:spPr/>
    </dgm:pt>
    <dgm:pt modelId="{0CCD7314-0EB9-4BC2-9C77-6347F312CD1A}" type="pres">
      <dgm:prSet presAssocID="{48EB5522-8817-4C85-AB5A-37E77B0EFC5E}" presName="textRect" presStyleLbl="revTx" presStyleIdx="4" presStyleCnt="7">
        <dgm:presLayoutVars>
          <dgm:chMax val="1"/>
          <dgm:chPref val="1"/>
        </dgm:presLayoutVars>
      </dgm:prSet>
      <dgm:spPr/>
    </dgm:pt>
    <dgm:pt modelId="{9419EDC6-1D27-4E67-B0A1-1EF1982CFB28}" type="pres">
      <dgm:prSet presAssocID="{4AD6228B-9175-4BEA-9BE0-31BCCF699ADC}" presName="sibTrans" presStyleLbl="sibTrans2D1" presStyleIdx="0" presStyleCnt="0"/>
      <dgm:spPr/>
    </dgm:pt>
    <dgm:pt modelId="{C46F7443-A7B1-4E1A-95D6-0BE46D991DDE}" type="pres">
      <dgm:prSet presAssocID="{785494CD-6DB0-4B30-B9C8-5F213CC29823}" presName="compNode" presStyleCnt="0"/>
      <dgm:spPr/>
    </dgm:pt>
    <dgm:pt modelId="{D530D637-AB46-4897-918D-E144873CE5C4}" type="pres">
      <dgm:prSet presAssocID="{785494CD-6DB0-4B30-B9C8-5F213CC29823}" presName="iconBgRect" presStyleLbl="bgShp" presStyleIdx="5" presStyleCnt="7"/>
      <dgm:spPr/>
    </dgm:pt>
    <dgm:pt modelId="{6E1ACF50-7948-4A35-B525-FA550162A212}" type="pres">
      <dgm:prSet presAssocID="{785494CD-6DB0-4B30-B9C8-5F213CC29823}" presName="iconRect" presStyleLbl="node1" presStyleIdx="5" presStyleCnt="7"/>
      <dgm:spPr>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d with Gears"/>
        </a:ext>
      </dgm:extLst>
    </dgm:pt>
    <dgm:pt modelId="{2F08AB86-B6A4-47D8-8354-7CB730D78749}" type="pres">
      <dgm:prSet presAssocID="{785494CD-6DB0-4B30-B9C8-5F213CC29823}" presName="spaceRect" presStyleCnt="0"/>
      <dgm:spPr/>
    </dgm:pt>
    <dgm:pt modelId="{A61C1358-FAA9-4A3A-A5EC-30D2F6F927CD}" type="pres">
      <dgm:prSet presAssocID="{785494CD-6DB0-4B30-B9C8-5F213CC29823}" presName="textRect" presStyleLbl="revTx" presStyleIdx="5" presStyleCnt="7">
        <dgm:presLayoutVars>
          <dgm:chMax val="1"/>
          <dgm:chPref val="1"/>
        </dgm:presLayoutVars>
      </dgm:prSet>
      <dgm:spPr/>
    </dgm:pt>
    <dgm:pt modelId="{2958C7CC-FDF1-4DD2-9189-7D376B7A4E11}" type="pres">
      <dgm:prSet presAssocID="{82A49B41-C603-4C9B-A024-4AEF6C41BBDD}" presName="sibTrans" presStyleLbl="sibTrans2D1" presStyleIdx="0" presStyleCnt="0"/>
      <dgm:spPr/>
    </dgm:pt>
    <dgm:pt modelId="{40F33147-8B1B-47CC-A942-07490A436CCC}" type="pres">
      <dgm:prSet presAssocID="{B4F1F89B-ADA7-4E9F-8A79-1A3A3767B5DE}" presName="compNode" presStyleCnt="0"/>
      <dgm:spPr/>
    </dgm:pt>
    <dgm:pt modelId="{97E79AB2-B254-4DC5-936D-9DCC44D874C1}" type="pres">
      <dgm:prSet presAssocID="{B4F1F89B-ADA7-4E9F-8A79-1A3A3767B5DE}" presName="iconBgRect" presStyleLbl="bgShp" presStyleIdx="6" presStyleCnt="7"/>
      <dgm:spPr/>
    </dgm:pt>
    <dgm:pt modelId="{01F112B1-366F-4DBD-9901-C6C2C6AF710F}" type="pres">
      <dgm:prSet presAssocID="{B4F1F89B-ADA7-4E9F-8A79-1A3A3767B5DE}" presName="iconRect" presStyleLbl="node1" presStyleIdx="6" presStyleCnt="7"/>
      <dgm:spPr>
        <a:blipFill>
          <a:blip xmlns:r="http://schemas.openxmlformats.org/officeDocument/2006/relationships"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amera"/>
        </a:ext>
      </dgm:extLst>
    </dgm:pt>
    <dgm:pt modelId="{C416DEF7-C6B6-4B62-8ECB-C313A867EE59}" type="pres">
      <dgm:prSet presAssocID="{B4F1F89B-ADA7-4E9F-8A79-1A3A3767B5DE}" presName="spaceRect" presStyleCnt="0"/>
      <dgm:spPr/>
    </dgm:pt>
    <dgm:pt modelId="{9BF74A77-C676-4A39-A8FE-072D7B3AC392}" type="pres">
      <dgm:prSet presAssocID="{B4F1F89B-ADA7-4E9F-8A79-1A3A3767B5DE}" presName="textRect" presStyleLbl="revTx" presStyleIdx="6" presStyleCnt="7">
        <dgm:presLayoutVars>
          <dgm:chMax val="1"/>
          <dgm:chPref val="1"/>
        </dgm:presLayoutVars>
      </dgm:prSet>
      <dgm:spPr/>
    </dgm:pt>
  </dgm:ptLst>
  <dgm:cxnLst>
    <dgm:cxn modelId="{ED60EC03-173D-45E1-B264-15FE5C55777D}" type="presOf" srcId="{4F49542E-EA4E-4FC1-9308-7D7BCD9771A5}" destId="{F9680F1F-2840-4720-BB30-D2F82A9CA50C}" srcOrd="0" destOrd="0" presId="urn:microsoft.com/office/officeart/2018/2/layout/IconCircleList"/>
    <dgm:cxn modelId="{B4F90D31-2627-4BD9-9CC6-BADA38661272}" type="presOf" srcId="{82A49B41-C603-4C9B-A024-4AEF6C41BBDD}" destId="{2958C7CC-FDF1-4DD2-9189-7D376B7A4E11}" srcOrd="0" destOrd="0" presId="urn:microsoft.com/office/officeart/2018/2/layout/IconCircleList"/>
    <dgm:cxn modelId="{10BF7934-384A-4FD1-9EE3-8F1688358562}" type="presOf" srcId="{7B9D7B7C-2535-4F50-BF7D-B7606CFC6EFC}" destId="{FA0FE546-1FBF-491E-B502-02DFF6951CA9}" srcOrd="0" destOrd="0" presId="urn:microsoft.com/office/officeart/2018/2/layout/IconCircleList"/>
    <dgm:cxn modelId="{BF22EB3C-C63A-4105-BC39-DE343D58DC5F}" type="presOf" srcId="{F639B89D-AE31-458C-AE2E-89B9E096BF8F}" destId="{FF3B411E-07AA-4A89-94DE-F43C59333859}" srcOrd="0" destOrd="0" presId="urn:microsoft.com/office/officeart/2018/2/layout/IconCircleList"/>
    <dgm:cxn modelId="{F71D8A42-28C1-48DC-B854-B58DE0056265}" type="presOf" srcId="{F28D1B20-2143-4EDC-9BFF-0E243274646D}" destId="{FB7C1F4E-A04E-40C3-8F99-5575F462E196}" srcOrd="0" destOrd="0" presId="urn:microsoft.com/office/officeart/2018/2/layout/IconCircleList"/>
    <dgm:cxn modelId="{33D8A349-3D90-433F-9311-2B5DED29BAD9}" srcId="{2E57BA6C-ACE5-4C88-985C-C20D7F2FBF70}" destId="{F28D1B20-2143-4EDC-9BFF-0E243274646D}" srcOrd="0" destOrd="0" parTransId="{37D85914-4E86-416C-8E3D-AF037C09D35A}" sibTransId="{4502FCEB-9976-4CD6-9EBD-2BD0CA3CD0FE}"/>
    <dgm:cxn modelId="{C3AAF04C-C0A5-42DB-A9A8-5AFEAE1CC44D}" type="presOf" srcId="{B4F1F89B-ADA7-4E9F-8A79-1A3A3767B5DE}" destId="{9BF74A77-C676-4A39-A8FE-072D7B3AC392}" srcOrd="0" destOrd="0" presId="urn:microsoft.com/office/officeart/2018/2/layout/IconCircleList"/>
    <dgm:cxn modelId="{E9985861-1385-4BE3-9F9E-31107E68B962}" type="presOf" srcId="{D651DDEA-C2A6-4152-A4B0-ABE721421FF2}" destId="{F383C5D8-8241-4028-B32D-FD6DE90773FA}" srcOrd="0" destOrd="0" presId="urn:microsoft.com/office/officeart/2018/2/layout/IconCircleList"/>
    <dgm:cxn modelId="{08C84B6E-E2D8-4B75-9CF3-CAE406953DF6}" type="presOf" srcId="{3EA018B8-0128-4C9F-908F-A96E778EF83B}" destId="{59A488AE-85D5-410A-8C70-DE7808964258}" srcOrd="0" destOrd="0" presId="urn:microsoft.com/office/officeart/2018/2/layout/IconCircleList"/>
    <dgm:cxn modelId="{CBA4CC77-9DC4-42B1-B59C-038151EB7CC9}" srcId="{2E57BA6C-ACE5-4C88-985C-C20D7F2FBF70}" destId="{B8B282B7-FA39-4FA0-BDD2-2EB558542563}" srcOrd="1" destOrd="0" parTransId="{1D685A5E-D021-4D19-9C01-6423D4A88D6A}" sibTransId="{F639B89D-AE31-458C-AE2E-89B9E096BF8F}"/>
    <dgm:cxn modelId="{CD7E5C8A-5A73-425C-9CE9-18C7B2245DCA}" type="presOf" srcId="{48EB5522-8817-4C85-AB5A-37E77B0EFC5E}" destId="{0CCD7314-0EB9-4BC2-9C77-6347F312CD1A}" srcOrd="0" destOrd="0" presId="urn:microsoft.com/office/officeart/2018/2/layout/IconCircleList"/>
    <dgm:cxn modelId="{E6BDFF8C-805D-4BB9-8F25-75E01438C485}" type="presOf" srcId="{4AD6228B-9175-4BEA-9BE0-31BCCF699ADC}" destId="{9419EDC6-1D27-4E67-B0A1-1EF1982CFB28}" srcOrd="0" destOrd="0" presId="urn:microsoft.com/office/officeart/2018/2/layout/IconCircleList"/>
    <dgm:cxn modelId="{A2DE978E-E952-4CEF-9353-706174006C8D}" srcId="{2E57BA6C-ACE5-4C88-985C-C20D7F2FBF70}" destId="{3EA018B8-0128-4C9F-908F-A96E778EF83B}" srcOrd="3" destOrd="0" parTransId="{C1160D9C-2FA2-4B98-ACB3-FFB60DA4D469}" sibTransId="{4F49542E-EA4E-4FC1-9308-7D7BCD9771A5}"/>
    <dgm:cxn modelId="{C220F397-6560-40D8-96E0-191ED9DF7A1C}" type="presOf" srcId="{4502FCEB-9976-4CD6-9EBD-2BD0CA3CD0FE}" destId="{4831EF37-16CB-4BFB-9B1F-A630ABAD7988}" srcOrd="0" destOrd="0" presId="urn:microsoft.com/office/officeart/2018/2/layout/IconCircleList"/>
    <dgm:cxn modelId="{1BE625AA-129B-49BB-9D8C-B6A39965CE07}" type="presOf" srcId="{2E57BA6C-ACE5-4C88-985C-C20D7F2FBF70}" destId="{10F8444E-090C-4755-BD13-EBB294D619E5}" srcOrd="0" destOrd="0" presId="urn:microsoft.com/office/officeart/2018/2/layout/IconCircleList"/>
    <dgm:cxn modelId="{FF65CBAD-CE95-4E36-9FBB-FBA0AE2D182D}" srcId="{2E57BA6C-ACE5-4C88-985C-C20D7F2FBF70}" destId="{B4F1F89B-ADA7-4E9F-8A79-1A3A3767B5DE}" srcOrd="6" destOrd="0" parTransId="{C9B0A3BB-5CE7-44C5-A562-8F4315E14159}" sibTransId="{BD1FADF6-A2AA-4E2A-852C-80F79F08086A}"/>
    <dgm:cxn modelId="{ED6F98B1-05DD-4366-9A88-6F065D445A2C}" srcId="{2E57BA6C-ACE5-4C88-985C-C20D7F2FBF70}" destId="{48EB5522-8817-4C85-AB5A-37E77B0EFC5E}" srcOrd="4" destOrd="0" parTransId="{9036110C-82B5-4A29-B2F6-04B83F5849EC}" sibTransId="{4AD6228B-9175-4BEA-9BE0-31BCCF699ADC}"/>
    <dgm:cxn modelId="{208A19CC-046B-4133-B75A-757743660D40}" srcId="{2E57BA6C-ACE5-4C88-985C-C20D7F2FBF70}" destId="{7B9D7B7C-2535-4F50-BF7D-B7606CFC6EFC}" srcOrd="2" destOrd="0" parTransId="{9EB41AD6-DC2F-49B8-9BCD-C1A945B2FD59}" sibTransId="{D651DDEA-C2A6-4152-A4B0-ABE721421FF2}"/>
    <dgm:cxn modelId="{47B3ADD7-9577-4913-BE75-A84218021F69}" type="presOf" srcId="{785494CD-6DB0-4B30-B9C8-5F213CC29823}" destId="{A61C1358-FAA9-4A3A-A5EC-30D2F6F927CD}" srcOrd="0" destOrd="0" presId="urn:microsoft.com/office/officeart/2018/2/layout/IconCircleList"/>
    <dgm:cxn modelId="{C9B55BF9-3B29-4E3A-82A5-526DF5A56EEF}" type="presOf" srcId="{B8B282B7-FA39-4FA0-BDD2-2EB558542563}" destId="{BBA5761C-6114-473E-9764-D304A7C1BC90}" srcOrd="0" destOrd="0" presId="urn:microsoft.com/office/officeart/2018/2/layout/IconCircleList"/>
    <dgm:cxn modelId="{040380F9-F966-4816-9702-01064952044E}" srcId="{2E57BA6C-ACE5-4C88-985C-C20D7F2FBF70}" destId="{785494CD-6DB0-4B30-B9C8-5F213CC29823}" srcOrd="5" destOrd="0" parTransId="{075AECBB-BA2D-4015-81CC-5AE9A5926E26}" sibTransId="{82A49B41-C603-4C9B-A024-4AEF6C41BBDD}"/>
    <dgm:cxn modelId="{612427E7-56AE-452A-9C96-34D74A6F1001}" type="presParOf" srcId="{10F8444E-090C-4755-BD13-EBB294D619E5}" destId="{9BAEB3D3-A17C-43DE-ACA1-8052505E9E80}" srcOrd="0" destOrd="0" presId="urn:microsoft.com/office/officeart/2018/2/layout/IconCircleList"/>
    <dgm:cxn modelId="{C3EE6D35-DB99-4772-A11B-6372CAD9796E}" type="presParOf" srcId="{9BAEB3D3-A17C-43DE-ACA1-8052505E9E80}" destId="{574E33F4-537C-41FD-821F-C158D65DE238}" srcOrd="0" destOrd="0" presId="urn:microsoft.com/office/officeart/2018/2/layout/IconCircleList"/>
    <dgm:cxn modelId="{736705B5-2C0D-40B2-B9D6-A671778BB521}" type="presParOf" srcId="{574E33F4-537C-41FD-821F-C158D65DE238}" destId="{85E89C23-504F-46F2-993A-F5404B020171}" srcOrd="0" destOrd="0" presId="urn:microsoft.com/office/officeart/2018/2/layout/IconCircleList"/>
    <dgm:cxn modelId="{B7691F41-EFA7-4C34-B497-F10206F0D594}" type="presParOf" srcId="{574E33F4-537C-41FD-821F-C158D65DE238}" destId="{EFC73496-6BB6-4EAD-B0A7-45F9FC24DDEC}" srcOrd="1" destOrd="0" presId="urn:microsoft.com/office/officeart/2018/2/layout/IconCircleList"/>
    <dgm:cxn modelId="{8B6FC39D-6927-4740-90E9-18C3B2D84DF6}" type="presParOf" srcId="{574E33F4-537C-41FD-821F-C158D65DE238}" destId="{B75A8703-05BC-4864-BE97-05F09C514F86}" srcOrd="2" destOrd="0" presId="urn:microsoft.com/office/officeart/2018/2/layout/IconCircleList"/>
    <dgm:cxn modelId="{33DBE9B3-B68B-47A0-8089-45C77837F128}" type="presParOf" srcId="{574E33F4-537C-41FD-821F-C158D65DE238}" destId="{FB7C1F4E-A04E-40C3-8F99-5575F462E196}" srcOrd="3" destOrd="0" presId="urn:microsoft.com/office/officeart/2018/2/layout/IconCircleList"/>
    <dgm:cxn modelId="{14004993-E98C-4A29-A2FC-8F716928A7FB}" type="presParOf" srcId="{9BAEB3D3-A17C-43DE-ACA1-8052505E9E80}" destId="{4831EF37-16CB-4BFB-9B1F-A630ABAD7988}" srcOrd="1" destOrd="0" presId="urn:microsoft.com/office/officeart/2018/2/layout/IconCircleList"/>
    <dgm:cxn modelId="{4D9EBECE-9778-42D9-A84A-08422CB5C864}" type="presParOf" srcId="{9BAEB3D3-A17C-43DE-ACA1-8052505E9E80}" destId="{16D49FB7-3EAB-4CDB-93F9-B53C04761F7F}" srcOrd="2" destOrd="0" presId="urn:microsoft.com/office/officeart/2018/2/layout/IconCircleList"/>
    <dgm:cxn modelId="{875D366C-ABDE-4DA9-8B93-6C6BB90B4197}" type="presParOf" srcId="{16D49FB7-3EAB-4CDB-93F9-B53C04761F7F}" destId="{7F74A26C-0433-4FCF-B0A0-7DBA04FB6656}" srcOrd="0" destOrd="0" presId="urn:microsoft.com/office/officeart/2018/2/layout/IconCircleList"/>
    <dgm:cxn modelId="{FA2AD415-D47A-466C-B9E5-B2963F19643B}" type="presParOf" srcId="{16D49FB7-3EAB-4CDB-93F9-B53C04761F7F}" destId="{FB40D870-A461-4509-9F33-BDFE08A3F124}" srcOrd="1" destOrd="0" presId="urn:microsoft.com/office/officeart/2018/2/layout/IconCircleList"/>
    <dgm:cxn modelId="{42509EBD-4BFE-46DD-B3D7-7E232AF4A022}" type="presParOf" srcId="{16D49FB7-3EAB-4CDB-93F9-B53C04761F7F}" destId="{B19A2B30-7E08-4834-825B-3107FCA14318}" srcOrd="2" destOrd="0" presId="urn:microsoft.com/office/officeart/2018/2/layout/IconCircleList"/>
    <dgm:cxn modelId="{4B16E96F-18F4-4A8C-8437-0E757614BA99}" type="presParOf" srcId="{16D49FB7-3EAB-4CDB-93F9-B53C04761F7F}" destId="{BBA5761C-6114-473E-9764-D304A7C1BC90}" srcOrd="3" destOrd="0" presId="urn:microsoft.com/office/officeart/2018/2/layout/IconCircleList"/>
    <dgm:cxn modelId="{E3DEFC04-8C9C-4109-934D-CDCA15D1C8D3}" type="presParOf" srcId="{9BAEB3D3-A17C-43DE-ACA1-8052505E9E80}" destId="{FF3B411E-07AA-4A89-94DE-F43C59333859}" srcOrd="3" destOrd="0" presId="urn:microsoft.com/office/officeart/2018/2/layout/IconCircleList"/>
    <dgm:cxn modelId="{BE07265E-AE00-41AC-AA17-81E13F9AAA26}" type="presParOf" srcId="{9BAEB3D3-A17C-43DE-ACA1-8052505E9E80}" destId="{4F3407A1-E670-4587-B38F-FE80D9EFDC42}" srcOrd="4" destOrd="0" presId="urn:microsoft.com/office/officeart/2018/2/layout/IconCircleList"/>
    <dgm:cxn modelId="{521EAB3D-6824-4599-83DB-D19B8EFC5C39}" type="presParOf" srcId="{4F3407A1-E670-4587-B38F-FE80D9EFDC42}" destId="{BBFE72E0-8593-4F5A-A8F2-195265E7B223}" srcOrd="0" destOrd="0" presId="urn:microsoft.com/office/officeart/2018/2/layout/IconCircleList"/>
    <dgm:cxn modelId="{04B1E204-ACB3-4C0B-A143-443FCF6D6D02}" type="presParOf" srcId="{4F3407A1-E670-4587-B38F-FE80D9EFDC42}" destId="{CE1D8199-5365-450F-83E2-6C6A2A7316C2}" srcOrd="1" destOrd="0" presId="urn:microsoft.com/office/officeart/2018/2/layout/IconCircleList"/>
    <dgm:cxn modelId="{4971E9EB-6FA8-48C5-8D3C-5BD8A939C0FF}" type="presParOf" srcId="{4F3407A1-E670-4587-B38F-FE80D9EFDC42}" destId="{227DC598-1F24-4299-A742-D43E20203B5D}" srcOrd="2" destOrd="0" presId="urn:microsoft.com/office/officeart/2018/2/layout/IconCircleList"/>
    <dgm:cxn modelId="{F1323ABD-278A-4769-B52E-EAEEC9CC05A1}" type="presParOf" srcId="{4F3407A1-E670-4587-B38F-FE80D9EFDC42}" destId="{FA0FE546-1FBF-491E-B502-02DFF6951CA9}" srcOrd="3" destOrd="0" presId="urn:microsoft.com/office/officeart/2018/2/layout/IconCircleList"/>
    <dgm:cxn modelId="{EF08C3CC-33C5-4E65-9966-2EB3B3F8A76A}" type="presParOf" srcId="{9BAEB3D3-A17C-43DE-ACA1-8052505E9E80}" destId="{F383C5D8-8241-4028-B32D-FD6DE90773FA}" srcOrd="5" destOrd="0" presId="urn:microsoft.com/office/officeart/2018/2/layout/IconCircleList"/>
    <dgm:cxn modelId="{DBE82C08-B809-491A-8DE3-6CDD50387B69}" type="presParOf" srcId="{9BAEB3D3-A17C-43DE-ACA1-8052505E9E80}" destId="{154D68DD-17D3-4F43-B19F-75E715D5E7FB}" srcOrd="6" destOrd="0" presId="urn:microsoft.com/office/officeart/2018/2/layout/IconCircleList"/>
    <dgm:cxn modelId="{70970BF6-10E6-405D-BE5E-8526C3A0F0ED}" type="presParOf" srcId="{154D68DD-17D3-4F43-B19F-75E715D5E7FB}" destId="{BFC7A0D9-B795-4DC0-BFF7-5AB43266F0A8}" srcOrd="0" destOrd="0" presId="urn:microsoft.com/office/officeart/2018/2/layout/IconCircleList"/>
    <dgm:cxn modelId="{58358B96-F7C2-4832-AC64-C19FAFF80714}" type="presParOf" srcId="{154D68DD-17D3-4F43-B19F-75E715D5E7FB}" destId="{D3052600-5E49-412F-83D8-3F0C85EDD452}" srcOrd="1" destOrd="0" presId="urn:microsoft.com/office/officeart/2018/2/layout/IconCircleList"/>
    <dgm:cxn modelId="{75655278-07BD-43BA-A2A6-7F31CBF0AACA}" type="presParOf" srcId="{154D68DD-17D3-4F43-B19F-75E715D5E7FB}" destId="{09DFACC5-C672-438D-B5E1-F825DB9DF117}" srcOrd="2" destOrd="0" presId="urn:microsoft.com/office/officeart/2018/2/layout/IconCircleList"/>
    <dgm:cxn modelId="{4A36A5C5-141E-4168-9309-5E07C9927937}" type="presParOf" srcId="{154D68DD-17D3-4F43-B19F-75E715D5E7FB}" destId="{59A488AE-85D5-410A-8C70-DE7808964258}" srcOrd="3" destOrd="0" presId="urn:microsoft.com/office/officeart/2018/2/layout/IconCircleList"/>
    <dgm:cxn modelId="{86384315-1A1B-494C-A5F0-21AC796F769B}" type="presParOf" srcId="{9BAEB3D3-A17C-43DE-ACA1-8052505E9E80}" destId="{F9680F1F-2840-4720-BB30-D2F82A9CA50C}" srcOrd="7" destOrd="0" presId="urn:microsoft.com/office/officeart/2018/2/layout/IconCircleList"/>
    <dgm:cxn modelId="{3E95A92E-CB85-4D3E-BDF9-DB36831DC3D4}" type="presParOf" srcId="{9BAEB3D3-A17C-43DE-ACA1-8052505E9E80}" destId="{D18CC033-5D5F-4384-AA07-5FD71929402C}" srcOrd="8" destOrd="0" presId="urn:microsoft.com/office/officeart/2018/2/layout/IconCircleList"/>
    <dgm:cxn modelId="{1C95780D-1A0D-4C30-99ED-FA43AE773F0F}" type="presParOf" srcId="{D18CC033-5D5F-4384-AA07-5FD71929402C}" destId="{9D0CF52C-6A16-4FD7-B7E0-23633E0E6616}" srcOrd="0" destOrd="0" presId="urn:microsoft.com/office/officeart/2018/2/layout/IconCircleList"/>
    <dgm:cxn modelId="{1B4D85B9-CEEE-4D43-8CD7-94127C9F75D2}" type="presParOf" srcId="{D18CC033-5D5F-4384-AA07-5FD71929402C}" destId="{5881BDE1-EB76-4A0C-BBED-3E75BF70A0D7}" srcOrd="1" destOrd="0" presId="urn:microsoft.com/office/officeart/2018/2/layout/IconCircleList"/>
    <dgm:cxn modelId="{98AC3F7D-35E3-43F9-90BE-582EFF6B37FF}" type="presParOf" srcId="{D18CC033-5D5F-4384-AA07-5FD71929402C}" destId="{23C22393-8CD2-4F7B-B4E6-225E273226C3}" srcOrd="2" destOrd="0" presId="urn:microsoft.com/office/officeart/2018/2/layout/IconCircleList"/>
    <dgm:cxn modelId="{34FF87FD-A2E8-4E57-84D3-325188277BFE}" type="presParOf" srcId="{D18CC033-5D5F-4384-AA07-5FD71929402C}" destId="{0CCD7314-0EB9-4BC2-9C77-6347F312CD1A}" srcOrd="3" destOrd="0" presId="urn:microsoft.com/office/officeart/2018/2/layout/IconCircleList"/>
    <dgm:cxn modelId="{37EF5CAA-02F0-442B-AC75-F4DB357C4D5C}" type="presParOf" srcId="{9BAEB3D3-A17C-43DE-ACA1-8052505E9E80}" destId="{9419EDC6-1D27-4E67-B0A1-1EF1982CFB28}" srcOrd="9" destOrd="0" presId="urn:microsoft.com/office/officeart/2018/2/layout/IconCircleList"/>
    <dgm:cxn modelId="{ED23A320-8212-43C0-8548-B7A2E7884E9B}" type="presParOf" srcId="{9BAEB3D3-A17C-43DE-ACA1-8052505E9E80}" destId="{C46F7443-A7B1-4E1A-95D6-0BE46D991DDE}" srcOrd="10" destOrd="0" presId="urn:microsoft.com/office/officeart/2018/2/layout/IconCircleList"/>
    <dgm:cxn modelId="{7D9863F0-1163-4B63-B032-2784B7D68DA2}" type="presParOf" srcId="{C46F7443-A7B1-4E1A-95D6-0BE46D991DDE}" destId="{D530D637-AB46-4897-918D-E144873CE5C4}" srcOrd="0" destOrd="0" presId="urn:microsoft.com/office/officeart/2018/2/layout/IconCircleList"/>
    <dgm:cxn modelId="{D7D81842-31E0-4637-A6DB-C2750BE29343}" type="presParOf" srcId="{C46F7443-A7B1-4E1A-95D6-0BE46D991DDE}" destId="{6E1ACF50-7948-4A35-B525-FA550162A212}" srcOrd="1" destOrd="0" presId="urn:microsoft.com/office/officeart/2018/2/layout/IconCircleList"/>
    <dgm:cxn modelId="{259D498D-E74C-484D-8634-2B460D33DA60}" type="presParOf" srcId="{C46F7443-A7B1-4E1A-95D6-0BE46D991DDE}" destId="{2F08AB86-B6A4-47D8-8354-7CB730D78749}" srcOrd="2" destOrd="0" presId="urn:microsoft.com/office/officeart/2018/2/layout/IconCircleList"/>
    <dgm:cxn modelId="{66C6C76E-E13F-4802-B1C8-8ED14EBED15B}" type="presParOf" srcId="{C46F7443-A7B1-4E1A-95D6-0BE46D991DDE}" destId="{A61C1358-FAA9-4A3A-A5EC-30D2F6F927CD}" srcOrd="3" destOrd="0" presId="urn:microsoft.com/office/officeart/2018/2/layout/IconCircleList"/>
    <dgm:cxn modelId="{253862E0-1777-40E0-B41C-F22CEDF00D8A}" type="presParOf" srcId="{9BAEB3D3-A17C-43DE-ACA1-8052505E9E80}" destId="{2958C7CC-FDF1-4DD2-9189-7D376B7A4E11}" srcOrd="11" destOrd="0" presId="urn:microsoft.com/office/officeart/2018/2/layout/IconCircleList"/>
    <dgm:cxn modelId="{D62C228B-3BB3-4375-932F-6400AAAD8A0F}" type="presParOf" srcId="{9BAEB3D3-A17C-43DE-ACA1-8052505E9E80}" destId="{40F33147-8B1B-47CC-A942-07490A436CCC}" srcOrd="12" destOrd="0" presId="urn:microsoft.com/office/officeart/2018/2/layout/IconCircleList"/>
    <dgm:cxn modelId="{7CB225A7-489D-46C3-B421-7B01A1ADA580}" type="presParOf" srcId="{40F33147-8B1B-47CC-A942-07490A436CCC}" destId="{97E79AB2-B254-4DC5-936D-9DCC44D874C1}" srcOrd="0" destOrd="0" presId="urn:microsoft.com/office/officeart/2018/2/layout/IconCircleList"/>
    <dgm:cxn modelId="{768349E9-83A7-4556-8454-B2BF62570E6B}" type="presParOf" srcId="{40F33147-8B1B-47CC-A942-07490A436CCC}" destId="{01F112B1-366F-4DBD-9901-C6C2C6AF710F}" srcOrd="1" destOrd="0" presId="urn:microsoft.com/office/officeart/2018/2/layout/IconCircleList"/>
    <dgm:cxn modelId="{790F73DF-1514-4040-871D-80088B3E9323}" type="presParOf" srcId="{40F33147-8B1B-47CC-A942-07490A436CCC}" destId="{C416DEF7-C6B6-4B62-8ECB-C313A867EE59}" srcOrd="2" destOrd="0" presId="urn:microsoft.com/office/officeart/2018/2/layout/IconCircleList"/>
    <dgm:cxn modelId="{F4B0E3BE-3885-420A-B66B-65E7D171AE95}" type="presParOf" srcId="{40F33147-8B1B-47CC-A942-07490A436CCC}" destId="{9BF74A77-C676-4A39-A8FE-072D7B3AC392}"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BA3F4-3098-4911-B54C-4634835C7755}">
      <dsp:nvSpPr>
        <dsp:cNvPr id="0" name=""/>
        <dsp:cNvSpPr/>
      </dsp:nvSpPr>
      <dsp:spPr>
        <a:xfrm>
          <a:off x="173161" y="545"/>
          <a:ext cx="1770310" cy="1062186"/>
        </a:xfrm>
        <a:prstGeom prst="rect">
          <a:avLst/>
        </a:prstGeom>
        <a:solidFill>
          <a:schemeClr val="accent5">
            <a:alpha val="90000"/>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have checked that consent is the most appropriate lawful basis for processing.</a:t>
          </a:r>
          <a:endParaRPr lang="en-US" sz="1100" kern="1200"/>
        </a:p>
      </dsp:txBody>
      <dsp:txXfrm>
        <a:off x="173161" y="545"/>
        <a:ext cx="1770310" cy="1062186"/>
      </dsp:txXfrm>
    </dsp:sp>
    <dsp:sp modelId="{714D4311-AD7E-44F0-AE3B-224B5BBCBC4D}">
      <dsp:nvSpPr>
        <dsp:cNvPr id="0" name=""/>
        <dsp:cNvSpPr/>
      </dsp:nvSpPr>
      <dsp:spPr>
        <a:xfrm>
          <a:off x="2120503" y="545"/>
          <a:ext cx="1770310" cy="1062186"/>
        </a:xfrm>
        <a:prstGeom prst="rect">
          <a:avLst/>
        </a:prstGeom>
        <a:solidFill>
          <a:schemeClr val="accent5">
            <a:alpha val="90000"/>
            <a:hueOff val="0"/>
            <a:satOff val="0"/>
            <a:lumOff val="0"/>
            <a:alphaOff val="-3636"/>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have made the request for consent prominent and separate from our terms and conditions.</a:t>
          </a:r>
          <a:endParaRPr lang="en-US" sz="1100" kern="1200"/>
        </a:p>
      </dsp:txBody>
      <dsp:txXfrm>
        <a:off x="2120503" y="545"/>
        <a:ext cx="1770310" cy="1062186"/>
      </dsp:txXfrm>
    </dsp:sp>
    <dsp:sp modelId="{123F46AF-222E-462F-BA97-267E8470D2E0}">
      <dsp:nvSpPr>
        <dsp:cNvPr id="0" name=""/>
        <dsp:cNvSpPr/>
      </dsp:nvSpPr>
      <dsp:spPr>
        <a:xfrm>
          <a:off x="4067844" y="545"/>
          <a:ext cx="1770310" cy="1062186"/>
        </a:xfrm>
        <a:prstGeom prst="rect">
          <a:avLst/>
        </a:prstGeom>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ask people to positively opt in.</a:t>
          </a:r>
          <a:endParaRPr lang="en-US" sz="1100" kern="1200"/>
        </a:p>
      </dsp:txBody>
      <dsp:txXfrm>
        <a:off x="4067844" y="545"/>
        <a:ext cx="1770310" cy="1062186"/>
      </dsp:txXfrm>
    </dsp:sp>
    <dsp:sp modelId="{A96F94C1-57BB-468A-95D0-84CDBC7D5427}">
      <dsp:nvSpPr>
        <dsp:cNvPr id="0" name=""/>
        <dsp:cNvSpPr/>
      </dsp:nvSpPr>
      <dsp:spPr>
        <a:xfrm>
          <a:off x="6015186" y="545"/>
          <a:ext cx="1770310" cy="1062186"/>
        </a:xfrm>
        <a:prstGeom prst="rect">
          <a:avLst/>
        </a:prstGeom>
        <a:solidFill>
          <a:schemeClr val="accent5">
            <a:alpha val="90000"/>
            <a:hueOff val="0"/>
            <a:satOff val="0"/>
            <a:lumOff val="0"/>
            <a:alphaOff val="-10909"/>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don’t use pre-ticked boxes or any other type of default consent.</a:t>
          </a:r>
          <a:endParaRPr lang="en-US" sz="1100" kern="1200"/>
        </a:p>
      </dsp:txBody>
      <dsp:txXfrm>
        <a:off x="6015186" y="545"/>
        <a:ext cx="1770310" cy="1062186"/>
      </dsp:txXfrm>
    </dsp:sp>
    <dsp:sp modelId="{102E330A-5738-4507-997E-5AD939B47C6F}">
      <dsp:nvSpPr>
        <dsp:cNvPr id="0" name=""/>
        <dsp:cNvSpPr/>
      </dsp:nvSpPr>
      <dsp:spPr>
        <a:xfrm>
          <a:off x="7962527" y="545"/>
          <a:ext cx="1770310" cy="1062186"/>
        </a:xfrm>
        <a:prstGeom prst="rect">
          <a:avLst/>
        </a:prstGeom>
        <a:solidFill>
          <a:schemeClr val="accent5">
            <a:alpha val="90000"/>
            <a:hueOff val="0"/>
            <a:satOff val="0"/>
            <a:lumOff val="0"/>
            <a:alphaOff val="-14545"/>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use clear, plain language that is easy to understand.</a:t>
          </a:r>
          <a:endParaRPr lang="en-US" sz="1100" kern="1200"/>
        </a:p>
      </dsp:txBody>
      <dsp:txXfrm>
        <a:off x="7962527" y="545"/>
        <a:ext cx="1770310" cy="1062186"/>
      </dsp:txXfrm>
    </dsp:sp>
    <dsp:sp modelId="{7B9FF8A6-3BE1-4F40-99F5-4FEDC050CBA9}">
      <dsp:nvSpPr>
        <dsp:cNvPr id="0" name=""/>
        <dsp:cNvSpPr/>
      </dsp:nvSpPr>
      <dsp:spPr>
        <a:xfrm>
          <a:off x="173161" y="1239762"/>
          <a:ext cx="1770310" cy="1062186"/>
        </a:xfrm>
        <a:prstGeom prst="rect">
          <a:avLst/>
        </a:prstGeom>
        <a:solidFill>
          <a:schemeClr val="accent5">
            <a:alpha val="90000"/>
            <a:hueOff val="0"/>
            <a:satOff val="0"/>
            <a:lumOff val="0"/>
            <a:alphaOff val="-18182"/>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specify why we want the data and what we’re going to do with it.</a:t>
          </a:r>
          <a:endParaRPr lang="en-US" sz="1100" kern="1200"/>
        </a:p>
      </dsp:txBody>
      <dsp:txXfrm>
        <a:off x="173161" y="1239762"/>
        <a:ext cx="1770310" cy="1062186"/>
      </dsp:txXfrm>
    </dsp:sp>
    <dsp:sp modelId="{B3C0279B-45F4-4848-93DC-6EAE4B54B47A}">
      <dsp:nvSpPr>
        <dsp:cNvPr id="0" name=""/>
        <dsp:cNvSpPr/>
      </dsp:nvSpPr>
      <dsp:spPr>
        <a:xfrm>
          <a:off x="2120503" y="1239762"/>
          <a:ext cx="1770310" cy="1062186"/>
        </a:xfrm>
        <a:prstGeom prst="rect">
          <a:avLst/>
        </a:prstGeom>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give separate distinct (‘granular’) options to consent separately to different purposes and types of processing.</a:t>
          </a:r>
          <a:endParaRPr lang="en-US" sz="1100" kern="1200"/>
        </a:p>
      </dsp:txBody>
      <dsp:txXfrm>
        <a:off x="2120503" y="1239762"/>
        <a:ext cx="1770310" cy="1062186"/>
      </dsp:txXfrm>
    </dsp:sp>
    <dsp:sp modelId="{3BD47D98-002E-4B60-8E4B-4D305C1B738F}">
      <dsp:nvSpPr>
        <dsp:cNvPr id="0" name=""/>
        <dsp:cNvSpPr/>
      </dsp:nvSpPr>
      <dsp:spPr>
        <a:xfrm>
          <a:off x="4067844" y="1239762"/>
          <a:ext cx="1770310" cy="1062186"/>
        </a:xfrm>
        <a:prstGeom prst="rect">
          <a:avLst/>
        </a:prstGeom>
        <a:solidFill>
          <a:schemeClr val="accent5">
            <a:alpha val="90000"/>
            <a:hueOff val="0"/>
            <a:satOff val="0"/>
            <a:lumOff val="0"/>
            <a:alphaOff val="-25455"/>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name our organisation and any third party controllers who will be relying on the consent.</a:t>
          </a:r>
          <a:endParaRPr lang="en-US" sz="1100" kern="1200"/>
        </a:p>
      </dsp:txBody>
      <dsp:txXfrm>
        <a:off x="4067844" y="1239762"/>
        <a:ext cx="1770310" cy="1062186"/>
      </dsp:txXfrm>
    </dsp:sp>
    <dsp:sp modelId="{0DCDE647-3EB9-4F50-BFFB-B7C9E69C0D48}">
      <dsp:nvSpPr>
        <dsp:cNvPr id="0" name=""/>
        <dsp:cNvSpPr/>
      </dsp:nvSpPr>
      <dsp:spPr>
        <a:xfrm>
          <a:off x="6015186" y="1239762"/>
          <a:ext cx="1770310" cy="1062186"/>
        </a:xfrm>
        <a:prstGeom prst="rect">
          <a:avLst/>
        </a:prstGeom>
        <a:solidFill>
          <a:schemeClr val="accent5">
            <a:alpha val="90000"/>
            <a:hueOff val="0"/>
            <a:satOff val="0"/>
            <a:lumOff val="0"/>
            <a:alphaOff val="-29091"/>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tell individuals they can withdraw their consent.</a:t>
          </a:r>
          <a:endParaRPr lang="en-US" sz="1100" kern="1200"/>
        </a:p>
      </dsp:txBody>
      <dsp:txXfrm>
        <a:off x="6015186" y="1239762"/>
        <a:ext cx="1770310" cy="1062186"/>
      </dsp:txXfrm>
    </dsp:sp>
    <dsp:sp modelId="{282DD1FF-6E2C-4571-9220-ED843CE442B3}">
      <dsp:nvSpPr>
        <dsp:cNvPr id="0" name=""/>
        <dsp:cNvSpPr/>
      </dsp:nvSpPr>
      <dsp:spPr>
        <a:xfrm>
          <a:off x="7962527" y="1239762"/>
          <a:ext cx="1770310" cy="1062186"/>
        </a:xfrm>
        <a:prstGeom prst="rect">
          <a:avLst/>
        </a:prstGeom>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ensure that individuals can refuse to consent without detriment.</a:t>
          </a:r>
          <a:endParaRPr lang="en-US" sz="1100" kern="1200"/>
        </a:p>
      </dsp:txBody>
      <dsp:txXfrm>
        <a:off x="7962527" y="1239762"/>
        <a:ext cx="1770310" cy="1062186"/>
      </dsp:txXfrm>
    </dsp:sp>
    <dsp:sp modelId="{1953CF8C-1884-4AE9-ACE1-2BEAA13ECB15}">
      <dsp:nvSpPr>
        <dsp:cNvPr id="0" name=""/>
        <dsp:cNvSpPr/>
      </dsp:nvSpPr>
      <dsp:spPr>
        <a:xfrm>
          <a:off x="3094173" y="2478980"/>
          <a:ext cx="1770310" cy="1062186"/>
        </a:xfrm>
        <a:prstGeom prst="rect">
          <a:avLst/>
        </a:prstGeom>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avoid making consent a precondition of a service.</a:t>
          </a:r>
          <a:endParaRPr lang="en-US" sz="1100" kern="1200"/>
        </a:p>
      </dsp:txBody>
      <dsp:txXfrm>
        <a:off x="3094173" y="2478980"/>
        <a:ext cx="1770310" cy="1062186"/>
      </dsp:txXfrm>
    </dsp:sp>
    <dsp:sp modelId="{F5B9D57A-F61A-4E6E-9006-1B9413F6E767}">
      <dsp:nvSpPr>
        <dsp:cNvPr id="0" name=""/>
        <dsp:cNvSpPr/>
      </dsp:nvSpPr>
      <dsp:spPr>
        <a:xfrm>
          <a:off x="5041515" y="2478980"/>
          <a:ext cx="1770310" cy="1062186"/>
        </a:xfrm>
        <a:prstGeom prst="rect">
          <a:avLst/>
        </a:prstGeom>
        <a:solidFill>
          <a:schemeClr val="accent5">
            <a:alpha val="90000"/>
            <a:hueOff val="0"/>
            <a:satOff val="0"/>
            <a:lumOff val="0"/>
            <a:alphaOff val="-4000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If we offer online services directly to children, we only seek consent if we have age-verification measures (and parental-consent measures for younger children) in place.</a:t>
          </a:r>
          <a:endParaRPr lang="en-US" sz="1100" kern="1200"/>
        </a:p>
      </dsp:txBody>
      <dsp:txXfrm>
        <a:off x="5041515" y="2478980"/>
        <a:ext cx="1770310" cy="10621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BA3F4-3098-4911-B54C-4634835C7755}">
      <dsp:nvSpPr>
        <dsp:cNvPr id="0" name=""/>
        <dsp:cNvSpPr/>
      </dsp:nvSpPr>
      <dsp:spPr>
        <a:xfrm>
          <a:off x="173161" y="545"/>
          <a:ext cx="1770310" cy="1062186"/>
        </a:xfrm>
        <a:prstGeom prst="rect">
          <a:avLst/>
        </a:prstGeom>
        <a:solidFill>
          <a:schemeClr val="accent5">
            <a:alpha val="90000"/>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have checked that consent is the most appropriate lawful basis for processing.</a:t>
          </a:r>
          <a:endParaRPr lang="en-US" sz="1100" kern="1200"/>
        </a:p>
      </dsp:txBody>
      <dsp:txXfrm>
        <a:off x="173161" y="545"/>
        <a:ext cx="1770310" cy="1062186"/>
      </dsp:txXfrm>
    </dsp:sp>
    <dsp:sp modelId="{714D4311-AD7E-44F0-AE3B-224B5BBCBC4D}">
      <dsp:nvSpPr>
        <dsp:cNvPr id="0" name=""/>
        <dsp:cNvSpPr/>
      </dsp:nvSpPr>
      <dsp:spPr>
        <a:xfrm>
          <a:off x="2120503" y="545"/>
          <a:ext cx="1770310" cy="1062186"/>
        </a:xfrm>
        <a:prstGeom prst="rect">
          <a:avLst/>
        </a:prstGeom>
        <a:solidFill>
          <a:schemeClr val="accent5">
            <a:alpha val="90000"/>
            <a:hueOff val="0"/>
            <a:satOff val="0"/>
            <a:lumOff val="0"/>
            <a:alphaOff val="-3636"/>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have made the request for consent prominent and separate from our terms and conditions.</a:t>
          </a:r>
          <a:endParaRPr lang="en-US" sz="1100" kern="1200"/>
        </a:p>
      </dsp:txBody>
      <dsp:txXfrm>
        <a:off x="2120503" y="545"/>
        <a:ext cx="1770310" cy="1062186"/>
      </dsp:txXfrm>
    </dsp:sp>
    <dsp:sp modelId="{123F46AF-222E-462F-BA97-267E8470D2E0}">
      <dsp:nvSpPr>
        <dsp:cNvPr id="0" name=""/>
        <dsp:cNvSpPr/>
      </dsp:nvSpPr>
      <dsp:spPr>
        <a:xfrm>
          <a:off x="4067844" y="545"/>
          <a:ext cx="1770310" cy="1062186"/>
        </a:xfrm>
        <a:prstGeom prst="rect">
          <a:avLst/>
        </a:prstGeom>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ask people to positively opt in.</a:t>
          </a:r>
          <a:endParaRPr lang="en-US" sz="1100" kern="1200"/>
        </a:p>
      </dsp:txBody>
      <dsp:txXfrm>
        <a:off x="4067844" y="545"/>
        <a:ext cx="1770310" cy="1062186"/>
      </dsp:txXfrm>
    </dsp:sp>
    <dsp:sp modelId="{A96F94C1-57BB-468A-95D0-84CDBC7D5427}">
      <dsp:nvSpPr>
        <dsp:cNvPr id="0" name=""/>
        <dsp:cNvSpPr/>
      </dsp:nvSpPr>
      <dsp:spPr>
        <a:xfrm>
          <a:off x="6015186" y="545"/>
          <a:ext cx="1770310" cy="1062186"/>
        </a:xfrm>
        <a:prstGeom prst="rect">
          <a:avLst/>
        </a:prstGeom>
        <a:solidFill>
          <a:schemeClr val="accent5">
            <a:alpha val="90000"/>
            <a:hueOff val="0"/>
            <a:satOff val="0"/>
            <a:lumOff val="0"/>
            <a:alphaOff val="-10909"/>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don’t use pre-ticked boxes or any other type of default consent.</a:t>
          </a:r>
          <a:endParaRPr lang="en-US" sz="1100" kern="1200"/>
        </a:p>
      </dsp:txBody>
      <dsp:txXfrm>
        <a:off x="6015186" y="545"/>
        <a:ext cx="1770310" cy="1062186"/>
      </dsp:txXfrm>
    </dsp:sp>
    <dsp:sp modelId="{102E330A-5738-4507-997E-5AD939B47C6F}">
      <dsp:nvSpPr>
        <dsp:cNvPr id="0" name=""/>
        <dsp:cNvSpPr/>
      </dsp:nvSpPr>
      <dsp:spPr>
        <a:xfrm>
          <a:off x="7962527" y="545"/>
          <a:ext cx="1770310" cy="1062186"/>
        </a:xfrm>
        <a:prstGeom prst="rect">
          <a:avLst/>
        </a:prstGeom>
        <a:solidFill>
          <a:schemeClr val="accent5">
            <a:alpha val="90000"/>
            <a:hueOff val="0"/>
            <a:satOff val="0"/>
            <a:lumOff val="0"/>
            <a:alphaOff val="-14545"/>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use clear, plain language that is easy to understand.</a:t>
          </a:r>
          <a:endParaRPr lang="en-US" sz="1100" kern="1200"/>
        </a:p>
      </dsp:txBody>
      <dsp:txXfrm>
        <a:off x="7962527" y="545"/>
        <a:ext cx="1770310" cy="1062186"/>
      </dsp:txXfrm>
    </dsp:sp>
    <dsp:sp modelId="{7B9FF8A6-3BE1-4F40-99F5-4FEDC050CBA9}">
      <dsp:nvSpPr>
        <dsp:cNvPr id="0" name=""/>
        <dsp:cNvSpPr/>
      </dsp:nvSpPr>
      <dsp:spPr>
        <a:xfrm>
          <a:off x="173161" y="1239762"/>
          <a:ext cx="1770310" cy="1062186"/>
        </a:xfrm>
        <a:prstGeom prst="rect">
          <a:avLst/>
        </a:prstGeom>
        <a:solidFill>
          <a:schemeClr val="accent5">
            <a:alpha val="90000"/>
            <a:hueOff val="0"/>
            <a:satOff val="0"/>
            <a:lumOff val="0"/>
            <a:alphaOff val="-18182"/>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specify why we want the data and what we’re going to do with it.</a:t>
          </a:r>
          <a:endParaRPr lang="en-US" sz="1100" kern="1200"/>
        </a:p>
      </dsp:txBody>
      <dsp:txXfrm>
        <a:off x="173161" y="1239762"/>
        <a:ext cx="1770310" cy="1062186"/>
      </dsp:txXfrm>
    </dsp:sp>
    <dsp:sp modelId="{B3C0279B-45F4-4848-93DC-6EAE4B54B47A}">
      <dsp:nvSpPr>
        <dsp:cNvPr id="0" name=""/>
        <dsp:cNvSpPr/>
      </dsp:nvSpPr>
      <dsp:spPr>
        <a:xfrm>
          <a:off x="2120503" y="1239762"/>
          <a:ext cx="1770310" cy="1062186"/>
        </a:xfrm>
        <a:prstGeom prst="rect">
          <a:avLst/>
        </a:prstGeom>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give separate distinct (‘granular’) options to consent separately to different purposes and types of processing.</a:t>
          </a:r>
          <a:endParaRPr lang="en-US" sz="1100" kern="1200"/>
        </a:p>
      </dsp:txBody>
      <dsp:txXfrm>
        <a:off x="2120503" y="1239762"/>
        <a:ext cx="1770310" cy="1062186"/>
      </dsp:txXfrm>
    </dsp:sp>
    <dsp:sp modelId="{3BD47D98-002E-4B60-8E4B-4D305C1B738F}">
      <dsp:nvSpPr>
        <dsp:cNvPr id="0" name=""/>
        <dsp:cNvSpPr/>
      </dsp:nvSpPr>
      <dsp:spPr>
        <a:xfrm>
          <a:off x="4067844" y="1239762"/>
          <a:ext cx="1770310" cy="1062186"/>
        </a:xfrm>
        <a:prstGeom prst="rect">
          <a:avLst/>
        </a:prstGeom>
        <a:solidFill>
          <a:schemeClr val="accent5">
            <a:alpha val="90000"/>
            <a:hueOff val="0"/>
            <a:satOff val="0"/>
            <a:lumOff val="0"/>
            <a:alphaOff val="-25455"/>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name our organisation and any third party controllers who will be relying on the consent.</a:t>
          </a:r>
          <a:endParaRPr lang="en-US" sz="1100" kern="1200"/>
        </a:p>
      </dsp:txBody>
      <dsp:txXfrm>
        <a:off x="4067844" y="1239762"/>
        <a:ext cx="1770310" cy="1062186"/>
      </dsp:txXfrm>
    </dsp:sp>
    <dsp:sp modelId="{0DCDE647-3EB9-4F50-BFFB-B7C9E69C0D48}">
      <dsp:nvSpPr>
        <dsp:cNvPr id="0" name=""/>
        <dsp:cNvSpPr/>
      </dsp:nvSpPr>
      <dsp:spPr>
        <a:xfrm>
          <a:off x="6015186" y="1239762"/>
          <a:ext cx="1770310" cy="1062186"/>
        </a:xfrm>
        <a:prstGeom prst="rect">
          <a:avLst/>
        </a:prstGeom>
        <a:solidFill>
          <a:schemeClr val="accent5">
            <a:alpha val="90000"/>
            <a:hueOff val="0"/>
            <a:satOff val="0"/>
            <a:lumOff val="0"/>
            <a:alphaOff val="-29091"/>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tell individuals they can withdraw their consent.</a:t>
          </a:r>
          <a:endParaRPr lang="en-US" sz="1100" kern="1200"/>
        </a:p>
      </dsp:txBody>
      <dsp:txXfrm>
        <a:off x="6015186" y="1239762"/>
        <a:ext cx="1770310" cy="1062186"/>
      </dsp:txXfrm>
    </dsp:sp>
    <dsp:sp modelId="{282DD1FF-6E2C-4571-9220-ED843CE442B3}">
      <dsp:nvSpPr>
        <dsp:cNvPr id="0" name=""/>
        <dsp:cNvSpPr/>
      </dsp:nvSpPr>
      <dsp:spPr>
        <a:xfrm>
          <a:off x="7962527" y="1239762"/>
          <a:ext cx="1770310" cy="1062186"/>
        </a:xfrm>
        <a:prstGeom prst="rect">
          <a:avLst/>
        </a:prstGeom>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ensure that individuals can refuse to consent without detriment.</a:t>
          </a:r>
          <a:endParaRPr lang="en-US" sz="1100" kern="1200"/>
        </a:p>
      </dsp:txBody>
      <dsp:txXfrm>
        <a:off x="7962527" y="1239762"/>
        <a:ext cx="1770310" cy="1062186"/>
      </dsp:txXfrm>
    </dsp:sp>
    <dsp:sp modelId="{1953CF8C-1884-4AE9-ACE1-2BEAA13ECB15}">
      <dsp:nvSpPr>
        <dsp:cNvPr id="0" name=""/>
        <dsp:cNvSpPr/>
      </dsp:nvSpPr>
      <dsp:spPr>
        <a:xfrm>
          <a:off x="3094173" y="2478980"/>
          <a:ext cx="1770310" cy="1062186"/>
        </a:xfrm>
        <a:prstGeom prst="rect">
          <a:avLst/>
        </a:prstGeom>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avoid making consent a precondition of a service.</a:t>
          </a:r>
          <a:endParaRPr lang="en-US" sz="1100" kern="1200"/>
        </a:p>
      </dsp:txBody>
      <dsp:txXfrm>
        <a:off x="3094173" y="2478980"/>
        <a:ext cx="1770310" cy="1062186"/>
      </dsp:txXfrm>
    </dsp:sp>
    <dsp:sp modelId="{F5B9D57A-F61A-4E6E-9006-1B9413F6E767}">
      <dsp:nvSpPr>
        <dsp:cNvPr id="0" name=""/>
        <dsp:cNvSpPr/>
      </dsp:nvSpPr>
      <dsp:spPr>
        <a:xfrm>
          <a:off x="5041515" y="2478980"/>
          <a:ext cx="1770310" cy="1062186"/>
        </a:xfrm>
        <a:prstGeom prst="rect">
          <a:avLst/>
        </a:prstGeom>
        <a:solidFill>
          <a:schemeClr val="accent5">
            <a:alpha val="90000"/>
            <a:hueOff val="0"/>
            <a:satOff val="0"/>
            <a:lumOff val="0"/>
            <a:alphaOff val="-4000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If we offer online services directly to children, we only seek consent if we have age-verification measures (and parental-consent measures for younger children) in place.</a:t>
          </a:r>
          <a:endParaRPr lang="en-US" sz="1100" kern="1200"/>
        </a:p>
      </dsp:txBody>
      <dsp:txXfrm>
        <a:off x="5041515" y="2478980"/>
        <a:ext cx="1770310" cy="10621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BA3F4-3098-4911-B54C-4634835C7755}">
      <dsp:nvSpPr>
        <dsp:cNvPr id="0" name=""/>
        <dsp:cNvSpPr/>
      </dsp:nvSpPr>
      <dsp:spPr>
        <a:xfrm>
          <a:off x="173161" y="545"/>
          <a:ext cx="1770310" cy="1062186"/>
        </a:xfrm>
        <a:prstGeom prst="rect">
          <a:avLst/>
        </a:prstGeom>
        <a:solidFill>
          <a:schemeClr val="accent5">
            <a:alpha val="90000"/>
            <a:hueOff val="0"/>
            <a:satOff val="0"/>
            <a:lumOff val="0"/>
            <a:alphaOff val="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have checked that consent is the most appropriate lawful basis for processing.</a:t>
          </a:r>
          <a:endParaRPr lang="en-US" sz="1100" kern="1200"/>
        </a:p>
      </dsp:txBody>
      <dsp:txXfrm>
        <a:off x="173161" y="545"/>
        <a:ext cx="1770310" cy="1062186"/>
      </dsp:txXfrm>
    </dsp:sp>
    <dsp:sp modelId="{714D4311-AD7E-44F0-AE3B-224B5BBCBC4D}">
      <dsp:nvSpPr>
        <dsp:cNvPr id="0" name=""/>
        <dsp:cNvSpPr/>
      </dsp:nvSpPr>
      <dsp:spPr>
        <a:xfrm>
          <a:off x="2120503" y="545"/>
          <a:ext cx="1770310" cy="1062186"/>
        </a:xfrm>
        <a:prstGeom prst="rect">
          <a:avLst/>
        </a:prstGeom>
        <a:solidFill>
          <a:schemeClr val="accent5">
            <a:alpha val="90000"/>
            <a:hueOff val="0"/>
            <a:satOff val="0"/>
            <a:lumOff val="0"/>
            <a:alphaOff val="-3636"/>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have made the request for consent prominent and separate from our terms and conditions.</a:t>
          </a:r>
          <a:endParaRPr lang="en-US" sz="1100" kern="1200"/>
        </a:p>
      </dsp:txBody>
      <dsp:txXfrm>
        <a:off x="2120503" y="545"/>
        <a:ext cx="1770310" cy="1062186"/>
      </dsp:txXfrm>
    </dsp:sp>
    <dsp:sp modelId="{123F46AF-222E-462F-BA97-267E8470D2E0}">
      <dsp:nvSpPr>
        <dsp:cNvPr id="0" name=""/>
        <dsp:cNvSpPr/>
      </dsp:nvSpPr>
      <dsp:spPr>
        <a:xfrm>
          <a:off x="4067844" y="545"/>
          <a:ext cx="1770310" cy="1062186"/>
        </a:xfrm>
        <a:prstGeom prst="rect">
          <a:avLst/>
        </a:prstGeom>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ask people to positively opt in.</a:t>
          </a:r>
          <a:endParaRPr lang="en-US" sz="1100" kern="1200"/>
        </a:p>
      </dsp:txBody>
      <dsp:txXfrm>
        <a:off x="4067844" y="545"/>
        <a:ext cx="1770310" cy="1062186"/>
      </dsp:txXfrm>
    </dsp:sp>
    <dsp:sp modelId="{A96F94C1-57BB-468A-95D0-84CDBC7D5427}">
      <dsp:nvSpPr>
        <dsp:cNvPr id="0" name=""/>
        <dsp:cNvSpPr/>
      </dsp:nvSpPr>
      <dsp:spPr>
        <a:xfrm>
          <a:off x="6015186" y="545"/>
          <a:ext cx="1770310" cy="1062186"/>
        </a:xfrm>
        <a:prstGeom prst="rect">
          <a:avLst/>
        </a:prstGeom>
        <a:solidFill>
          <a:schemeClr val="accent5">
            <a:alpha val="90000"/>
            <a:hueOff val="0"/>
            <a:satOff val="0"/>
            <a:lumOff val="0"/>
            <a:alphaOff val="-10909"/>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don’t use pre-ticked boxes or any other type of default consent.</a:t>
          </a:r>
          <a:endParaRPr lang="en-US" sz="1100" kern="1200"/>
        </a:p>
      </dsp:txBody>
      <dsp:txXfrm>
        <a:off x="6015186" y="545"/>
        <a:ext cx="1770310" cy="1062186"/>
      </dsp:txXfrm>
    </dsp:sp>
    <dsp:sp modelId="{102E330A-5738-4507-997E-5AD939B47C6F}">
      <dsp:nvSpPr>
        <dsp:cNvPr id="0" name=""/>
        <dsp:cNvSpPr/>
      </dsp:nvSpPr>
      <dsp:spPr>
        <a:xfrm>
          <a:off x="7962527" y="545"/>
          <a:ext cx="1770310" cy="1062186"/>
        </a:xfrm>
        <a:prstGeom prst="rect">
          <a:avLst/>
        </a:prstGeom>
        <a:solidFill>
          <a:schemeClr val="accent5">
            <a:alpha val="90000"/>
            <a:hueOff val="0"/>
            <a:satOff val="0"/>
            <a:lumOff val="0"/>
            <a:alphaOff val="-14545"/>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use clear, plain language that is easy to understand.</a:t>
          </a:r>
          <a:endParaRPr lang="en-US" sz="1100" kern="1200"/>
        </a:p>
      </dsp:txBody>
      <dsp:txXfrm>
        <a:off x="7962527" y="545"/>
        <a:ext cx="1770310" cy="1062186"/>
      </dsp:txXfrm>
    </dsp:sp>
    <dsp:sp modelId="{7B9FF8A6-3BE1-4F40-99F5-4FEDC050CBA9}">
      <dsp:nvSpPr>
        <dsp:cNvPr id="0" name=""/>
        <dsp:cNvSpPr/>
      </dsp:nvSpPr>
      <dsp:spPr>
        <a:xfrm>
          <a:off x="173161" y="1239762"/>
          <a:ext cx="1770310" cy="1062186"/>
        </a:xfrm>
        <a:prstGeom prst="rect">
          <a:avLst/>
        </a:prstGeom>
        <a:solidFill>
          <a:schemeClr val="accent5">
            <a:alpha val="90000"/>
            <a:hueOff val="0"/>
            <a:satOff val="0"/>
            <a:lumOff val="0"/>
            <a:alphaOff val="-18182"/>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specify why we want the data and what we’re going to do with it.</a:t>
          </a:r>
          <a:endParaRPr lang="en-US" sz="1100" kern="1200"/>
        </a:p>
      </dsp:txBody>
      <dsp:txXfrm>
        <a:off x="173161" y="1239762"/>
        <a:ext cx="1770310" cy="1062186"/>
      </dsp:txXfrm>
    </dsp:sp>
    <dsp:sp modelId="{B3C0279B-45F4-4848-93DC-6EAE4B54B47A}">
      <dsp:nvSpPr>
        <dsp:cNvPr id="0" name=""/>
        <dsp:cNvSpPr/>
      </dsp:nvSpPr>
      <dsp:spPr>
        <a:xfrm>
          <a:off x="2120503" y="1239762"/>
          <a:ext cx="1770310" cy="1062186"/>
        </a:xfrm>
        <a:prstGeom prst="rect">
          <a:avLst/>
        </a:prstGeom>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give separate distinct (‘granular’) options to consent separately to different purposes and types of processing.</a:t>
          </a:r>
          <a:endParaRPr lang="en-US" sz="1100" kern="1200"/>
        </a:p>
      </dsp:txBody>
      <dsp:txXfrm>
        <a:off x="2120503" y="1239762"/>
        <a:ext cx="1770310" cy="1062186"/>
      </dsp:txXfrm>
    </dsp:sp>
    <dsp:sp modelId="{3BD47D98-002E-4B60-8E4B-4D305C1B738F}">
      <dsp:nvSpPr>
        <dsp:cNvPr id="0" name=""/>
        <dsp:cNvSpPr/>
      </dsp:nvSpPr>
      <dsp:spPr>
        <a:xfrm>
          <a:off x="4067844" y="1239762"/>
          <a:ext cx="1770310" cy="1062186"/>
        </a:xfrm>
        <a:prstGeom prst="rect">
          <a:avLst/>
        </a:prstGeom>
        <a:solidFill>
          <a:schemeClr val="accent5">
            <a:alpha val="90000"/>
            <a:hueOff val="0"/>
            <a:satOff val="0"/>
            <a:lumOff val="0"/>
            <a:alphaOff val="-25455"/>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name our organisation and any third party controllers who will be relying on the consent.</a:t>
          </a:r>
          <a:endParaRPr lang="en-US" sz="1100" kern="1200"/>
        </a:p>
      </dsp:txBody>
      <dsp:txXfrm>
        <a:off x="4067844" y="1239762"/>
        <a:ext cx="1770310" cy="1062186"/>
      </dsp:txXfrm>
    </dsp:sp>
    <dsp:sp modelId="{0DCDE647-3EB9-4F50-BFFB-B7C9E69C0D48}">
      <dsp:nvSpPr>
        <dsp:cNvPr id="0" name=""/>
        <dsp:cNvSpPr/>
      </dsp:nvSpPr>
      <dsp:spPr>
        <a:xfrm>
          <a:off x="6015186" y="1239762"/>
          <a:ext cx="1770310" cy="1062186"/>
        </a:xfrm>
        <a:prstGeom prst="rect">
          <a:avLst/>
        </a:prstGeom>
        <a:solidFill>
          <a:schemeClr val="accent5">
            <a:alpha val="90000"/>
            <a:hueOff val="0"/>
            <a:satOff val="0"/>
            <a:lumOff val="0"/>
            <a:alphaOff val="-29091"/>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tell individuals they can withdraw their consent.</a:t>
          </a:r>
          <a:endParaRPr lang="en-US" sz="1100" kern="1200"/>
        </a:p>
      </dsp:txBody>
      <dsp:txXfrm>
        <a:off x="6015186" y="1239762"/>
        <a:ext cx="1770310" cy="1062186"/>
      </dsp:txXfrm>
    </dsp:sp>
    <dsp:sp modelId="{282DD1FF-6E2C-4571-9220-ED843CE442B3}">
      <dsp:nvSpPr>
        <dsp:cNvPr id="0" name=""/>
        <dsp:cNvSpPr/>
      </dsp:nvSpPr>
      <dsp:spPr>
        <a:xfrm>
          <a:off x="7962527" y="1239762"/>
          <a:ext cx="1770310" cy="1062186"/>
        </a:xfrm>
        <a:prstGeom prst="rect">
          <a:avLst/>
        </a:prstGeom>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ensure that individuals can refuse to consent without detriment.</a:t>
          </a:r>
          <a:endParaRPr lang="en-US" sz="1100" kern="1200"/>
        </a:p>
      </dsp:txBody>
      <dsp:txXfrm>
        <a:off x="7962527" y="1239762"/>
        <a:ext cx="1770310" cy="1062186"/>
      </dsp:txXfrm>
    </dsp:sp>
    <dsp:sp modelId="{1953CF8C-1884-4AE9-ACE1-2BEAA13ECB15}">
      <dsp:nvSpPr>
        <dsp:cNvPr id="0" name=""/>
        <dsp:cNvSpPr/>
      </dsp:nvSpPr>
      <dsp:spPr>
        <a:xfrm>
          <a:off x="3094173" y="2478980"/>
          <a:ext cx="1770310" cy="1062186"/>
        </a:xfrm>
        <a:prstGeom prst="rect">
          <a:avLst/>
        </a:prstGeom>
        <a:gradFill flip="none" rotWithShape="0">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We avoid making consent a precondition of a service.</a:t>
          </a:r>
          <a:endParaRPr lang="en-US" sz="1100" kern="1200"/>
        </a:p>
      </dsp:txBody>
      <dsp:txXfrm>
        <a:off x="3094173" y="2478980"/>
        <a:ext cx="1770310" cy="1062186"/>
      </dsp:txXfrm>
    </dsp:sp>
    <dsp:sp modelId="{F5B9D57A-F61A-4E6E-9006-1B9413F6E767}">
      <dsp:nvSpPr>
        <dsp:cNvPr id="0" name=""/>
        <dsp:cNvSpPr/>
      </dsp:nvSpPr>
      <dsp:spPr>
        <a:xfrm>
          <a:off x="5041515" y="2478980"/>
          <a:ext cx="1770310" cy="1062186"/>
        </a:xfrm>
        <a:prstGeom prst="rect">
          <a:avLst/>
        </a:prstGeom>
        <a:solidFill>
          <a:schemeClr val="accent5">
            <a:alpha val="90000"/>
            <a:hueOff val="0"/>
            <a:satOff val="0"/>
            <a:lumOff val="0"/>
            <a:alphaOff val="-4000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CA" sz="1100" kern="1200"/>
            <a:t>☐ If we offer online services directly to children, we only seek consent if we have age-verification measures (and parental-consent measures for younger children) in place.</a:t>
          </a:r>
          <a:endParaRPr lang="en-US" sz="1100" kern="1200"/>
        </a:p>
      </dsp:txBody>
      <dsp:txXfrm>
        <a:off x="5041515" y="2478980"/>
        <a:ext cx="1770310" cy="10621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89C23-504F-46F2-993A-F5404B020171}">
      <dsp:nvSpPr>
        <dsp:cNvPr id="0" name=""/>
        <dsp:cNvSpPr/>
      </dsp:nvSpPr>
      <dsp:spPr>
        <a:xfrm>
          <a:off x="28842" y="341116"/>
          <a:ext cx="604800" cy="6048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C73496-6BB6-4EAD-B0A7-45F9FC24DDEC}">
      <dsp:nvSpPr>
        <dsp:cNvPr id="0" name=""/>
        <dsp:cNvSpPr/>
      </dsp:nvSpPr>
      <dsp:spPr>
        <a:xfrm>
          <a:off x="155850" y="468124"/>
          <a:ext cx="350784" cy="350784"/>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7C1F4E-A04E-40C3-8F99-5575F462E196}">
      <dsp:nvSpPr>
        <dsp:cNvPr id="0" name=""/>
        <dsp:cNvSpPr/>
      </dsp:nvSpPr>
      <dsp:spPr>
        <a:xfrm>
          <a:off x="763242" y="341116"/>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CA" sz="1100" kern="1200"/>
            <a:t>sign a consent form and send it back to you via fax, mail, or electronic scan;</a:t>
          </a:r>
          <a:endParaRPr lang="en-US" sz="1100" kern="1200"/>
        </a:p>
      </dsp:txBody>
      <dsp:txXfrm>
        <a:off x="763242" y="341116"/>
        <a:ext cx="1425599" cy="604800"/>
      </dsp:txXfrm>
    </dsp:sp>
    <dsp:sp modelId="{7F74A26C-0433-4FCF-B0A0-7DBA04FB6656}">
      <dsp:nvSpPr>
        <dsp:cNvPr id="0" name=""/>
        <dsp:cNvSpPr/>
      </dsp:nvSpPr>
      <dsp:spPr>
        <a:xfrm>
          <a:off x="2437242" y="341116"/>
          <a:ext cx="604800" cy="6048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40D870-A461-4509-9F33-BDFE08A3F124}">
      <dsp:nvSpPr>
        <dsp:cNvPr id="0" name=""/>
        <dsp:cNvSpPr/>
      </dsp:nvSpPr>
      <dsp:spPr>
        <a:xfrm>
          <a:off x="2564250" y="468124"/>
          <a:ext cx="350784" cy="350784"/>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A5761C-6114-473E-9764-D304A7C1BC90}">
      <dsp:nvSpPr>
        <dsp:cNvPr id="0" name=""/>
        <dsp:cNvSpPr/>
      </dsp:nvSpPr>
      <dsp:spPr>
        <a:xfrm>
          <a:off x="3171642" y="341116"/>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CA" sz="1100" kern="1200"/>
            <a:t>use a credit card, debit card, or other online payment system that provides notification of each separate transaction to the account holder;</a:t>
          </a:r>
          <a:endParaRPr lang="en-US" sz="1100" kern="1200"/>
        </a:p>
      </dsp:txBody>
      <dsp:txXfrm>
        <a:off x="3171642" y="341116"/>
        <a:ext cx="1425599" cy="604800"/>
      </dsp:txXfrm>
    </dsp:sp>
    <dsp:sp modelId="{BBFE72E0-8593-4F5A-A8F2-195265E7B223}">
      <dsp:nvSpPr>
        <dsp:cNvPr id="0" name=""/>
        <dsp:cNvSpPr/>
      </dsp:nvSpPr>
      <dsp:spPr>
        <a:xfrm>
          <a:off x="4845642" y="341116"/>
          <a:ext cx="604800" cy="6048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1D8199-5365-450F-83E2-6C6A2A7316C2}">
      <dsp:nvSpPr>
        <dsp:cNvPr id="0" name=""/>
        <dsp:cNvSpPr/>
      </dsp:nvSpPr>
      <dsp:spPr>
        <a:xfrm>
          <a:off x="4972650" y="468124"/>
          <a:ext cx="350784" cy="350784"/>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A0FE546-1FBF-491E-B502-02DFF6951CA9}">
      <dsp:nvSpPr>
        <dsp:cNvPr id="0" name=""/>
        <dsp:cNvSpPr/>
      </dsp:nvSpPr>
      <dsp:spPr>
        <a:xfrm>
          <a:off x="5580042" y="341116"/>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CA" sz="1100" kern="1200"/>
            <a:t>call a toll-free number staffed by trained personnel;</a:t>
          </a:r>
          <a:endParaRPr lang="en-US" sz="1100" kern="1200"/>
        </a:p>
      </dsp:txBody>
      <dsp:txXfrm>
        <a:off x="5580042" y="341116"/>
        <a:ext cx="1425599" cy="604800"/>
      </dsp:txXfrm>
    </dsp:sp>
    <dsp:sp modelId="{BFC7A0D9-B795-4DC0-BFF7-5AB43266F0A8}">
      <dsp:nvSpPr>
        <dsp:cNvPr id="0" name=""/>
        <dsp:cNvSpPr/>
      </dsp:nvSpPr>
      <dsp:spPr>
        <a:xfrm>
          <a:off x="28842" y="1588989"/>
          <a:ext cx="604800" cy="6048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052600-5E49-412F-83D8-3F0C85EDD452}">
      <dsp:nvSpPr>
        <dsp:cNvPr id="0" name=""/>
        <dsp:cNvSpPr/>
      </dsp:nvSpPr>
      <dsp:spPr>
        <a:xfrm>
          <a:off x="155850" y="1715997"/>
          <a:ext cx="350784" cy="350784"/>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A488AE-85D5-410A-8C70-DE7808964258}">
      <dsp:nvSpPr>
        <dsp:cNvPr id="0" name=""/>
        <dsp:cNvSpPr/>
      </dsp:nvSpPr>
      <dsp:spPr>
        <a:xfrm>
          <a:off x="763242" y="1588989"/>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CA" sz="1100" kern="1200"/>
            <a:t>connect to trained personnel via a video conference;</a:t>
          </a:r>
          <a:endParaRPr lang="en-US" sz="1100" kern="1200"/>
        </a:p>
      </dsp:txBody>
      <dsp:txXfrm>
        <a:off x="763242" y="1588989"/>
        <a:ext cx="1425599" cy="604800"/>
      </dsp:txXfrm>
    </dsp:sp>
    <dsp:sp modelId="{9D0CF52C-6A16-4FD7-B7E0-23633E0E6616}">
      <dsp:nvSpPr>
        <dsp:cNvPr id="0" name=""/>
        <dsp:cNvSpPr/>
      </dsp:nvSpPr>
      <dsp:spPr>
        <a:xfrm>
          <a:off x="2437242" y="1588989"/>
          <a:ext cx="604800" cy="6048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81BDE1-EB76-4A0C-BBED-3E75BF70A0D7}">
      <dsp:nvSpPr>
        <dsp:cNvPr id="0" name=""/>
        <dsp:cNvSpPr/>
      </dsp:nvSpPr>
      <dsp:spPr>
        <a:xfrm>
          <a:off x="2564250" y="1715997"/>
          <a:ext cx="350784" cy="350784"/>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CD7314-0EB9-4BC2-9C77-6347F312CD1A}">
      <dsp:nvSpPr>
        <dsp:cNvPr id="0" name=""/>
        <dsp:cNvSpPr/>
      </dsp:nvSpPr>
      <dsp:spPr>
        <a:xfrm>
          <a:off x="3171642" y="1588989"/>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CA" sz="1100" kern="1200"/>
            <a:t>provide a copy of a form of government issued ID that you check against a database, as long as you delete the identification from your records when you finish the verification process;</a:t>
          </a:r>
          <a:endParaRPr lang="en-US" sz="1100" kern="1200"/>
        </a:p>
      </dsp:txBody>
      <dsp:txXfrm>
        <a:off x="3171642" y="1588989"/>
        <a:ext cx="1425599" cy="604800"/>
      </dsp:txXfrm>
    </dsp:sp>
    <dsp:sp modelId="{D530D637-AB46-4897-918D-E144873CE5C4}">
      <dsp:nvSpPr>
        <dsp:cNvPr id="0" name=""/>
        <dsp:cNvSpPr/>
      </dsp:nvSpPr>
      <dsp:spPr>
        <a:xfrm>
          <a:off x="4845642" y="1588989"/>
          <a:ext cx="604800" cy="6048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1ACF50-7948-4A35-B525-FA550162A212}">
      <dsp:nvSpPr>
        <dsp:cNvPr id="0" name=""/>
        <dsp:cNvSpPr/>
      </dsp:nvSpPr>
      <dsp:spPr>
        <a:xfrm>
          <a:off x="4972650" y="1715997"/>
          <a:ext cx="350784" cy="350784"/>
        </a:xfrm>
        <a:prstGeom prst="rect">
          <a:avLst/>
        </a:prstGeom>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1C1358-FAA9-4A3A-A5EC-30D2F6F927CD}">
      <dsp:nvSpPr>
        <dsp:cNvPr id="0" name=""/>
        <dsp:cNvSpPr/>
      </dsp:nvSpPr>
      <dsp:spPr>
        <a:xfrm>
          <a:off x="5580042" y="1588989"/>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CA" sz="1100" kern="1200"/>
            <a:t>answer a series of knowledge-based challenge questions that would be difficult for someone other than the parent to answer; or</a:t>
          </a:r>
          <a:endParaRPr lang="en-US" sz="1100" kern="1200"/>
        </a:p>
      </dsp:txBody>
      <dsp:txXfrm>
        <a:off x="5580042" y="1588989"/>
        <a:ext cx="1425599" cy="604800"/>
      </dsp:txXfrm>
    </dsp:sp>
    <dsp:sp modelId="{97E79AB2-B254-4DC5-936D-9DCC44D874C1}">
      <dsp:nvSpPr>
        <dsp:cNvPr id="0" name=""/>
        <dsp:cNvSpPr/>
      </dsp:nvSpPr>
      <dsp:spPr>
        <a:xfrm>
          <a:off x="28842" y="2836861"/>
          <a:ext cx="604800" cy="6048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F112B1-366F-4DBD-9901-C6C2C6AF710F}">
      <dsp:nvSpPr>
        <dsp:cNvPr id="0" name=""/>
        <dsp:cNvSpPr/>
      </dsp:nvSpPr>
      <dsp:spPr>
        <a:xfrm>
          <a:off x="155850" y="2963869"/>
          <a:ext cx="350784" cy="350784"/>
        </a:xfrm>
        <a:prstGeom prst="rect">
          <a:avLst/>
        </a:prstGeom>
        <a:blipFill>
          <a:blip xmlns:r="http://schemas.openxmlformats.org/officeDocument/2006/relationships"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BF74A77-C676-4A39-A8FE-072D7B3AC392}">
      <dsp:nvSpPr>
        <dsp:cNvPr id="0" name=""/>
        <dsp:cNvSpPr/>
      </dsp:nvSpPr>
      <dsp:spPr>
        <a:xfrm>
          <a:off x="763242" y="2836861"/>
          <a:ext cx="1425599" cy="604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CA" sz="1100" kern="1200"/>
            <a:t>verify a picture of a driver's license of other photo ID submitted by the parent and then comparing that photo to a second photo submitted by the parent, using facial recognition technology.</a:t>
          </a:r>
          <a:endParaRPr lang="en-US" sz="1100" kern="1200"/>
        </a:p>
      </dsp:txBody>
      <dsp:txXfrm>
        <a:off x="763242" y="2836861"/>
        <a:ext cx="1425599" cy="6048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email">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11/14/18</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11/14/18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11/14/18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11/14/18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11/14/18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email">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11/14/18</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9.xml"/><Relationship Id="rId1" Type="http://schemas.openxmlformats.org/officeDocument/2006/relationships/video" Target="https://www.youtube.com/embed/fKK9nVLvhG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ideo" Target="https://www.youtube.com/embed/0K9lCeDV-5c"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1.xml"/><Relationship Id="rId5" Type="http://schemas.openxmlformats.org/officeDocument/2006/relationships/hyperlink" Target="https://king.com/privacyPolicy" TargetMode="Externa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6.jpeg"/><Relationship Id="rId7" Type="http://schemas.openxmlformats.org/officeDocument/2006/relationships/diagramColors" Target="../diagrams/colors4.xml"/><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image" Target="../media/image28.png"/></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80.jpe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83.jpeg"/></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9.xml"/><Relationship Id="rId5" Type="http://schemas.openxmlformats.org/officeDocument/2006/relationships/image" Target="../media/image86.png"/><Relationship Id="rId4" Type="http://schemas.openxmlformats.org/officeDocument/2006/relationships/image" Target="../media/image8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ideo" Target="https://www.youtube.com/embed/VGByCvWDINA" TargetMode="External"/><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D4CC5-1155-7046-B975-D595D9585226}"/>
              </a:ext>
            </a:extLst>
          </p:cNvPr>
          <p:cNvSpPr>
            <a:spLocks noGrp="1"/>
          </p:cNvSpPr>
          <p:nvPr>
            <p:ph type="ctrTitle"/>
          </p:nvPr>
        </p:nvSpPr>
        <p:spPr>
          <a:xfrm>
            <a:off x="1876425" y="1122363"/>
            <a:ext cx="7772072" cy="2387600"/>
          </a:xfrm>
        </p:spPr>
        <p:txBody>
          <a:bodyPr/>
          <a:lstStyle/>
          <a:p>
            <a:r>
              <a:rPr lang="en-US"/>
              <a:t>Mobile Gaming: The “Freemium” Model </a:t>
            </a:r>
            <a:br>
              <a:rPr lang="en-US"/>
            </a:br>
            <a:r>
              <a:rPr lang="en-US"/>
              <a:t>&amp; the Law</a:t>
            </a:r>
          </a:p>
        </p:txBody>
      </p:sp>
      <p:sp>
        <p:nvSpPr>
          <p:cNvPr id="3" name="Subtitle 2">
            <a:extLst>
              <a:ext uri="{FF2B5EF4-FFF2-40B4-BE49-F238E27FC236}">
                <a16:creationId xmlns:a16="http://schemas.microsoft.com/office/drawing/2014/main" id="{88FE41ED-98CC-7D4D-BD4E-8AA06488DBE2}"/>
              </a:ext>
            </a:extLst>
          </p:cNvPr>
          <p:cNvSpPr>
            <a:spLocks noGrp="1"/>
          </p:cNvSpPr>
          <p:nvPr>
            <p:ph type="subTitle" idx="1"/>
          </p:nvPr>
        </p:nvSpPr>
        <p:spPr/>
        <p:txBody>
          <a:bodyPr/>
          <a:lstStyle/>
          <a:p>
            <a:r>
              <a:rPr lang="en-US"/>
              <a:t>SCOTT ASHBOURNE &amp; CONOR KENNELY </a:t>
            </a:r>
          </a:p>
        </p:txBody>
      </p:sp>
    </p:spTree>
    <p:extLst>
      <p:ext uri="{BB962C8B-B14F-4D97-AF65-F5344CB8AC3E}">
        <p14:creationId xmlns:p14="http://schemas.microsoft.com/office/powerpoint/2010/main" val="2194802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D3101-D3A5-8543-A9DB-99EBF39B81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CB2D50B-59C5-8544-84A7-D603C7E1514B}"/>
              </a:ext>
            </a:extLst>
          </p:cNvPr>
          <p:cNvSpPr txBox="1"/>
          <p:nvPr/>
        </p:nvSpPr>
        <p:spPr>
          <a:xfrm>
            <a:off x="809625" y="787241"/>
            <a:ext cx="5572125" cy="2308324"/>
          </a:xfrm>
          <a:prstGeom prst="rect">
            <a:avLst/>
          </a:prstGeom>
          <a:noFill/>
        </p:spPr>
        <p:txBody>
          <a:bodyPr wrap="square" rtlCol="0" anchor="t">
            <a:spAutoFit/>
          </a:bodyPr>
          <a:lstStyle/>
          <a:p>
            <a:pPr marL="342900" indent="-342900">
              <a:buAutoNum type="arabicPeriod"/>
            </a:pPr>
            <a:r>
              <a:rPr lang="en-US" sz="2400">
                <a:solidFill>
                  <a:schemeClr val="tx1">
                    <a:lumMod val="75000"/>
                  </a:schemeClr>
                </a:solidFill>
              </a:rPr>
              <a:t>Market Overview &amp; The Business of Mobile Gaming </a:t>
            </a:r>
            <a:endParaRPr lang="en-US">
              <a:solidFill>
                <a:schemeClr val="tx1">
                  <a:lumMod val="75000"/>
                </a:schemeClr>
              </a:solidFill>
            </a:endParaRPr>
          </a:p>
          <a:p>
            <a:pPr marL="342900" indent="-342900">
              <a:buAutoNum type="arabicPeriod"/>
            </a:pPr>
            <a:r>
              <a:rPr lang="en-US" sz="2400"/>
              <a:t>Models of Mobile Gaming</a:t>
            </a:r>
          </a:p>
          <a:p>
            <a:pPr marL="342900" indent="-342900">
              <a:buAutoNum type="arabicPeriod"/>
            </a:pPr>
            <a:r>
              <a:rPr lang="en-US" sz="2400">
                <a:solidFill>
                  <a:schemeClr val="tx1">
                    <a:lumMod val="75000"/>
                  </a:schemeClr>
                </a:solidFill>
              </a:rPr>
              <a:t>The Cost of Mobile Gaming </a:t>
            </a:r>
          </a:p>
          <a:p>
            <a:pPr marL="342900" indent="-342900">
              <a:buAutoNum type="arabicPeriod"/>
            </a:pPr>
            <a:r>
              <a:rPr lang="en-US" sz="2400">
                <a:solidFill>
                  <a:schemeClr val="tx1">
                    <a:lumMod val="75000"/>
                  </a:schemeClr>
                </a:solidFill>
              </a:rPr>
              <a:t>Privacy Considerations </a:t>
            </a:r>
          </a:p>
          <a:p>
            <a:pPr marL="342900" indent="-342900">
              <a:buAutoNum type="arabicPeriod"/>
            </a:pPr>
            <a:r>
              <a:rPr lang="en-US" sz="2400">
                <a:solidFill>
                  <a:schemeClr val="tx1">
                    <a:lumMod val="75000"/>
                  </a:schemeClr>
                </a:solidFill>
              </a:rPr>
              <a:t>Intellectual Property Considerations </a:t>
            </a:r>
          </a:p>
        </p:txBody>
      </p:sp>
    </p:spTree>
    <p:extLst>
      <p:ext uri="{BB962C8B-B14F-4D97-AF65-F5344CB8AC3E}">
        <p14:creationId xmlns:p14="http://schemas.microsoft.com/office/powerpoint/2010/main" val="1676360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6"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2"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14" name="Group 13">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sp>
        <p:nvSpPr>
          <p:cNvPr id="53" name="Rectangle 52">
            <a:extLst>
              <a:ext uri="{FF2B5EF4-FFF2-40B4-BE49-F238E27FC236}">
                <a16:creationId xmlns:a16="http://schemas.microsoft.com/office/drawing/2014/main" id="{3CBA50DB-DBC7-4B6E-B3C1-8FF1EA519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1DED8FB6-AF8D-4D98-913D-E6486FEC10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56" name="Group 55">
              <a:extLst>
                <a:ext uri="{FF2B5EF4-FFF2-40B4-BE49-F238E27FC236}">
                  <a16:creationId xmlns:a16="http://schemas.microsoft.com/office/drawing/2014/main" id="{0A805ED2-113B-4584-8827-567B5792F1F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68" name="Rectangle 5">
                <a:extLst>
                  <a:ext uri="{FF2B5EF4-FFF2-40B4-BE49-F238E27FC236}">
                    <a16:creationId xmlns:a16="http://schemas.microsoft.com/office/drawing/2014/main" id="{C6CF21D8-CC72-4F35-A29E-3AF9E6DA130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69" name="Freeform 6">
                <a:extLst>
                  <a:ext uri="{FF2B5EF4-FFF2-40B4-BE49-F238E27FC236}">
                    <a16:creationId xmlns:a16="http://schemas.microsoft.com/office/drawing/2014/main" id="{8E60A7C3-087D-47B4-AB5A-C8B1042FD2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0" name="Freeform 7">
                <a:extLst>
                  <a:ext uri="{FF2B5EF4-FFF2-40B4-BE49-F238E27FC236}">
                    <a16:creationId xmlns:a16="http://schemas.microsoft.com/office/drawing/2014/main" id="{1885EECE-F6D9-4128-BC90-01583BF269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1" name="Freeform 8">
                <a:extLst>
                  <a:ext uri="{FF2B5EF4-FFF2-40B4-BE49-F238E27FC236}">
                    <a16:creationId xmlns:a16="http://schemas.microsoft.com/office/drawing/2014/main" id="{F44AA128-AA96-4FF2-A1C3-F9D2E7FD3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2" name="Freeform 9">
                <a:extLst>
                  <a:ext uri="{FF2B5EF4-FFF2-40B4-BE49-F238E27FC236}">
                    <a16:creationId xmlns:a16="http://schemas.microsoft.com/office/drawing/2014/main" id="{7E52DC12-230B-4892-B284-F2FE9DE16A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3" name="Freeform 10">
                <a:extLst>
                  <a:ext uri="{FF2B5EF4-FFF2-40B4-BE49-F238E27FC236}">
                    <a16:creationId xmlns:a16="http://schemas.microsoft.com/office/drawing/2014/main" id="{A68FBF9E-B81A-41D0-8A03-6CFC30811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4" name="Freeform 11">
                <a:extLst>
                  <a:ext uri="{FF2B5EF4-FFF2-40B4-BE49-F238E27FC236}">
                    <a16:creationId xmlns:a16="http://schemas.microsoft.com/office/drawing/2014/main" id="{B0047F84-8480-494F-9241-39FF17CFF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5" name="Freeform 12">
                <a:extLst>
                  <a:ext uri="{FF2B5EF4-FFF2-40B4-BE49-F238E27FC236}">
                    <a16:creationId xmlns:a16="http://schemas.microsoft.com/office/drawing/2014/main" id="{8CAF76D8-4B95-4A8E-9EE5-8CCC0A7AD2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6" name="Freeform 13">
                <a:extLst>
                  <a:ext uri="{FF2B5EF4-FFF2-40B4-BE49-F238E27FC236}">
                    <a16:creationId xmlns:a16="http://schemas.microsoft.com/office/drawing/2014/main" id="{792F82F3-05A8-4A55-8C5B-81F6678B59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7" name="Freeform 14">
                <a:extLst>
                  <a:ext uri="{FF2B5EF4-FFF2-40B4-BE49-F238E27FC236}">
                    <a16:creationId xmlns:a16="http://schemas.microsoft.com/office/drawing/2014/main" id="{B8472536-021A-4E59-BD59-DDC090A18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8" name="Freeform 15">
                <a:extLst>
                  <a:ext uri="{FF2B5EF4-FFF2-40B4-BE49-F238E27FC236}">
                    <a16:creationId xmlns:a16="http://schemas.microsoft.com/office/drawing/2014/main" id="{AEBEF646-3C12-469F-B194-A161A7A95D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9" name="Line 16">
                <a:extLst>
                  <a:ext uri="{FF2B5EF4-FFF2-40B4-BE49-F238E27FC236}">
                    <a16:creationId xmlns:a16="http://schemas.microsoft.com/office/drawing/2014/main" id="{D4501159-D7AC-4307-9DFC-C8F3A94341D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80" name="Freeform 17">
                <a:extLst>
                  <a:ext uri="{FF2B5EF4-FFF2-40B4-BE49-F238E27FC236}">
                    <a16:creationId xmlns:a16="http://schemas.microsoft.com/office/drawing/2014/main" id="{B5244C41-454C-47D8-A6A9-C17EC2A36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1" name="Freeform 18">
                <a:extLst>
                  <a:ext uri="{FF2B5EF4-FFF2-40B4-BE49-F238E27FC236}">
                    <a16:creationId xmlns:a16="http://schemas.microsoft.com/office/drawing/2014/main" id="{8FA883B8-99FB-4540-B573-F0674BFB1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2" name="Freeform 19">
                <a:extLst>
                  <a:ext uri="{FF2B5EF4-FFF2-40B4-BE49-F238E27FC236}">
                    <a16:creationId xmlns:a16="http://schemas.microsoft.com/office/drawing/2014/main" id="{F1178B7C-5A00-4E5B-9010-B1477621E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3" name="Freeform 20">
                <a:extLst>
                  <a:ext uri="{FF2B5EF4-FFF2-40B4-BE49-F238E27FC236}">
                    <a16:creationId xmlns:a16="http://schemas.microsoft.com/office/drawing/2014/main" id="{E359D5D8-EE2E-4714-A40A-C3A6D91F98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4" name="Rectangle 21">
                <a:extLst>
                  <a:ext uri="{FF2B5EF4-FFF2-40B4-BE49-F238E27FC236}">
                    <a16:creationId xmlns:a16="http://schemas.microsoft.com/office/drawing/2014/main" id="{8A89C2E5-F892-4666-85FB-995578FBC73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85" name="Freeform 22">
                <a:extLst>
                  <a:ext uri="{FF2B5EF4-FFF2-40B4-BE49-F238E27FC236}">
                    <a16:creationId xmlns:a16="http://schemas.microsoft.com/office/drawing/2014/main" id="{6DC6174B-0EC3-4A81-A0D1-D10DBB869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6" name="Freeform 23">
                <a:extLst>
                  <a:ext uri="{FF2B5EF4-FFF2-40B4-BE49-F238E27FC236}">
                    <a16:creationId xmlns:a16="http://schemas.microsoft.com/office/drawing/2014/main" id="{2CB96070-0553-4F79-984C-8DABB1CD5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7" name="Freeform 24">
                <a:extLst>
                  <a:ext uri="{FF2B5EF4-FFF2-40B4-BE49-F238E27FC236}">
                    <a16:creationId xmlns:a16="http://schemas.microsoft.com/office/drawing/2014/main" id="{BA23B6E2-3718-4009-B80E-9279154B1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8" name="Freeform 25">
                <a:extLst>
                  <a:ext uri="{FF2B5EF4-FFF2-40B4-BE49-F238E27FC236}">
                    <a16:creationId xmlns:a16="http://schemas.microsoft.com/office/drawing/2014/main" id="{CAFB32D5-E528-419B-80EE-1475633970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9" name="Freeform 26">
                <a:extLst>
                  <a:ext uri="{FF2B5EF4-FFF2-40B4-BE49-F238E27FC236}">
                    <a16:creationId xmlns:a16="http://schemas.microsoft.com/office/drawing/2014/main" id="{A68ADD35-4FEA-404D-B2F3-23556E6E8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0" name="Freeform 27">
                <a:extLst>
                  <a:ext uri="{FF2B5EF4-FFF2-40B4-BE49-F238E27FC236}">
                    <a16:creationId xmlns:a16="http://schemas.microsoft.com/office/drawing/2014/main" id="{89CF17CA-49E3-4B4A-836A-4FD55C67B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1" name="Freeform 28">
                <a:extLst>
                  <a:ext uri="{FF2B5EF4-FFF2-40B4-BE49-F238E27FC236}">
                    <a16:creationId xmlns:a16="http://schemas.microsoft.com/office/drawing/2014/main" id="{AB394F2E-F3E7-4CED-84A9-35C47AB287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2" name="Freeform 29">
                <a:extLst>
                  <a:ext uri="{FF2B5EF4-FFF2-40B4-BE49-F238E27FC236}">
                    <a16:creationId xmlns:a16="http://schemas.microsoft.com/office/drawing/2014/main" id="{FF816C2F-3999-4A9F-8395-5D68ED33A4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3" name="Freeform 30">
                <a:extLst>
                  <a:ext uri="{FF2B5EF4-FFF2-40B4-BE49-F238E27FC236}">
                    <a16:creationId xmlns:a16="http://schemas.microsoft.com/office/drawing/2014/main" id="{82AD6AC6-71D5-4BD8-9185-D3062968B5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4" name="Freeform 31">
                <a:extLst>
                  <a:ext uri="{FF2B5EF4-FFF2-40B4-BE49-F238E27FC236}">
                    <a16:creationId xmlns:a16="http://schemas.microsoft.com/office/drawing/2014/main" id="{743A50C2-65CF-4F4C-B412-6149A93ACF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57" name="Group 56">
              <a:extLst>
                <a:ext uri="{FF2B5EF4-FFF2-40B4-BE49-F238E27FC236}">
                  <a16:creationId xmlns:a16="http://schemas.microsoft.com/office/drawing/2014/main" id="{6C0E7A88-FEDF-4C4F-A6B4-F7DDE9DE92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58" name="Freeform 32">
                <a:extLst>
                  <a:ext uri="{FF2B5EF4-FFF2-40B4-BE49-F238E27FC236}">
                    <a16:creationId xmlns:a16="http://schemas.microsoft.com/office/drawing/2014/main" id="{AE94B3EE-D5C0-4BDE-B6AA-7599F0486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9" name="Freeform 33">
                <a:extLst>
                  <a:ext uri="{FF2B5EF4-FFF2-40B4-BE49-F238E27FC236}">
                    <a16:creationId xmlns:a16="http://schemas.microsoft.com/office/drawing/2014/main" id="{5EF110E8-C00D-454E-8F3A-ECF2D35667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0" name="Freeform 34">
                <a:extLst>
                  <a:ext uri="{FF2B5EF4-FFF2-40B4-BE49-F238E27FC236}">
                    <a16:creationId xmlns:a16="http://schemas.microsoft.com/office/drawing/2014/main" id="{BFC5F327-6927-4F35-9AF6-C45527BB45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1" name="Freeform 35">
                <a:extLst>
                  <a:ext uri="{FF2B5EF4-FFF2-40B4-BE49-F238E27FC236}">
                    <a16:creationId xmlns:a16="http://schemas.microsoft.com/office/drawing/2014/main" id="{BF2D314D-AEDE-418D-9702-D3CDB98C3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2" name="Freeform 36">
                <a:extLst>
                  <a:ext uri="{FF2B5EF4-FFF2-40B4-BE49-F238E27FC236}">
                    <a16:creationId xmlns:a16="http://schemas.microsoft.com/office/drawing/2014/main" id="{64FD07F8-3CA6-4209-9A9E-30609FE9A3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3" name="Freeform 37">
                <a:extLst>
                  <a:ext uri="{FF2B5EF4-FFF2-40B4-BE49-F238E27FC236}">
                    <a16:creationId xmlns:a16="http://schemas.microsoft.com/office/drawing/2014/main" id="{AB0AE24D-CD49-4B57-82E0-780F62AE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4" name="Freeform 38">
                <a:extLst>
                  <a:ext uri="{FF2B5EF4-FFF2-40B4-BE49-F238E27FC236}">
                    <a16:creationId xmlns:a16="http://schemas.microsoft.com/office/drawing/2014/main" id="{66803AF8-6368-45E6-A0B7-C0C4CFFEEB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5" name="Freeform 39">
                <a:extLst>
                  <a:ext uri="{FF2B5EF4-FFF2-40B4-BE49-F238E27FC236}">
                    <a16:creationId xmlns:a16="http://schemas.microsoft.com/office/drawing/2014/main" id="{B4761E05-2792-472B-A814-9616151CF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6" name="Freeform 40">
                <a:extLst>
                  <a:ext uri="{FF2B5EF4-FFF2-40B4-BE49-F238E27FC236}">
                    <a16:creationId xmlns:a16="http://schemas.microsoft.com/office/drawing/2014/main" id="{40B6A261-9427-4E70-9564-048AD009B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7" name="Rectangle 41">
                <a:extLst>
                  <a:ext uri="{FF2B5EF4-FFF2-40B4-BE49-F238E27FC236}">
                    <a16:creationId xmlns:a16="http://schemas.microsoft.com/office/drawing/2014/main" id="{68BFDFBE-2286-4123-9436-E1DF84AF494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pic>
        <p:nvPicPr>
          <p:cNvPr id="96" name="Picture 2">
            <a:extLst>
              <a:ext uri="{FF2B5EF4-FFF2-40B4-BE49-F238E27FC236}">
                <a16:creationId xmlns:a16="http://schemas.microsoft.com/office/drawing/2014/main" id="{5B3DE270-418F-47A7-B311-C4D876041D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B1461248-66CD-4D23-A5B9-936CA281E099}"/>
              </a:ext>
            </a:extLst>
          </p:cNvPr>
          <p:cNvSpPr>
            <a:spLocks noGrp="1"/>
          </p:cNvSpPr>
          <p:nvPr>
            <p:ph type="title"/>
          </p:nvPr>
        </p:nvSpPr>
        <p:spPr>
          <a:xfrm>
            <a:off x="8036041" y="618518"/>
            <a:ext cx="3281003" cy="1478570"/>
          </a:xfrm>
        </p:spPr>
        <p:txBody>
          <a:bodyPr vert="horz" lIns="91440" tIns="45720" rIns="91440" bIns="45720" rtlCol="0" anchor="b">
            <a:normAutofit/>
          </a:bodyPr>
          <a:lstStyle/>
          <a:p>
            <a:r>
              <a:rPr lang="en-US" sz="2800">
                <a:solidFill>
                  <a:srgbClr val="FFFFFF"/>
                </a:solidFill>
              </a:rPr>
              <a:t>Models of revenue</a:t>
            </a:r>
          </a:p>
        </p:txBody>
      </p:sp>
      <p:sp useBgFill="1">
        <p:nvSpPr>
          <p:cNvPr id="98" name="Round Diagonal Corner Rectangle 11">
            <a:extLst>
              <a:ext uri="{FF2B5EF4-FFF2-40B4-BE49-F238E27FC236}">
                <a16:creationId xmlns:a16="http://schemas.microsoft.com/office/drawing/2014/main" id="{A1351C6B-7343-451F-AB4A-1CE294A4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0779FC-15F7-44DD-8ED0-9EEDE30E28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8988" y="1615476"/>
            <a:ext cx="6306345" cy="3732422"/>
          </a:xfrm>
          <a:prstGeom prst="rect">
            <a:avLst/>
          </a:prstGeom>
        </p:spPr>
      </p:pic>
      <p:sp>
        <p:nvSpPr>
          <p:cNvPr id="4" name="Text Placeholder 3">
            <a:extLst>
              <a:ext uri="{FF2B5EF4-FFF2-40B4-BE49-F238E27FC236}">
                <a16:creationId xmlns:a16="http://schemas.microsoft.com/office/drawing/2014/main" id="{63075703-8FA3-4AC5-BD38-B7E460B5E70E}"/>
              </a:ext>
            </a:extLst>
          </p:cNvPr>
          <p:cNvSpPr>
            <a:spLocks noGrp="1"/>
          </p:cNvSpPr>
          <p:nvPr>
            <p:ph type="body" sz="half" idx="2"/>
          </p:nvPr>
        </p:nvSpPr>
        <p:spPr>
          <a:xfrm>
            <a:off x="8036041" y="2249487"/>
            <a:ext cx="3281004" cy="3541714"/>
          </a:xfrm>
        </p:spPr>
        <p:txBody>
          <a:bodyPr vert="horz" lIns="91440" tIns="45720" rIns="91440" bIns="45720" rtlCol="0">
            <a:normAutofit/>
          </a:bodyPr>
          <a:lstStyle/>
          <a:p>
            <a:pPr marL="285750" indent="-228600">
              <a:buFont typeface="Arial" panose="020B0604020202020204" pitchFamily="34" charset="0"/>
              <a:buChar char="•"/>
            </a:pPr>
            <a:r>
              <a:rPr lang="en-US" sz="1800">
                <a:solidFill>
                  <a:srgbClr val="FFFFFF"/>
                </a:solidFill>
              </a:rPr>
              <a:t>Up-Front App Purchase</a:t>
            </a:r>
          </a:p>
          <a:p>
            <a:pPr marL="285750" indent="-228600">
              <a:buFont typeface="Arial" panose="020B0604020202020204" pitchFamily="34" charset="0"/>
              <a:buChar char="•"/>
            </a:pPr>
            <a:r>
              <a:rPr lang="en-US" sz="1800">
                <a:solidFill>
                  <a:srgbClr val="FFFFFF"/>
                </a:solidFill>
              </a:rPr>
              <a:t>Subscription Based</a:t>
            </a:r>
          </a:p>
          <a:p>
            <a:pPr marL="285750" indent="-228600">
              <a:buFont typeface="Arial" panose="020B0604020202020204" pitchFamily="34" charset="0"/>
              <a:buChar char="•"/>
            </a:pPr>
            <a:r>
              <a:rPr lang="en-US" sz="1800">
                <a:solidFill>
                  <a:srgbClr val="FFFFFF"/>
                </a:solidFill>
              </a:rPr>
              <a:t>“Freemium”</a:t>
            </a:r>
          </a:p>
        </p:txBody>
      </p:sp>
    </p:spTree>
    <p:extLst>
      <p:ext uri="{BB962C8B-B14F-4D97-AF65-F5344CB8AC3E}">
        <p14:creationId xmlns:p14="http://schemas.microsoft.com/office/powerpoint/2010/main" val="1218761447"/>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6"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2"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14" name="Group 13">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sp useBgFill="1">
        <p:nvSpPr>
          <p:cNvPr id="53" name="Rectangle 52">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653936D9-8B74-470C-99ED-F3DB60CE839E}"/>
              </a:ext>
            </a:extLst>
          </p:cNvPr>
          <p:cNvSpPr>
            <a:spLocks noGrp="1"/>
          </p:cNvSpPr>
          <p:nvPr>
            <p:ph type="title"/>
          </p:nvPr>
        </p:nvSpPr>
        <p:spPr>
          <a:xfrm>
            <a:off x="1141413" y="618518"/>
            <a:ext cx="4459286" cy="1478570"/>
          </a:xfrm>
        </p:spPr>
        <p:txBody>
          <a:bodyPr vert="horz" lIns="91440" tIns="45720" rIns="91440" bIns="45720" rtlCol="0" anchor="ctr">
            <a:normAutofit/>
          </a:bodyPr>
          <a:lstStyle/>
          <a:p>
            <a:r>
              <a:rPr lang="en-US"/>
              <a:t>Up-front app purchase model</a:t>
            </a:r>
          </a:p>
        </p:txBody>
      </p:sp>
      <p:sp>
        <p:nvSpPr>
          <p:cNvPr id="4" name="Text Placeholder 3">
            <a:extLst>
              <a:ext uri="{FF2B5EF4-FFF2-40B4-BE49-F238E27FC236}">
                <a16:creationId xmlns:a16="http://schemas.microsoft.com/office/drawing/2014/main" id="{171B9ED9-AA61-41E9-B3DF-3106078F9181}"/>
              </a:ext>
            </a:extLst>
          </p:cNvPr>
          <p:cNvSpPr>
            <a:spLocks noGrp="1"/>
          </p:cNvSpPr>
          <p:nvPr>
            <p:ph type="body" sz="half" idx="2"/>
          </p:nvPr>
        </p:nvSpPr>
        <p:spPr>
          <a:xfrm>
            <a:off x="1141412" y="2249487"/>
            <a:ext cx="4459287" cy="3965046"/>
          </a:xfrm>
        </p:spPr>
        <p:txBody>
          <a:bodyPr vert="horz" lIns="91440" tIns="45720" rIns="91440" bIns="45720" rtlCol="0">
            <a:normAutofit/>
          </a:bodyPr>
          <a:lstStyle/>
          <a:p>
            <a:pPr marL="285750" indent="-228600">
              <a:buFont typeface="Arial" panose="020B0604020202020204" pitchFamily="34" charset="0"/>
              <a:buChar char="•"/>
            </a:pPr>
            <a:r>
              <a:rPr lang="en-US" sz="2000"/>
              <a:t>Generally ranges from $0.99 to $15</a:t>
            </a:r>
          </a:p>
          <a:p>
            <a:pPr marL="285750" indent="-228600">
              <a:buFont typeface="Arial" panose="020B0604020202020204" pitchFamily="34" charset="0"/>
              <a:buChar char="•"/>
            </a:pPr>
            <a:r>
              <a:rPr lang="en-US" sz="2000"/>
              <a:t>More popular for productivity-type apps</a:t>
            </a:r>
          </a:p>
          <a:p>
            <a:pPr marL="285750" indent="-228600">
              <a:buFont typeface="Arial" panose="020B0604020202020204" pitchFamily="34" charset="0"/>
              <a:buChar char="•"/>
            </a:pPr>
            <a:r>
              <a:rPr lang="en-US" sz="2000"/>
              <a:t>Still includes in-app purchases</a:t>
            </a:r>
          </a:p>
          <a:p>
            <a:pPr indent="-228600">
              <a:buFont typeface="Arial" panose="020B0604020202020204" pitchFamily="34" charset="0"/>
              <a:buChar char="•"/>
            </a:pPr>
            <a:endParaRPr lang="en-US" sz="2000"/>
          </a:p>
          <a:p>
            <a:pPr marL="285750" indent="-228600">
              <a:buFont typeface="Arial" panose="020B0604020202020204" pitchFamily="34" charset="0"/>
              <a:buChar char="•"/>
            </a:pPr>
            <a:endParaRPr lang="en-US" sz="2000"/>
          </a:p>
        </p:txBody>
      </p:sp>
      <p:pic>
        <p:nvPicPr>
          <p:cNvPr id="5" name="Picture 4">
            <a:extLst>
              <a:ext uri="{FF2B5EF4-FFF2-40B4-BE49-F238E27FC236}">
                <a16:creationId xmlns:a16="http://schemas.microsoft.com/office/drawing/2014/main" id="{6C6D7139-6E17-4F08-9C0F-82984FE02E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71"/>
          <a:stretch/>
        </p:blipFill>
        <p:spPr>
          <a:xfrm>
            <a:off x="7530061" y="828000"/>
            <a:ext cx="2588156" cy="5395963"/>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8"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59"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0"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1"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2"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3"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4"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5"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6"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7"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8"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9"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0"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1"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2"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3"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4"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75"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6"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7"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8"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9"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0"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1"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2"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3"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4"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Tree>
    <p:extLst>
      <p:ext uri="{BB962C8B-B14F-4D97-AF65-F5344CB8AC3E}">
        <p14:creationId xmlns:p14="http://schemas.microsoft.com/office/powerpoint/2010/main" val="933450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56"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58" name="Group 57">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59" name="Group 58">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71"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72"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3"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4"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5"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6"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7"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8"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9"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0"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1"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2"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83"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4"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5"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6"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7"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88"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89"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0"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1"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2"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3"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4"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5"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6"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97"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60" name="Group 59">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61"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2"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3"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4"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5"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6"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7"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8"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9"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0"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sp useBgFill="1">
        <p:nvSpPr>
          <p:cNvPr id="99" name="Rectangle 98">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01"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27180A89-B229-4C82-AEC9-A3182C53B7EF}"/>
              </a:ext>
            </a:extLst>
          </p:cNvPr>
          <p:cNvSpPr>
            <a:spLocks noGrp="1"/>
          </p:cNvSpPr>
          <p:nvPr>
            <p:ph type="title"/>
          </p:nvPr>
        </p:nvSpPr>
        <p:spPr>
          <a:xfrm>
            <a:off x="1141413" y="618518"/>
            <a:ext cx="4459286" cy="1478570"/>
          </a:xfrm>
        </p:spPr>
        <p:txBody>
          <a:bodyPr vert="horz" lIns="91440" tIns="45720" rIns="91440" bIns="45720" rtlCol="0" anchor="ctr">
            <a:normAutofit/>
          </a:bodyPr>
          <a:lstStyle/>
          <a:p>
            <a:r>
              <a:rPr lang="en-US"/>
              <a:t>Subscription Model</a:t>
            </a:r>
          </a:p>
        </p:txBody>
      </p:sp>
      <p:sp>
        <p:nvSpPr>
          <p:cNvPr id="4" name="Text Placeholder 3">
            <a:extLst>
              <a:ext uri="{FF2B5EF4-FFF2-40B4-BE49-F238E27FC236}">
                <a16:creationId xmlns:a16="http://schemas.microsoft.com/office/drawing/2014/main" id="{B416E355-D8E9-4369-AC78-34EB123E7E7A}"/>
              </a:ext>
            </a:extLst>
          </p:cNvPr>
          <p:cNvSpPr>
            <a:spLocks noGrp="1"/>
          </p:cNvSpPr>
          <p:nvPr>
            <p:ph type="body" sz="half" idx="2"/>
          </p:nvPr>
        </p:nvSpPr>
        <p:spPr>
          <a:xfrm>
            <a:off x="1141412" y="2249487"/>
            <a:ext cx="4459287" cy="3965046"/>
          </a:xfrm>
        </p:spPr>
        <p:txBody>
          <a:bodyPr vert="horz" lIns="91440" tIns="45720" rIns="91440" bIns="45720" rtlCol="0">
            <a:normAutofit/>
          </a:bodyPr>
          <a:lstStyle/>
          <a:p>
            <a:pPr indent="-228600" fontAlgn="base">
              <a:lnSpc>
                <a:spcPct val="110000"/>
              </a:lnSpc>
              <a:buFont typeface="Arial" panose="020B0604020202020204" pitchFamily="34" charset="0"/>
              <a:buChar char="•"/>
            </a:pPr>
            <a:r>
              <a:rPr lang="en-US" sz="1700"/>
              <a:t>In 2016, Apple opened up subscription option for all apps on the App Store, including games​</a:t>
            </a:r>
          </a:p>
          <a:p>
            <a:pPr indent="-228600" fontAlgn="base">
              <a:lnSpc>
                <a:spcPct val="110000"/>
              </a:lnSpc>
              <a:buFont typeface="Arial" panose="020B0604020202020204" pitchFamily="34" charset="0"/>
              <a:buChar char="•"/>
            </a:pPr>
            <a:r>
              <a:rPr lang="en-US" sz="1700"/>
              <a:t>Still relatively uncommon in games, but some apps have begun to use it as an alternative to microtransactions​</a:t>
            </a:r>
          </a:p>
          <a:p>
            <a:pPr lvl="1" indent="-228600" fontAlgn="base">
              <a:lnSpc>
                <a:spcPct val="110000"/>
              </a:lnSpc>
              <a:buFont typeface="Arial" panose="020B0604020202020204" pitchFamily="34" charset="0"/>
              <a:buChar char="•"/>
            </a:pPr>
            <a:r>
              <a:rPr lang="en-US" sz="1500"/>
              <a:t>Supercell’s Boom Beach recently started offering two different subscriptions: “Endless Reserves” which removes the time constraints related to training troops for $9.99/</a:t>
            </a:r>
            <a:r>
              <a:rPr lang="en-US" sz="1500" err="1"/>
              <a:t>mo</a:t>
            </a:r>
            <a:r>
              <a:rPr lang="en-US" sz="1500"/>
              <a:t> and “Extra Builder” which allows a player to build two buildings at the same time for $2.99/</a:t>
            </a:r>
            <a:r>
              <a:rPr lang="en-US" sz="1500" err="1"/>
              <a:t>mo</a:t>
            </a:r>
            <a:endParaRPr lang="en-US" sz="1500"/>
          </a:p>
          <a:p>
            <a:pPr marL="285750" indent="-228600">
              <a:lnSpc>
                <a:spcPct val="110000"/>
              </a:lnSpc>
              <a:buFont typeface="Arial" panose="020B0604020202020204" pitchFamily="34" charset="0"/>
              <a:buChar char="•"/>
            </a:pPr>
            <a:endParaRPr lang="en-US" sz="1700"/>
          </a:p>
        </p:txBody>
      </p:sp>
      <p:pic>
        <p:nvPicPr>
          <p:cNvPr id="5" name="Picture 5" descr="A screenshot of a cell phone&#10;&#10;Description generated with very high confidence">
            <a:extLst>
              <a:ext uri="{FF2B5EF4-FFF2-40B4-BE49-F238E27FC236}">
                <a16:creationId xmlns:a16="http://schemas.microsoft.com/office/drawing/2014/main" id="{5AB7C56C-2773-4F12-AA67-039DC2027942}"/>
              </a:ext>
            </a:extLst>
          </p:cNvPr>
          <p:cNvPicPr>
            <a:picLocks noGrp="1" noChangeAspect="1"/>
          </p:cNvPicPr>
          <p:nvPr>
            <p:ph type="pic" idx="1"/>
          </p:nvPr>
        </p:nvPicPr>
        <p:blipFill rotWithShape="1">
          <a:blip r:embed="rId4" cstate="email">
            <a:extLst>
              <a:ext uri="{28A0092B-C50C-407E-A947-70E740481C1C}">
                <a14:useLocalDpi xmlns:a14="http://schemas.microsoft.com/office/drawing/2010/main"/>
              </a:ext>
            </a:extLst>
          </a:blip>
          <a:srcRect b="-1"/>
          <a:stretch/>
        </p:blipFill>
        <p:spPr>
          <a:xfrm>
            <a:off x="6096000" y="1632969"/>
            <a:ext cx="5456279" cy="3567112"/>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03" name="Group 102">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04"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05"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6"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7"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8"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09"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0"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1"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2"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3"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4"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5"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16"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7"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8"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19"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0"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21"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2"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3"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4"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5"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6"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7"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8"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9"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0"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Tree>
    <p:extLst>
      <p:ext uri="{BB962C8B-B14F-4D97-AF65-F5344CB8AC3E}">
        <p14:creationId xmlns:p14="http://schemas.microsoft.com/office/powerpoint/2010/main" val="51803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ABB86-300A-4F66-9C00-EEBA4167BEAB}"/>
              </a:ext>
            </a:extLst>
          </p:cNvPr>
          <p:cNvSpPr>
            <a:spLocks noGrp="1"/>
          </p:cNvSpPr>
          <p:nvPr>
            <p:ph type="title"/>
          </p:nvPr>
        </p:nvSpPr>
        <p:spPr>
          <a:xfrm>
            <a:off x="1422264" y="-389709"/>
            <a:ext cx="5934508" cy="1639886"/>
          </a:xfrm>
        </p:spPr>
        <p:txBody>
          <a:bodyPr/>
          <a:lstStyle/>
          <a:p>
            <a:r>
              <a:rPr lang="en-CA"/>
              <a:t>“Freemium” model</a:t>
            </a:r>
          </a:p>
        </p:txBody>
      </p:sp>
      <p:pic>
        <p:nvPicPr>
          <p:cNvPr id="5" name="Online Media 4">
            <a:hlinkClick r:id="" action="ppaction://media"/>
            <a:extLst>
              <a:ext uri="{FF2B5EF4-FFF2-40B4-BE49-F238E27FC236}">
                <a16:creationId xmlns:a16="http://schemas.microsoft.com/office/drawing/2014/main" id="{7AA11BBE-8AE0-4317-94FB-96657A98EBC1}"/>
              </a:ext>
            </a:extLst>
          </p:cNvPr>
          <p:cNvPicPr>
            <a:picLocks noRot="1" noChangeAspect="1"/>
          </p:cNvPicPr>
          <p:nvPr>
            <a:videoFile r:link="rId1"/>
          </p:nvPr>
        </p:nvPicPr>
        <p:blipFill>
          <a:blip r:embed="rId3"/>
          <a:stretch>
            <a:fillRect/>
          </a:stretch>
        </p:blipFill>
        <p:spPr>
          <a:xfrm>
            <a:off x="1916430" y="1436710"/>
            <a:ext cx="8359139" cy="4702016"/>
          </a:xfrm>
          <a:prstGeom prst="rect">
            <a:avLst/>
          </a:prstGeom>
        </p:spPr>
      </p:pic>
    </p:spTree>
    <p:extLst>
      <p:ext uri="{BB962C8B-B14F-4D97-AF65-F5344CB8AC3E}">
        <p14:creationId xmlns:p14="http://schemas.microsoft.com/office/powerpoint/2010/main" val="1399250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7" name="Picture 2">
            <a:extLst>
              <a:ext uri="{FF2B5EF4-FFF2-40B4-BE49-F238E27FC236}">
                <a16:creationId xmlns:a16="http://schemas.microsoft.com/office/drawing/2014/main" id="{678E285C-BE9E-45B7-A3EE-B9792DAE99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38" name="Group 141">
            <a:extLst>
              <a:ext uri="{FF2B5EF4-FFF2-40B4-BE49-F238E27FC236}">
                <a16:creationId xmlns:a16="http://schemas.microsoft.com/office/drawing/2014/main" id="{AB86F577-8905-4B21-8AF3-C1BB34337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43" name="Rectangle 5">
              <a:extLst>
                <a:ext uri="{FF2B5EF4-FFF2-40B4-BE49-F238E27FC236}">
                  <a16:creationId xmlns:a16="http://schemas.microsoft.com/office/drawing/2014/main" id="{D2F1CFF3-A579-4D24-B5F9-1C71BA6FE5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44" name="Freeform 6">
              <a:extLst>
                <a:ext uri="{FF2B5EF4-FFF2-40B4-BE49-F238E27FC236}">
                  <a16:creationId xmlns:a16="http://schemas.microsoft.com/office/drawing/2014/main" id="{57601B50-7EB1-43FA-8360-4297BCD76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5" name="Freeform 7">
              <a:extLst>
                <a:ext uri="{FF2B5EF4-FFF2-40B4-BE49-F238E27FC236}">
                  <a16:creationId xmlns:a16="http://schemas.microsoft.com/office/drawing/2014/main" id="{60BD8B7A-CD01-4638-A2C9-299AC68B9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6" name="Rectangle 8">
              <a:extLst>
                <a:ext uri="{FF2B5EF4-FFF2-40B4-BE49-F238E27FC236}">
                  <a16:creationId xmlns:a16="http://schemas.microsoft.com/office/drawing/2014/main" id="{095B58F9-6C29-48BE-9DA6-3855080521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47" name="Freeform 9">
              <a:extLst>
                <a:ext uri="{FF2B5EF4-FFF2-40B4-BE49-F238E27FC236}">
                  <a16:creationId xmlns:a16="http://schemas.microsoft.com/office/drawing/2014/main" id="{0C84674F-2E8A-4B70-B801-00722CDD58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8" name="Freeform 10">
              <a:extLst>
                <a:ext uri="{FF2B5EF4-FFF2-40B4-BE49-F238E27FC236}">
                  <a16:creationId xmlns:a16="http://schemas.microsoft.com/office/drawing/2014/main" id="{34F320BB-D6A9-45FE-8556-498B763B1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9" name="Freeform 11">
              <a:extLst>
                <a:ext uri="{FF2B5EF4-FFF2-40B4-BE49-F238E27FC236}">
                  <a16:creationId xmlns:a16="http://schemas.microsoft.com/office/drawing/2014/main" id="{5493D54A-532A-46ED-AF63-A0A54818EF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0" name="Freeform 12">
              <a:extLst>
                <a:ext uri="{FF2B5EF4-FFF2-40B4-BE49-F238E27FC236}">
                  <a16:creationId xmlns:a16="http://schemas.microsoft.com/office/drawing/2014/main" id="{EAF2EDFA-9C0B-44E2-B4BB-312B58BCA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1" name="Freeform 13">
              <a:extLst>
                <a:ext uri="{FF2B5EF4-FFF2-40B4-BE49-F238E27FC236}">
                  <a16:creationId xmlns:a16="http://schemas.microsoft.com/office/drawing/2014/main" id="{A3641113-CE35-42A4-B605-41BC06BF4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2" name="Freeform 14">
              <a:extLst>
                <a:ext uri="{FF2B5EF4-FFF2-40B4-BE49-F238E27FC236}">
                  <a16:creationId xmlns:a16="http://schemas.microsoft.com/office/drawing/2014/main" id="{DA2E5B2C-BAC4-4440-9B7E-F3878319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3" name="Freeform 15">
              <a:extLst>
                <a:ext uri="{FF2B5EF4-FFF2-40B4-BE49-F238E27FC236}">
                  <a16:creationId xmlns:a16="http://schemas.microsoft.com/office/drawing/2014/main" id="{D8A506DF-2E53-42C9-94BE-B98E32E057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4" name="Freeform 16">
              <a:extLst>
                <a:ext uri="{FF2B5EF4-FFF2-40B4-BE49-F238E27FC236}">
                  <a16:creationId xmlns:a16="http://schemas.microsoft.com/office/drawing/2014/main" id="{12934FF8-5F70-40BF-BBB6-5EB941FB9B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5" name="Freeform 17">
              <a:extLst>
                <a:ext uri="{FF2B5EF4-FFF2-40B4-BE49-F238E27FC236}">
                  <a16:creationId xmlns:a16="http://schemas.microsoft.com/office/drawing/2014/main" id="{8EB3FB08-D01D-4E24-BE40-C16269DF6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6" name="Freeform 18">
              <a:extLst>
                <a:ext uri="{FF2B5EF4-FFF2-40B4-BE49-F238E27FC236}">
                  <a16:creationId xmlns:a16="http://schemas.microsoft.com/office/drawing/2014/main" id="{D24E50D7-2753-4169-AD51-C106DA1B7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7" name="Freeform 19">
              <a:extLst>
                <a:ext uri="{FF2B5EF4-FFF2-40B4-BE49-F238E27FC236}">
                  <a16:creationId xmlns:a16="http://schemas.microsoft.com/office/drawing/2014/main" id="{DF94B7E0-D9B6-4096-94D0-18D3AC0EF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8" name="Freeform 20">
              <a:extLst>
                <a:ext uri="{FF2B5EF4-FFF2-40B4-BE49-F238E27FC236}">
                  <a16:creationId xmlns:a16="http://schemas.microsoft.com/office/drawing/2014/main" id="{EBC05ADE-BBA2-4387-B005-3196E2E198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9" name="Freeform 21">
              <a:extLst>
                <a:ext uri="{FF2B5EF4-FFF2-40B4-BE49-F238E27FC236}">
                  <a16:creationId xmlns:a16="http://schemas.microsoft.com/office/drawing/2014/main" id="{BBED1CEE-14D2-442F-AB08-401ABE3EFB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0" name="Freeform 22">
              <a:extLst>
                <a:ext uri="{FF2B5EF4-FFF2-40B4-BE49-F238E27FC236}">
                  <a16:creationId xmlns:a16="http://schemas.microsoft.com/office/drawing/2014/main" id="{4F6574C0-78E8-49EA-84BC-EE9D55707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1" name="Freeform 23">
              <a:extLst>
                <a:ext uri="{FF2B5EF4-FFF2-40B4-BE49-F238E27FC236}">
                  <a16:creationId xmlns:a16="http://schemas.microsoft.com/office/drawing/2014/main" id="{65BCDB0B-615E-4CA1-AFD5-6B121CB7CE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2" name="Freeform 24">
              <a:extLst>
                <a:ext uri="{FF2B5EF4-FFF2-40B4-BE49-F238E27FC236}">
                  <a16:creationId xmlns:a16="http://schemas.microsoft.com/office/drawing/2014/main" id="{40627863-B7FC-44D1-9E53-E728FFF675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3" name="Freeform 25">
              <a:extLst>
                <a:ext uri="{FF2B5EF4-FFF2-40B4-BE49-F238E27FC236}">
                  <a16:creationId xmlns:a16="http://schemas.microsoft.com/office/drawing/2014/main" id="{52FD6F8C-3AF1-487E-91F4-6E55146F1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4" name="Freeform 26">
              <a:extLst>
                <a:ext uri="{FF2B5EF4-FFF2-40B4-BE49-F238E27FC236}">
                  <a16:creationId xmlns:a16="http://schemas.microsoft.com/office/drawing/2014/main" id="{50323CF3-93CB-4E03-95C0-B180BB87A8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5" name="Freeform 27">
              <a:extLst>
                <a:ext uri="{FF2B5EF4-FFF2-40B4-BE49-F238E27FC236}">
                  <a16:creationId xmlns:a16="http://schemas.microsoft.com/office/drawing/2014/main" id="{EB47D82F-CF1B-47E6-9FA2-F3A9C5F94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6" name="Freeform 28">
              <a:extLst>
                <a:ext uri="{FF2B5EF4-FFF2-40B4-BE49-F238E27FC236}">
                  <a16:creationId xmlns:a16="http://schemas.microsoft.com/office/drawing/2014/main" id="{0606708F-F2D4-4678-8ED2-39041BC64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7" name="Freeform 29">
              <a:extLst>
                <a:ext uri="{FF2B5EF4-FFF2-40B4-BE49-F238E27FC236}">
                  <a16:creationId xmlns:a16="http://schemas.microsoft.com/office/drawing/2014/main" id="{D7EB95B4-15E4-433D-B36F-21FF341A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8" name="Freeform 30">
              <a:extLst>
                <a:ext uri="{FF2B5EF4-FFF2-40B4-BE49-F238E27FC236}">
                  <a16:creationId xmlns:a16="http://schemas.microsoft.com/office/drawing/2014/main" id="{500A541B-4C75-497C-A489-097ED29964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9" name="Freeform 31">
              <a:extLst>
                <a:ext uri="{FF2B5EF4-FFF2-40B4-BE49-F238E27FC236}">
                  <a16:creationId xmlns:a16="http://schemas.microsoft.com/office/drawing/2014/main" id="{5789326F-12A4-48B8-B0ED-A6A2AE0C2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0" name="Freeform 32">
              <a:extLst>
                <a:ext uri="{FF2B5EF4-FFF2-40B4-BE49-F238E27FC236}">
                  <a16:creationId xmlns:a16="http://schemas.microsoft.com/office/drawing/2014/main" id="{25FA672E-2B65-477F-AA75-6261CE652F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1" name="Rectangle 33">
              <a:extLst>
                <a:ext uri="{FF2B5EF4-FFF2-40B4-BE49-F238E27FC236}">
                  <a16:creationId xmlns:a16="http://schemas.microsoft.com/office/drawing/2014/main" id="{BB09AF8D-E68B-499C-B9F5-2F365813D3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72" name="Freeform 34">
              <a:extLst>
                <a:ext uri="{FF2B5EF4-FFF2-40B4-BE49-F238E27FC236}">
                  <a16:creationId xmlns:a16="http://schemas.microsoft.com/office/drawing/2014/main" id="{7991AEAD-B5F3-47BA-9F1B-86C16A84A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3" name="Freeform 35">
              <a:extLst>
                <a:ext uri="{FF2B5EF4-FFF2-40B4-BE49-F238E27FC236}">
                  <a16:creationId xmlns:a16="http://schemas.microsoft.com/office/drawing/2014/main" id="{19A85F58-4C3A-4388-B55C-2329EEAEC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4" name="Freeform 36">
              <a:extLst>
                <a:ext uri="{FF2B5EF4-FFF2-40B4-BE49-F238E27FC236}">
                  <a16:creationId xmlns:a16="http://schemas.microsoft.com/office/drawing/2014/main" id="{05652F38-94D9-41B7-A699-7E8F0C78D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5" name="Freeform 37">
              <a:extLst>
                <a:ext uri="{FF2B5EF4-FFF2-40B4-BE49-F238E27FC236}">
                  <a16:creationId xmlns:a16="http://schemas.microsoft.com/office/drawing/2014/main" id="{3C043852-C250-4518-BB89-C91A34917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6" name="Freeform 38">
              <a:extLst>
                <a:ext uri="{FF2B5EF4-FFF2-40B4-BE49-F238E27FC236}">
                  <a16:creationId xmlns:a16="http://schemas.microsoft.com/office/drawing/2014/main" id="{0CAB9A07-ECF2-416C-8528-F75DACB13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7" name="Freeform 39">
              <a:extLst>
                <a:ext uri="{FF2B5EF4-FFF2-40B4-BE49-F238E27FC236}">
                  <a16:creationId xmlns:a16="http://schemas.microsoft.com/office/drawing/2014/main" id="{904A314C-A829-4AA6-92E2-529BCCF95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8" name="Freeform 40">
              <a:extLst>
                <a:ext uri="{FF2B5EF4-FFF2-40B4-BE49-F238E27FC236}">
                  <a16:creationId xmlns:a16="http://schemas.microsoft.com/office/drawing/2014/main" id="{244EE6BA-4569-43ED-9E2E-1FB66201B7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9" name="Freeform 41">
              <a:extLst>
                <a:ext uri="{FF2B5EF4-FFF2-40B4-BE49-F238E27FC236}">
                  <a16:creationId xmlns:a16="http://schemas.microsoft.com/office/drawing/2014/main" id="{BEB8252E-FB2A-4BB5-BEC6-CA10FF6F7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0" name="Freeform 42">
              <a:extLst>
                <a:ext uri="{FF2B5EF4-FFF2-40B4-BE49-F238E27FC236}">
                  <a16:creationId xmlns:a16="http://schemas.microsoft.com/office/drawing/2014/main" id="{91414711-C3A4-4E96-854A-DDDEB2F2E3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1" name="Freeform 43">
              <a:extLst>
                <a:ext uri="{FF2B5EF4-FFF2-40B4-BE49-F238E27FC236}">
                  <a16:creationId xmlns:a16="http://schemas.microsoft.com/office/drawing/2014/main" id="{86815BA8-3055-4B42-98C3-4202FD92E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2" name="Freeform 44">
              <a:extLst>
                <a:ext uri="{FF2B5EF4-FFF2-40B4-BE49-F238E27FC236}">
                  <a16:creationId xmlns:a16="http://schemas.microsoft.com/office/drawing/2014/main" id="{44457813-E991-44AE-9A83-B7488D1F36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3" name="Rectangle 45">
              <a:extLst>
                <a:ext uri="{FF2B5EF4-FFF2-40B4-BE49-F238E27FC236}">
                  <a16:creationId xmlns:a16="http://schemas.microsoft.com/office/drawing/2014/main" id="{8CE1CF47-A73F-4560-8835-AE1DC51E5C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84" name="Freeform 46">
              <a:extLst>
                <a:ext uri="{FF2B5EF4-FFF2-40B4-BE49-F238E27FC236}">
                  <a16:creationId xmlns:a16="http://schemas.microsoft.com/office/drawing/2014/main" id="{C2A935E4-AACC-4CB9-995E-D28617887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5" name="Freeform 47">
              <a:extLst>
                <a:ext uri="{FF2B5EF4-FFF2-40B4-BE49-F238E27FC236}">
                  <a16:creationId xmlns:a16="http://schemas.microsoft.com/office/drawing/2014/main" id="{93B5B778-8ACB-4004-932D-BD95997BAE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6" name="Freeform 48">
              <a:extLst>
                <a:ext uri="{FF2B5EF4-FFF2-40B4-BE49-F238E27FC236}">
                  <a16:creationId xmlns:a16="http://schemas.microsoft.com/office/drawing/2014/main" id="{1434AF34-0919-40AD-84B1-446D4FF2D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7" name="Freeform 49">
              <a:extLst>
                <a:ext uri="{FF2B5EF4-FFF2-40B4-BE49-F238E27FC236}">
                  <a16:creationId xmlns:a16="http://schemas.microsoft.com/office/drawing/2014/main" id="{29546CF3-6DDD-4073-AB7F-C6E722257A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8" name="Freeform 50">
              <a:extLst>
                <a:ext uri="{FF2B5EF4-FFF2-40B4-BE49-F238E27FC236}">
                  <a16:creationId xmlns:a16="http://schemas.microsoft.com/office/drawing/2014/main" id="{289D46AB-128A-477F-B6C9-F40F115D6C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9" name="Freeform 51">
              <a:extLst>
                <a:ext uri="{FF2B5EF4-FFF2-40B4-BE49-F238E27FC236}">
                  <a16:creationId xmlns:a16="http://schemas.microsoft.com/office/drawing/2014/main" id="{A7DA7E67-3368-44AD-AACD-EB64AE34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0" name="Freeform 52">
              <a:extLst>
                <a:ext uri="{FF2B5EF4-FFF2-40B4-BE49-F238E27FC236}">
                  <a16:creationId xmlns:a16="http://schemas.microsoft.com/office/drawing/2014/main" id="{78BB1152-AB85-4AD8-BBA1-07CEA1F50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1" name="Freeform 53">
              <a:extLst>
                <a:ext uri="{FF2B5EF4-FFF2-40B4-BE49-F238E27FC236}">
                  <a16:creationId xmlns:a16="http://schemas.microsoft.com/office/drawing/2014/main" id="{A982E7F2-DD68-4093-B9C5-3E42B475AB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2" name="Freeform 54">
              <a:extLst>
                <a:ext uri="{FF2B5EF4-FFF2-40B4-BE49-F238E27FC236}">
                  <a16:creationId xmlns:a16="http://schemas.microsoft.com/office/drawing/2014/main" id="{A682E224-4CD6-420B-897A-B23D50B82E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3" name="Freeform 55">
              <a:extLst>
                <a:ext uri="{FF2B5EF4-FFF2-40B4-BE49-F238E27FC236}">
                  <a16:creationId xmlns:a16="http://schemas.microsoft.com/office/drawing/2014/main" id="{31B90F10-06CD-480E-8D35-6E0FFFB89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4" name="Freeform 56">
              <a:extLst>
                <a:ext uri="{FF2B5EF4-FFF2-40B4-BE49-F238E27FC236}">
                  <a16:creationId xmlns:a16="http://schemas.microsoft.com/office/drawing/2014/main" id="{7BC977DB-69B0-4D8D-B77C-E1127EC417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5" name="Freeform 57">
              <a:extLst>
                <a:ext uri="{FF2B5EF4-FFF2-40B4-BE49-F238E27FC236}">
                  <a16:creationId xmlns:a16="http://schemas.microsoft.com/office/drawing/2014/main" id="{24127454-3FCB-41D6-ACFB-81D7E05A7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6" name="Freeform 58">
              <a:extLst>
                <a:ext uri="{FF2B5EF4-FFF2-40B4-BE49-F238E27FC236}">
                  <a16:creationId xmlns:a16="http://schemas.microsoft.com/office/drawing/2014/main" id="{7AA80D42-B8A8-475B-ADBF-99719CE9FE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139" name="Rectangle 197">
            <a:extLst>
              <a:ext uri="{FF2B5EF4-FFF2-40B4-BE49-F238E27FC236}">
                <a16:creationId xmlns:a16="http://schemas.microsoft.com/office/drawing/2014/main" id="{D706AE2E-B17B-43A3-84F8-9C0FE9466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2003"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200" name="Group 199">
            <a:extLst>
              <a:ext uri="{FF2B5EF4-FFF2-40B4-BE49-F238E27FC236}">
                <a16:creationId xmlns:a16="http://schemas.microsoft.com/office/drawing/2014/main" id="{CEFFB8CF-3E94-42D7-849C-841E7744B2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bg2"/>
              </a:gs>
              <a:gs pos="100000">
                <a:schemeClr val="tx2">
                  <a:lumMod val="60000"/>
                  <a:lumOff val="40000"/>
                </a:schemeClr>
              </a:gs>
            </a:gsLst>
            <a:lin ang="5400000" scaled="0"/>
            <a:tileRect/>
          </a:gradFill>
        </p:grpSpPr>
        <p:sp>
          <p:nvSpPr>
            <p:cNvPr id="201" name="Rectangle 5">
              <a:extLst>
                <a:ext uri="{FF2B5EF4-FFF2-40B4-BE49-F238E27FC236}">
                  <a16:creationId xmlns:a16="http://schemas.microsoft.com/office/drawing/2014/main" id="{C274DE9A-4502-4454-911E-B7FE9ED6DE3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02" name="Freeform 6">
              <a:extLst>
                <a:ext uri="{FF2B5EF4-FFF2-40B4-BE49-F238E27FC236}">
                  <a16:creationId xmlns:a16="http://schemas.microsoft.com/office/drawing/2014/main" id="{76AFCF59-7BED-416B-ACD9-EA099C9B29A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3" name="Freeform 7">
              <a:extLst>
                <a:ext uri="{FF2B5EF4-FFF2-40B4-BE49-F238E27FC236}">
                  <a16:creationId xmlns:a16="http://schemas.microsoft.com/office/drawing/2014/main" id="{8EEECEBC-B149-42E5-8164-EE5456F062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4" name="Rectangle 8">
              <a:extLst>
                <a:ext uri="{FF2B5EF4-FFF2-40B4-BE49-F238E27FC236}">
                  <a16:creationId xmlns:a16="http://schemas.microsoft.com/office/drawing/2014/main" id="{03B49256-D2D8-436B-8F29-0C7E53366F1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05" name="Freeform 9">
              <a:extLst>
                <a:ext uri="{FF2B5EF4-FFF2-40B4-BE49-F238E27FC236}">
                  <a16:creationId xmlns:a16="http://schemas.microsoft.com/office/drawing/2014/main" id="{4045E56F-B537-408E-B346-B9B15C39A5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6" name="Freeform 10">
              <a:extLst>
                <a:ext uri="{FF2B5EF4-FFF2-40B4-BE49-F238E27FC236}">
                  <a16:creationId xmlns:a16="http://schemas.microsoft.com/office/drawing/2014/main" id="{904BDB2F-0893-4AD7-A871-C808C9651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7" name="Freeform 11">
              <a:extLst>
                <a:ext uri="{FF2B5EF4-FFF2-40B4-BE49-F238E27FC236}">
                  <a16:creationId xmlns:a16="http://schemas.microsoft.com/office/drawing/2014/main" id="{512D8C6F-C154-4928-9891-DDCF50DA6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8" name="Freeform 12">
              <a:extLst>
                <a:ext uri="{FF2B5EF4-FFF2-40B4-BE49-F238E27FC236}">
                  <a16:creationId xmlns:a16="http://schemas.microsoft.com/office/drawing/2014/main" id="{7E2BBA63-D694-4AD5-976F-4F1CDB204A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9" name="Freeform 13">
              <a:extLst>
                <a:ext uri="{FF2B5EF4-FFF2-40B4-BE49-F238E27FC236}">
                  <a16:creationId xmlns:a16="http://schemas.microsoft.com/office/drawing/2014/main" id="{394F9847-4F95-42E8-AE7E-8DD8A0E27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0" name="Freeform 14">
              <a:extLst>
                <a:ext uri="{FF2B5EF4-FFF2-40B4-BE49-F238E27FC236}">
                  <a16:creationId xmlns:a16="http://schemas.microsoft.com/office/drawing/2014/main" id="{48CE4CA3-085D-44AC-996B-9F347B7BC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1" name="Freeform 15">
              <a:extLst>
                <a:ext uri="{FF2B5EF4-FFF2-40B4-BE49-F238E27FC236}">
                  <a16:creationId xmlns:a16="http://schemas.microsoft.com/office/drawing/2014/main" id="{0D7459AE-7E00-4707-B574-1D3636BB46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2" name="Freeform 16">
              <a:extLst>
                <a:ext uri="{FF2B5EF4-FFF2-40B4-BE49-F238E27FC236}">
                  <a16:creationId xmlns:a16="http://schemas.microsoft.com/office/drawing/2014/main" id="{EF95E020-0C4A-4BD5-84BE-6DF8B8BCAB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3" name="Freeform 17">
              <a:extLst>
                <a:ext uri="{FF2B5EF4-FFF2-40B4-BE49-F238E27FC236}">
                  <a16:creationId xmlns:a16="http://schemas.microsoft.com/office/drawing/2014/main" id="{18CC4862-B9BB-4E63-9630-AA5241E68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4" name="Freeform 18">
              <a:extLst>
                <a:ext uri="{FF2B5EF4-FFF2-40B4-BE49-F238E27FC236}">
                  <a16:creationId xmlns:a16="http://schemas.microsoft.com/office/drawing/2014/main" id="{156A0508-DDAB-4BFB-824D-CA9D3D833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5" name="Freeform 19">
              <a:extLst>
                <a:ext uri="{FF2B5EF4-FFF2-40B4-BE49-F238E27FC236}">
                  <a16:creationId xmlns:a16="http://schemas.microsoft.com/office/drawing/2014/main" id="{E3B0103B-60DE-4385-B84E-53694FB9A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6" name="Freeform 20">
              <a:extLst>
                <a:ext uri="{FF2B5EF4-FFF2-40B4-BE49-F238E27FC236}">
                  <a16:creationId xmlns:a16="http://schemas.microsoft.com/office/drawing/2014/main" id="{C8C1C0D4-C36E-4251-A97F-436AFA3797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7" name="Freeform 21">
              <a:extLst>
                <a:ext uri="{FF2B5EF4-FFF2-40B4-BE49-F238E27FC236}">
                  <a16:creationId xmlns:a16="http://schemas.microsoft.com/office/drawing/2014/main" id="{550D7341-7849-4B72-A2D7-68B7161D43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8" name="Freeform 22">
              <a:extLst>
                <a:ext uri="{FF2B5EF4-FFF2-40B4-BE49-F238E27FC236}">
                  <a16:creationId xmlns:a16="http://schemas.microsoft.com/office/drawing/2014/main" id="{C9E742C7-3FF2-4931-B087-46AAA6C33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9" name="Freeform 23">
              <a:extLst>
                <a:ext uri="{FF2B5EF4-FFF2-40B4-BE49-F238E27FC236}">
                  <a16:creationId xmlns:a16="http://schemas.microsoft.com/office/drawing/2014/main" id="{424AF1DB-9264-4B94-9F0D-EF37F12D470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0" name="Freeform 24">
              <a:extLst>
                <a:ext uri="{FF2B5EF4-FFF2-40B4-BE49-F238E27FC236}">
                  <a16:creationId xmlns:a16="http://schemas.microsoft.com/office/drawing/2014/main" id="{766E43D2-CF93-4468-9B12-FFB234513D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1" name="Freeform 25">
              <a:extLst>
                <a:ext uri="{FF2B5EF4-FFF2-40B4-BE49-F238E27FC236}">
                  <a16:creationId xmlns:a16="http://schemas.microsoft.com/office/drawing/2014/main" id="{AC24EC38-E0E5-4A4E-A64D-359DD4A55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2" name="Freeform 26">
              <a:extLst>
                <a:ext uri="{FF2B5EF4-FFF2-40B4-BE49-F238E27FC236}">
                  <a16:creationId xmlns:a16="http://schemas.microsoft.com/office/drawing/2014/main" id="{338D8FE1-6073-44CF-857C-9273A16075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3" name="Freeform 27">
              <a:extLst>
                <a:ext uri="{FF2B5EF4-FFF2-40B4-BE49-F238E27FC236}">
                  <a16:creationId xmlns:a16="http://schemas.microsoft.com/office/drawing/2014/main" id="{39BAF819-1ABF-4754-B2E6-8C023A3B9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4" name="Freeform 28">
              <a:extLst>
                <a:ext uri="{FF2B5EF4-FFF2-40B4-BE49-F238E27FC236}">
                  <a16:creationId xmlns:a16="http://schemas.microsoft.com/office/drawing/2014/main" id="{2B5FE77A-C8CA-4E0E-BA89-53BA982E6A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5" name="Freeform 29">
              <a:extLst>
                <a:ext uri="{FF2B5EF4-FFF2-40B4-BE49-F238E27FC236}">
                  <a16:creationId xmlns:a16="http://schemas.microsoft.com/office/drawing/2014/main" id="{264169FF-BB01-4F56-812A-738BE4AAC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6" name="Freeform 30">
              <a:extLst>
                <a:ext uri="{FF2B5EF4-FFF2-40B4-BE49-F238E27FC236}">
                  <a16:creationId xmlns:a16="http://schemas.microsoft.com/office/drawing/2014/main" id="{831BA8DD-49DA-443B-AD7A-1680CD2875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7" name="Freeform 31">
              <a:extLst>
                <a:ext uri="{FF2B5EF4-FFF2-40B4-BE49-F238E27FC236}">
                  <a16:creationId xmlns:a16="http://schemas.microsoft.com/office/drawing/2014/main" id="{15B5FD47-B408-4DD0-BA9C-76C3F6814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8" name="Freeform 32">
              <a:extLst>
                <a:ext uri="{FF2B5EF4-FFF2-40B4-BE49-F238E27FC236}">
                  <a16:creationId xmlns:a16="http://schemas.microsoft.com/office/drawing/2014/main" id="{2432FB6B-FBB2-438F-A3BC-0392CA9448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9" name="Rectangle 33">
              <a:extLst>
                <a:ext uri="{FF2B5EF4-FFF2-40B4-BE49-F238E27FC236}">
                  <a16:creationId xmlns:a16="http://schemas.microsoft.com/office/drawing/2014/main" id="{A9E1CA69-4810-4E1D-A227-EA4EF0151FF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30" name="Freeform 34">
              <a:extLst>
                <a:ext uri="{FF2B5EF4-FFF2-40B4-BE49-F238E27FC236}">
                  <a16:creationId xmlns:a16="http://schemas.microsoft.com/office/drawing/2014/main" id="{978653C5-EFDF-4617-9A6A-E810A9C22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1" name="Freeform 35">
              <a:extLst>
                <a:ext uri="{FF2B5EF4-FFF2-40B4-BE49-F238E27FC236}">
                  <a16:creationId xmlns:a16="http://schemas.microsoft.com/office/drawing/2014/main" id="{F1B9F231-1E6A-4122-81B0-043E2A5F5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2" name="Freeform 36">
              <a:extLst>
                <a:ext uri="{FF2B5EF4-FFF2-40B4-BE49-F238E27FC236}">
                  <a16:creationId xmlns:a16="http://schemas.microsoft.com/office/drawing/2014/main" id="{DF2B6BD0-0057-43BC-8681-9FAC9FC53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3" name="Freeform 37">
              <a:extLst>
                <a:ext uri="{FF2B5EF4-FFF2-40B4-BE49-F238E27FC236}">
                  <a16:creationId xmlns:a16="http://schemas.microsoft.com/office/drawing/2014/main" id="{6D7D7117-2276-4EB9-882B-A44A2DB066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4" name="Freeform 38">
              <a:extLst>
                <a:ext uri="{FF2B5EF4-FFF2-40B4-BE49-F238E27FC236}">
                  <a16:creationId xmlns:a16="http://schemas.microsoft.com/office/drawing/2014/main" id="{98AD68EB-6444-4B28-8F06-C0B6111ACF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5" name="Freeform 39">
              <a:extLst>
                <a:ext uri="{FF2B5EF4-FFF2-40B4-BE49-F238E27FC236}">
                  <a16:creationId xmlns:a16="http://schemas.microsoft.com/office/drawing/2014/main" id="{438FA125-C459-48A2-913F-F5D04E160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6" name="Freeform 40">
              <a:extLst>
                <a:ext uri="{FF2B5EF4-FFF2-40B4-BE49-F238E27FC236}">
                  <a16:creationId xmlns:a16="http://schemas.microsoft.com/office/drawing/2014/main" id="{18E796D1-6480-436F-947D-550CCE516E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7" name="Freeform 41">
              <a:extLst>
                <a:ext uri="{FF2B5EF4-FFF2-40B4-BE49-F238E27FC236}">
                  <a16:creationId xmlns:a16="http://schemas.microsoft.com/office/drawing/2014/main" id="{4549B300-4F89-4E35-B5E7-53E3C6A54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8" name="Freeform 42">
              <a:extLst>
                <a:ext uri="{FF2B5EF4-FFF2-40B4-BE49-F238E27FC236}">
                  <a16:creationId xmlns:a16="http://schemas.microsoft.com/office/drawing/2014/main" id="{D8DA6C40-62DD-4FB3-8D06-5A599E3823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9" name="Freeform 43">
              <a:extLst>
                <a:ext uri="{FF2B5EF4-FFF2-40B4-BE49-F238E27FC236}">
                  <a16:creationId xmlns:a16="http://schemas.microsoft.com/office/drawing/2014/main" id="{28EE2B35-9D3D-4925-8DA9-9DF0E40BC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0" name="Freeform 44">
              <a:extLst>
                <a:ext uri="{FF2B5EF4-FFF2-40B4-BE49-F238E27FC236}">
                  <a16:creationId xmlns:a16="http://schemas.microsoft.com/office/drawing/2014/main" id="{9DB82611-4043-4758-81EC-2239619803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1" name="Rectangle 45">
              <a:extLst>
                <a:ext uri="{FF2B5EF4-FFF2-40B4-BE49-F238E27FC236}">
                  <a16:creationId xmlns:a16="http://schemas.microsoft.com/office/drawing/2014/main" id="{A8210AB3-0776-4F74-9227-5E448D1AFA4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42" name="Freeform 46">
              <a:extLst>
                <a:ext uri="{FF2B5EF4-FFF2-40B4-BE49-F238E27FC236}">
                  <a16:creationId xmlns:a16="http://schemas.microsoft.com/office/drawing/2014/main" id="{002C10AB-E300-481E-AFA5-410481B16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3" name="Freeform 47">
              <a:extLst>
                <a:ext uri="{FF2B5EF4-FFF2-40B4-BE49-F238E27FC236}">
                  <a16:creationId xmlns:a16="http://schemas.microsoft.com/office/drawing/2014/main" id="{11F47C5E-0453-4EF5-B969-A8263DC6AF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4" name="Freeform 48">
              <a:extLst>
                <a:ext uri="{FF2B5EF4-FFF2-40B4-BE49-F238E27FC236}">
                  <a16:creationId xmlns:a16="http://schemas.microsoft.com/office/drawing/2014/main" id="{D0CFDC87-55E8-40E1-BD98-4E1EA2C09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5" name="Freeform 49">
              <a:extLst>
                <a:ext uri="{FF2B5EF4-FFF2-40B4-BE49-F238E27FC236}">
                  <a16:creationId xmlns:a16="http://schemas.microsoft.com/office/drawing/2014/main" id="{C1151505-8A7F-41D8-AE03-AD172E38C0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6" name="Freeform 50">
              <a:extLst>
                <a:ext uri="{FF2B5EF4-FFF2-40B4-BE49-F238E27FC236}">
                  <a16:creationId xmlns:a16="http://schemas.microsoft.com/office/drawing/2014/main" id="{918DAD20-1F9F-41A7-B9D0-EE92F9B32D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7" name="Freeform 51">
              <a:extLst>
                <a:ext uri="{FF2B5EF4-FFF2-40B4-BE49-F238E27FC236}">
                  <a16:creationId xmlns:a16="http://schemas.microsoft.com/office/drawing/2014/main" id="{D303B51B-ADCC-43C9-AE4F-0168CFA63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8" name="Freeform 52">
              <a:extLst>
                <a:ext uri="{FF2B5EF4-FFF2-40B4-BE49-F238E27FC236}">
                  <a16:creationId xmlns:a16="http://schemas.microsoft.com/office/drawing/2014/main" id="{5621B409-0B0A-4827-81F9-684C335EE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9" name="Freeform 53">
              <a:extLst>
                <a:ext uri="{FF2B5EF4-FFF2-40B4-BE49-F238E27FC236}">
                  <a16:creationId xmlns:a16="http://schemas.microsoft.com/office/drawing/2014/main" id="{FCA6910E-A4EC-464B-B285-5F1E40AEFF9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0" name="Freeform 54">
              <a:extLst>
                <a:ext uri="{FF2B5EF4-FFF2-40B4-BE49-F238E27FC236}">
                  <a16:creationId xmlns:a16="http://schemas.microsoft.com/office/drawing/2014/main" id="{7D0C75DF-4953-4E72-B34A-2F8BD05235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1" name="Freeform 55">
              <a:extLst>
                <a:ext uri="{FF2B5EF4-FFF2-40B4-BE49-F238E27FC236}">
                  <a16:creationId xmlns:a16="http://schemas.microsoft.com/office/drawing/2014/main" id="{998A65EA-C434-41FF-B792-2BDC115019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2" name="Freeform 56">
              <a:extLst>
                <a:ext uri="{FF2B5EF4-FFF2-40B4-BE49-F238E27FC236}">
                  <a16:creationId xmlns:a16="http://schemas.microsoft.com/office/drawing/2014/main" id="{3A6D2AE4-7ABD-4946-BE69-5FD3C1A1D6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3" name="Freeform 57">
              <a:extLst>
                <a:ext uri="{FF2B5EF4-FFF2-40B4-BE49-F238E27FC236}">
                  <a16:creationId xmlns:a16="http://schemas.microsoft.com/office/drawing/2014/main" id="{833A81DC-8A3A-4141-A713-A2FE1C572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4" name="Freeform 58">
              <a:extLst>
                <a:ext uri="{FF2B5EF4-FFF2-40B4-BE49-F238E27FC236}">
                  <a16:creationId xmlns:a16="http://schemas.microsoft.com/office/drawing/2014/main" id="{47BB7FFD-57DB-41BD-8D42-9FB58174B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256" name="Picture 2">
            <a:extLst>
              <a:ext uri="{FF2B5EF4-FFF2-40B4-BE49-F238E27FC236}">
                <a16:creationId xmlns:a16="http://schemas.microsoft.com/office/drawing/2014/main" id="{3631D3C9-4C1D-4B3A-A737-E6E7800424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alphaModFix amt="30000"/>
            <a:extLst>
              <a:ext uri="{28A0092B-C50C-407E-A947-70E740481C1C}">
                <a14:useLocalDpi xmlns:a14="http://schemas.microsoft.com/office/drawing/2010/main"/>
              </a:ext>
            </a:extLst>
          </a:blip>
          <a:srcRect/>
          <a:stretch>
            <a:fillRect/>
          </a:stretch>
        </p:blipFill>
        <p:spPr bwMode="auto">
          <a:xfrm>
            <a:off x="-3" y="-3747"/>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CACCC39-D804-4143-ACA2-2B1D75CC4F87}"/>
              </a:ext>
            </a:extLst>
          </p:cNvPr>
          <p:cNvSpPr>
            <a:spLocks noGrp="1"/>
          </p:cNvSpPr>
          <p:nvPr>
            <p:ph type="title"/>
          </p:nvPr>
        </p:nvSpPr>
        <p:spPr>
          <a:xfrm>
            <a:off x="8057397" y="1113282"/>
            <a:ext cx="3489569" cy="2396681"/>
          </a:xfrm>
        </p:spPr>
        <p:txBody>
          <a:bodyPr vert="horz" lIns="91440" tIns="45720" rIns="91440" bIns="45720" rtlCol="0" anchor="b">
            <a:normAutofit/>
          </a:bodyPr>
          <a:lstStyle/>
          <a:p>
            <a:r>
              <a:rPr lang="en-US" sz="4400">
                <a:solidFill>
                  <a:srgbClr val="FFFFFF"/>
                </a:solidFill>
              </a:rPr>
              <a:t>“Freemium” Model</a:t>
            </a:r>
          </a:p>
        </p:txBody>
      </p:sp>
      <p:sp useBgFill="1">
        <p:nvSpPr>
          <p:cNvPr id="258" name="Round Diagonal Corner Rectangle 6">
            <a:extLst>
              <a:ext uri="{FF2B5EF4-FFF2-40B4-BE49-F238E27FC236}">
                <a16:creationId xmlns:a16="http://schemas.microsoft.com/office/drawing/2014/main" id="{5B986EF0-8540-483D-9DDE-1F168FAAC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BA963D29-4BD3-4736-B641-2E42898924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8872" y="1928751"/>
            <a:ext cx="6259356" cy="3159870"/>
          </a:xfrm>
          <a:prstGeom prst="rect">
            <a:avLst/>
          </a:prstGeom>
        </p:spPr>
      </p:pic>
    </p:spTree>
    <p:extLst>
      <p:ext uri="{BB962C8B-B14F-4D97-AF65-F5344CB8AC3E}">
        <p14:creationId xmlns:p14="http://schemas.microsoft.com/office/powerpoint/2010/main" val="340829653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52"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6"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2"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4" name="Group 13">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sp>
        <p:nvSpPr>
          <p:cNvPr id="2" name="Title 1">
            <a:extLst>
              <a:ext uri="{FF2B5EF4-FFF2-40B4-BE49-F238E27FC236}">
                <a16:creationId xmlns:a16="http://schemas.microsoft.com/office/drawing/2014/main" id="{026DE4F1-1058-41B8-9FC4-FD428929B0CE}"/>
              </a:ext>
            </a:extLst>
          </p:cNvPr>
          <p:cNvSpPr>
            <a:spLocks noGrp="1"/>
          </p:cNvSpPr>
          <p:nvPr>
            <p:ph type="title"/>
          </p:nvPr>
        </p:nvSpPr>
        <p:spPr>
          <a:xfrm>
            <a:off x="1141413" y="618518"/>
            <a:ext cx="9905998" cy="1478570"/>
          </a:xfrm>
        </p:spPr>
        <p:txBody>
          <a:bodyPr vert="horz" lIns="91440" tIns="45720" rIns="91440" bIns="45720" rtlCol="0" anchor="ctr">
            <a:normAutofit/>
          </a:bodyPr>
          <a:lstStyle/>
          <a:p>
            <a:pPr algn="ctr"/>
            <a:r>
              <a:rPr lang="en-US" sz="3600"/>
              <a:t>Who are the developers?</a:t>
            </a:r>
          </a:p>
        </p:txBody>
      </p:sp>
      <p:sp>
        <p:nvSpPr>
          <p:cNvPr id="4" name="Text Placeholder 3">
            <a:extLst>
              <a:ext uri="{FF2B5EF4-FFF2-40B4-BE49-F238E27FC236}">
                <a16:creationId xmlns:a16="http://schemas.microsoft.com/office/drawing/2014/main" id="{AFB6D28C-1D1D-4048-B96A-9650B594962D}"/>
              </a:ext>
            </a:extLst>
          </p:cNvPr>
          <p:cNvSpPr>
            <a:spLocks noGrp="1"/>
          </p:cNvSpPr>
          <p:nvPr>
            <p:ph type="body" sz="half" idx="2"/>
          </p:nvPr>
        </p:nvSpPr>
        <p:spPr>
          <a:xfrm>
            <a:off x="1141412" y="2249487"/>
            <a:ext cx="4844521" cy="3541714"/>
          </a:xfrm>
        </p:spPr>
        <p:txBody>
          <a:bodyPr vert="horz" lIns="91440" tIns="45720" rIns="91440" bIns="45720" rtlCol="0" anchor="ctr">
            <a:normAutofit/>
          </a:bodyPr>
          <a:lstStyle/>
          <a:p>
            <a:pPr marL="285750" indent="-228600">
              <a:buFont typeface="Arial" panose="020B0604020202020204" pitchFamily="34" charset="0"/>
              <a:buChar char="•"/>
            </a:pPr>
            <a:r>
              <a:rPr lang="en-US"/>
              <a:t>Anyone can develop and publish a mobile game</a:t>
            </a:r>
          </a:p>
          <a:p>
            <a:pPr marL="285750" indent="-228600">
              <a:buFont typeface="Arial" panose="020B0604020202020204" pitchFamily="34" charset="0"/>
              <a:buChar char="•"/>
            </a:pPr>
            <a:r>
              <a:rPr lang="en-US"/>
              <a:t>Developers range in size from global giants like Tencent, King, and Supercell to small teams or solo indie developers</a:t>
            </a:r>
          </a:p>
        </p:txBody>
      </p:sp>
      <p:pic>
        <p:nvPicPr>
          <p:cNvPr id="53" name="Picture 5">
            <a:extLst>
              <a:ext uri="{FF2B5EF4-FFF2-40B4-BE49-F238E27FC236}">
                <a16:creationId xmlns:a16="http://schemas.microsoft.com/office/drawing/2014/main" id="{AA39F62A-A54A-4A8B-AAC0-8CAF86B2D2A5}"/>
              </a:ext>
            </a:extLst>
          </p:cNvPr>
          <p:cNvPicPr>
            <a:picLocks noGrp="1" noChangeAspect="1"/>
          </p:cNvPicPr>
          <p:nvPr>
            <p:ph type="pic" idx="1"/>
          </p:nvPr>
        </p:nvPicPr>
        <p:blipFill rotWithShape="1">
          <a:blip r:embed="rId4" cstate="email">
            <a:extLst>
              <a:ext uri="{28A0092B-C50C-407E-A947-70E740481C1C}">
                <a14:useLocalDpi xmlns:a14="http://schemas.microsoft.com/office/drawing/2010/main"/>
              </a:ext>
            </a:extLst>
          </a:blip>
          <a:srcRect b="-1"/>
          <a:stretch/>
        </p:blipFill>
        <p:spPr>
          <a:xfrm>
            <a:off x="6392335" y="2497720"/>
            <a:ext cx="4655075"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139645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064A-0219-4455-BB5B-6FFEF5FA94B7}"/>
              </a:ext>
            </a:extLst>
          </p:cNvPr>
          <p:cNvSpPr>
            <a:spLocks noGrp="1"/>
          </p:cNvSpPr>
          <p:nvPr>
            <p:ph type="title"/>
          </p:nvPr>
        </p:nvSpPr>
        <p:spPr/>
        <p:txBody>
          <a:bodyPr/>
          <a:lstStyle/>
          <a:p>
            <a:r>
              <a:rPr lang="en-US"/>
              <a:t>Who are the developers?</a:t>
            </a:r>
          </a:p>
        </p:txBody>
      </p:sp>
      <p:sp>
        <p:nvSpPr>
          <p:cNvPr id="4" name="Text Placeholder 3">
            <a:extLst>
              <a:ext uri="{FF2B5EF4-FFF2-40B4-BE49-F238E27FC236}">
                <a16:creationId xmlns:a16="http://schemas.microsoft.com/office/drawing/2014/main" id="{44813B9F-EF0C-4510-B16F-FB91E650F24F}"/>
              </a:ext>
            </a:extLst>
          </p:cNvPr>
          <p:cNvSpPr>
            <a:spLocks noGrp="1"/>
          </p:cNvSpPr>
          <p:nvPr>
            <p:ph type="body" sz="half" idx="2"/>
          </p:nvPr>
        </p:nvSpPr>
        <p:spPr/>
        <p:txBody>
          <a:bodyPr vert="horz" lIns="91440" tIns="45720" rIns="91440" bIns="45720" rtlCol="0" anchor="t">
            <a:normAutofit/>
          </a:bodyPr>
          <a:lstStyle/>
          <a:p>
            <a:pPr marL="285750" indent="-285750">
              <a:buChar char="•"/>
            </a:pPr>
            <a:r>
              <a:rPr lang="en-US"/>
              <a:t>Even solo developers can create hits</a:t>
            </a:r>
          </a:p>
          <a:p>
            <a:pPr marL="285750" indent="-228600">
              <a:buChar char="•"/>
            </a:pPr>
            <a:r>
              <a:rPr lang="en-US"/>
              <a:t>Flappy Bird, created by Vietnamese developer Dong Nguyen, was the most downloaded app in the free category of the iOS App Store as of January 2014</a:t>
            </a:r>
          </a:p>
          <a:p>
            <a:pPr marL="800100" lvl="1" indent="-285750">
              <a:buChar char="•"/>
            </a:pPr>
            <a:r>
              <a:rPr lang="en-US"/>
              <a:t>At its popularity-peak, the game earned $50,000 US </a:t>
            </a:r>
            <a:r>
              <a:rPr lang="en-US" u="sng"/>
              <a:t>per day</a:t>
            </a:r>
            <a:r>
              <a:rPr lang="en-US"/>
              <a:t> from in-app advertisements</a:t>
            </a:r>
          </a:p>
          <a:p>
            <a:pPr marL="800100" lvl="1" indent="-285750">
              <a:buChar char="•"/>
            </a:pPr>
            <a:r>
              <a:rPr lang="en-US"/>
              <a:t>Mr. Nguyen claims that the game took him "2 to 3 days at best" to create</a:t>
            </a:r>
          </a:p>
        </p:txBody>
      </p:sp>
      <p:pic>
        <p:nvPicPr>
          <p:cNvPr id="5" name="Picture 5" descr="A close up of a green door&#10;&#10;Description generated with high confidence">
            <a:extLst>
              <a:ext uri="{FF2B5EF4-FFF2-40B4-BE49-F238E27FC236}">
                <a16:creationId xmlns:a16="http://schemas.microsoft.com/office/drawing/2014/main" id="{4E45535C-6B1C-4E91-99F6-7E3C53B11533}"/>
              </a:ext>
            </a:extLst>
          </p:cNvPr>
          <p:cNvPicPr>
            <a:picLocks noChangeAspect="1"/>
          </p:cNvPicPr>
          <p:nvPr/>
        </p:nvPicPr>
        <p:blipFill>
          <a:blip r:embed="rId2"/>
          <a:stretch>
            <a:fillRect/>
          </a:stretch>
        </p:blipFill>
        <p:spPr>
          <a:xfrm>
            <a:off x="7845954" y="1373966"/>
            <a:ext cx="2257425" cy="40005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14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2" name="Group 11">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2"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14" name="Group 13">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grpSp>
      <p:sp>
        <p:nvSpPr>
          <p:cNvPr id="2" name="Title 1">
            <a:extLst>
              <a:ext uri="{FF2B5EF4-FFF2-40B4-BE49-F238E27FC236}">
                <a16:creationId xmlns:a16="http://schemas.microsoft.com/office/drawing/2014/main" id="{B5F468E8-0146-4A5F-BB1C-8B1599F1C78D}"/>
              </a:ext>
            </a:extLst>
          </p:cNvPr>
          <p:cNvSpPr>
            <a:spLocks noGrp="1"/>
          </p:cNvSpPr>
          <p:nvPr>
            <p:ph type="title"/>
          </p:nvPr>
        </p:nvSpPr>
        <p:spPr>
          <a:xfrm>
            <a:off x="1141413" y="618518"/>
            <a:ext cx="9905998" cy="1478570"/>
          </a:xfrm>
        </p:spPr>
        <p:txBody>
          <a:bodyPr vert="horz" lIns="91440" tIns="45720" rIns="91440" bIns="45720" rtlCol="0" anchor="ctr">
            <a:normAutofit/>
          </a:bodyPr>
          <a:lstStyle/>
          <a:p>
            <a:pPr algn="ctr"/>
            <a:r>
              <a:rPr lang="en-US" sz="3600"/>
              <a:t>APPLE'S 2017 GAME OF THE YEAR IN 12 COUNTRIES: SPLITTER CRITTERS</a:t>
            </a:r>
          </a:p>
        </p:txBody>
      </p:sp>
      <p:sp>
        <p:nvSpPr>
          <p:cNvPr id="4" name="Text Placeholder 3">
            <a:extLst>
              <a:ext uri="{FF2B5EF4-FFF2-40B4-BE49-F238E27FC236}">
                <a16:creationId xmlns:a16="http://schemas.microsoft.com/office/drawing/2014/main" id="{3121D9C3-2694-4632-A26F-A38539BC2927}"/>
              </a:ext>
            </a:extLst>
          </p:cNvPr>
          <p:cNvSpPr>
            <a:spLocks noGrp="1"/>
          </p:cNvSpPr>
          <p:nvPr>
            <p:ph type="body" sz="half" idx="2"/>
          </p:nvPr>
        </p:nvSpPr>
        <p:spPr>
          <a:xfrm>
            <a:off x="1141412" y="2249487"/>
            <a:ext cx="4844521" cy="3541714"/>
          </a:xfrm>
        </p:spPr>
        <p:txBody>
          <a:bodyPr vert="horz" lIns="91440" tIns="45720" rIns="91440" bIns="45720" rtlCol="0" anchor="ctr">
            <a:normAutofit/>
          </a:bodyPr>
          <a:lstStyle/>
          <a:p>
            <a:pPr indent="-228600">
              <a:buFont typeface="Arial" panose="020B0604020202020204" pitchFamily="34" charset="0"/>
              <a:buChar char="•"/>
            </a:pPr>
            <a:r>
              <a:rPr lang="en-US"/>
              <a:t>“We work wherever we want, but primarily home, coffee shops, and the Vancouver Public Library – anywhere that has power and internet, basically,” says Ringrose. “I’ve got a second bedroom and den that have been converted into a small office space where most of the magic happens. I’ve got a 2015 MacBook Pro to do all the heavy lifting, and a drawer full of old phones that I use as test devices. It’s simple, but that’s all you really need. Jason’s home office is a few blocks away, too, so it’s pretty convenient if we ever need to work in the same physical space.”</a:t>
            </a:r>
          </a:p>
        </p:txBody>
      </p:sp>
      <p:pic>
        <p:nvPicPr>
          <p:cNvPr id="5" name="Picture 5" descr="A person sitting in a living room&#10;&#10;Description generated with very high confidence">
            <a:extLst>
              <a:ext uri="{FF2B5EF4-FFF2-40B4-BE49-F238E27FC236}">
                <a16:creationId xmlns:a16="http://schemas.microsoft.com/office/drawing/2014/main" id="{1D1E8A3B-6E04-434D-A705-8A98B2B3F650}"/>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6226080" y="2289902"/>
            <a:ext cx="5583329" cy="36574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843936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6"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2"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4" name="Group 13">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53" name="Rectangle 52">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D807616-42DF-4F94-8CAF-BEC5AC22F6CC}"/>
              </a:ext>
            </a:extLst>
          </p:cNvPr>
          <p:cNvSpPr>
            <a:spLocks noGrp="1"/>
          </p:cNvSpPr>
          <p:nvPr>
            <p:ph type="title"/>
          </p:nvPr>
        </p:nvSpPr>
        <p:spPr>
          <a:xfrm>
            <a:off x="1141413" y="618518"/>
            <a:ext cx="4459286" cy="1478570"/>
          </a:xfrm>
        </p:spPr>
        <p:txBody>
          <a:bodyPr vert="horz" lIns="91440" tIns="45720" rIns="91440" bIns="45720" rtlCol="0" anchor="ctr">
            <a:normAutofit/>
          </a:bodyPr>
          <a:lstStyle/>
          <a:p>
            <a:r>
              <a:rPr lang="en-US"/>
              <a:t>SPLITTER CRITTERS</a:t>
            </a:r>
          </a:p>
        </p:txBody>
      </p:sp>
      <p:sp>
        <p:nvSpPr>
          <p:cNvPr id="4" name="Text Placeholder 3">
            <a:extLst>
              <a:ext uri="{FF2B5EF4-FFF2-40B4-BE49-F238E27FC236}">
                <a16:creationId xmlns:a16="http://schemas.microsoft.com/office/drawing/2014/main" id="{6F417C14-C302-4AC4-9D45-0CAA6DC31550}"/>
              </a:ext>
            </a:extLst>
          </p:cNvPr>
          <p:cNvSpPr>
            <a:spLocks noGrp="1"/>
          </p:cNvSpPr>
          <p:nvPr>
            <p:ph type="body" sz="half" idx="2"/>
          </p:nvPr>
        </p:nvSpPr>
        <p:spPr>
          <a:xfrm>
            <a:off x="1141412" y="2249487"/>
            <a:ext cx="4459287" cy="3965046"/>
          </a:xfrm>
        </p:spPr>
        <p:txBody>
          <a:bodyPr vert="horz" lIns="91440" tIns="45720" rIns="91440" bIns="45720" rtlCol="0" anchor="t">
            <a:normAutofit/>
          </a:bodyPr>
          <a:lstStyle/>
          <a:p>
            <a:pPr>
              <a:lnSpc>
                <a:spcPct val="110000"/>
              </a:lnSpc>
            </a:pPr>
            <a:r>
              <a:rPr lang="en-US"/>
              <a:t>“Splitter Critters started off in a game jam in April 2016,” says Ringrose, referencing a type of event that sees small groups of creators building games in just a few days, often over a weekend. “Our theme was ‘shapeshift.’ We interpreted that literally and made a game about shifting the shape of the world to get critters back to their home. We only had 72 hours to concept, design, and develop a playable game, so there was no time to second guess our decisions or overthink things. These constraints were a great catalyst for creativity, so what we came up with was very unique and unlike any other game we’d played before.” </a:t>
            </a:r>
          </a:p>
        </p:txBody>
      </p:sp>
      <p:pic>
        <p:nvPicPr>
          <p:cNvPr id="5" name="Picture 5" descr="A picture containing object&#10;&#10;Description generated with high confidence">
            <a:extLst>
              <a:ext uri="{FF2B5EF4-FFF2-40B4-BE49-F238E27FC236}">
                <a16:creationId xmlns:a16="http://schemas.microsoft.com/office/drawing/2014/main" id="{71ECDCA2-19C9-4C1C-9572-59CAB692BD33}"/>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6096000" y="1881947"/>
            <a:ext cx="5456279" cy="3069156"/>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8"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9"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0"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5"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2104816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D3101-D3A5-8543-A9DB-99EBF39B81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CB2D50B-59C5-8544-84A7-D603C7E1514B}"/>
              </a:ext>
            </a:extLst>
          </p:cNvPr>
          <p:cNvSpPr txBox="1"/>
          <p:nvPr/>
        </p:nvSpPr>
        <p:spPr>
          <a:xfrm>
            <a:off x="809625" y="787241"/>
            <a:ext cx="5572125" cy="2308324"/>
          </a:xfrm>
          <a:prstGeom prst="rect">
            <a:avLst/>
          </a:prstGeom>
          <a:noFill/>
        </p:spPr>
        <p:txBody>
          <a:bodyPr wrap="square" rtlCol="0" anchor="t">
            <a:spAutoFit/>
          </a:bodyPr>
          <a:lstStyle/>
          <a:p>
            <a:pPr marL="342900" indent="-342900">
              <a:buAutoNum type="arabicPeriod"/>
            </a:pPr>
            <a:r>
              <a:rPr lang="en-US" sz="2400"/>
              <a:t>Market Overview &amp; The Business of Mobile Gaming </a:t>
            </a:r>
            <a:endParaRPr lang="en-US"/>
          </a:p>
          <a:p>
            <a:pPr marL="342900" indent="-342900">
              <a:buAutoNum type="arabicPeriod"/>
            </a:pPr>
            <a:r>
              <a:rPr lang="en-US" sz="2400"/>
              <a:t>Models of Mobile Gaming</a:t>
            </a:r>
          </a:p>
          <a:p>
            <a:pPr marL="342900" indent="-342900">
              <a:buAutoNum type="arabicPeriod"/>
            </a:pPr>
            <a:r>
              <a:rPr lang="en-US" sz="2400"/>
              <a:t>The Cost of Mobile Gaming </a:t>
            </a:r>
          </a:p>
          <a:p>
            <a:pPr marL="342900" indent="-342900">
              <a:buAutoNum type="arabicPeriod"/>
            </a:pPr>
            <a:r>
              <a:rPr lang="en-US" sz="2400"/>
              <a:t>Privacy Considerations </a:t>
            </a:r>
          </a:p>
          <a:p>
            <a:pPr marL="342900" indent="-342900">
              <a:buAutoNum type="arabicPeriod"/>
            </a:pPr>
            <a:r>
              <a:rPr lang="en-US" sz="2400"/>
              <a:t>Intellectual Property Considerations </a:t>
            </a:r>
          </a:p>
        </p:txBody>
      </p:sp>
    </p:spTree>
    <p:extLst>
      <p:ext uri="{BB962C8B-B14F-4D97-AF65-F5344CB8AC3E}">
        <p14:creationId xmlns:p14="http://schemas.microsoft.com/office/powerpoint/2010/main" val="1195440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D3101-D3A5-8543-A9DB-99EBF39B81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CB2D50B-59C5-8544-84A7-D603C7E1514B}"/>
              </a:ext>
            </a:extLst>
          </p:cNvPr>
          <p:cNvSpPr txBox="1"/>
          <p:nvPr/>
        </p:nvSpPr>
        <p:spPr>
          <a:xfrm>
            <a:off x="809625" y="787241"/>
            <a:ext cx="5572125" cy="2308324"/>
          </a:xfrm>
          <a:prstGeom prst="rect">
            <a:avLst/>
          </a:prstGeom>
          <a:noFill/>
        </p:spPr>
        <p:txBody>
          <a:bodyPr wrap="square" rtlCol="0" anchor="t">
            <a:spAutoFit/>
          </a:bodyPr>
          <a:lstStyle/>
          <a:p>
            <a:pPr marL="342900" indent="-342900">
              <a:buAutoNum type="arabicPeriod"/>
            </a:pPr>
            <a:r>
              <a:rPr lang="en-US" sz="2400">
                <a:solidFill>
                  <a:schemeClr val="tx1">
                    <a:lumMod val="75000"/>
                  </a:schemeClr>
                </a:solidFill>
              </a:rPr>
              <a:t>Market Overview &amp; The Business of Mobile Gaming </a:t>
            </a:r>
            <a:endParaRPr lang="en-US">
              <a:solidFill>
                <a:schemeClr val="tx1">
                  <a:lumMod val="75000"/>
                </a:schemeClr>
              </a:solidFill>
            </a:endParaRPr>
          </a:p>
          <a:p>
            <a:pPr marL="342900" indent="-342900">
              <a:buAutoNum type="arabicPeriod"/>
            </a:pPr>
            <a:r>
              <a:rPr lang="en-US" sz="2400">
                <a:solidFill>
                  <a:schemeClr val="tx1">
                    <a:lumMod val="75000"/>
                  </a:schemeClr>
                </a:solidFill>
              </a:rPr>
              <a:t>Models of Mobile Gaming</a:t>
            </a:r>
          </a:p>
          <a:p>
            <a:pPr marL="342900" indent="-342900">
              <a:buAutoNum type="arabicPeriod"/>
            </a:pPr>
            <a:r>
              <a:rPr lang="en-US" sz="2400"/>
              <a:t>The Cost of Mobile Gaming </a:t>
            </a:r>
          </a:p>
          <a:p>
            <a:pPr marL="342900" indent="-342900">
              <a:buAutoNum type="arabicPeriod"/>
            </a:pPr>
            <a:r>
              <a:rPr lang="en-US" sz="2400">
                <a:solidFill>
                  <a:schemeClr val="tx1">
                    <a:lumMod val="75000"/>
                  </a:schemeClr>
                </a:solidFill>
              </a:rPr>
              <a:t>Privacy Considerations </a:t>
            </a:r>
          </a:p>
          <a:p>
            <a:pPr marL="342900" indent="-342900">
              <a:buAutoNum type="arabicPeriod"/>
            </a:pPr>
            <a:r>
              <a:rPr lang="en-US" sz="2400">
                <a:solidFill>
                  <a:schemeClr val="tx1">
                    <a:lumMod val="75000"/>
                  </a:schemeClr>
                </a:solidFill>
              </a:rPr>
              <a:t>Intellectual Property Considerations </a:t>
            </a:r>
          </a:p>
        </p:txBody>
      </p:sp>
    </p:spTree>
    <p:extLst>
      <p:ext uri="{BB962C8B-B14F-4D97-AF65-F5344CB8AC3E}">
        <p14:creationId xmlns:p14="http://schemas.microsoft.com/office/powerpoint/2010/main" val="980692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6"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2"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4" name="Group 13">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53" name="Group 52">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4" name="Rectangle 53">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1AE3B3C2-30F5-4A36-855C-370035B8770A}"/>
              </a:ext>
            </a:extLst>
          </p:cNvPr>
          <p:cNvSpPr>
            <a:spLocks noGrp="1"/>
          </p:cNvSpPr>
          <p:nvPr>
            <p:ph type="title"/>
          </p:nvPr>
        </p:nvSpPr>
        <p:spPr>
          <a:xfrm>
            <a:off x="7962519" y="618518"/>
            <a:ext cx="3084891" cy="1478570"/>
          </a:xfrm>
        </p:spPr>
        <p:txBody>
          <a:bodyPr vert="horz" lIns="91440" tIns="45720" rIns="91440" bIns="45720" rtlCol="0" anchor="ctr">
            <a:normAutofit/>
          </a:bodyPr>
          <a:lstStyle/>
          <a:p>
            <a:r>
              <a:rPr lang="en-US"/>
              <a:t>In-app purchases</a:t>
            </a:r>
          </a:p>
        </p:txBody>
      </p:sp>
      <p:pic>
        <p:nvPicPr>
          <p:cNvPr id="5" name="Picture 5" descr="A screenshot of a social media post&#10;&#10;Description generated with very high confidence">
            <a:extLst>
              <a:ext uri="{FF2B5EF4-FFF2-40B4-BE49-F238E27FC236}">
                <a16:creationId xmlns:a16="http://schemas.microsoft.com/office/drawing/2014/main" id="{1F51AFA0-B4A8-4198-A04A-7969302EEDB3}"/>
              </a:ext>
            </a:extLst>
          </p:cNvPr>
          <p:cNvPicPr>
            <a:picLocks noGrp="1" noChangeAspect="1"/>
          </p:cNvPicPr>
          <p:nvPr>
            <p:ph type="pic" idx="1"/>
          </p:nvPr>
        </p:nvPicPr>
        <p:blipFill rotWithShape="1">
          <a:blip r:embed="rId4" cstate="email">
            <a:extLst>
              <a:ext uri="{28A0092B-C50C-407E-A947-70E740481C1C}">
                <a14:useLocalDpi xmlns:a14="http://schemas.microsoft.com/office/drawing/2010/main"/>
              </a:ext>
            </a:extLst>
          </a:blip>
          <a:srcRect b="-2"/>
          <a:stretch/>
        </p:blipFill>
        <p:spPr>
          <a:xfrm>
            <a:off x="-5597" y="10"/>
            <a:ext cx="7558541" cy="6857990"/>
          </a:xfrm>
          <a:prstGeom prst="rect">
            <a:avLst/>
          </a:prstGeom>
        </p:spPr>
      </p:pic>
      <p:grpSp>
        <p:nvGrpSpPr>
          <p:cNvPr id="57" name="Group 56">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8" name="Rectangle 57">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9"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Rectangle 60">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2"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Rectangle 85">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7"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Rectangle 97">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9"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4" name="Text Placeholder 3">
            <a:extLst>
              <a:ext uri="{FF2B5EF4-FFF2-40B4-BE49-F238E27FC236}">
                <a16:creationId xmlns:a16="http://schemas.microsoft.com/office/drawing/2014/main" id="{6E9F17DF-6768-4F83-8E8E-4205407BA2BC}"/>
              </a:ext>
            </a:extLst>
          </p:cNvPr>
          <p:cNvSpPr>
            <a:spLocks noGrp="1"/>
          </p:cNvSpPr>
          <p:nvPr>
            <p:ph type="body" sz="half" idx="2"/>
          </p:nvPr>
        </p:nvSpPr>
        <p:spPr>
          <a:xfrm>
            <a:off x="7962519" y="2249487"/>
            <a:ext cx="3084892" cy="3541714"/>
          </a:xfrm>
        </p:spPr>
        <p:txBody>
          <a:bodyPr vert="horz" lIns="91440" tIns="45720" rIns="91440" bIns="45720" rtlCol="0" anchor="t">
            <a:normAutofit/>
          </a:bodyPr>
          <a:lstStyle/>
          <a:p>
            <a:pPr indent="-228600">
              <a:buFont typeface="Arial" panose="020B0604020202020204" pitchFamily="34" charset="0"/>
              <a:buChar char="•"/>
            </a:pPr>
            <a:r>
              <a:rPr lang="en-US" sz="1800"/>
              <a:t>How Lucrative are in app purchases?</a:t>
            </a:r>
          </a:p>
        </p:txBody>
      </p:sp>
    </p:spTree>
    <p:extLst>
      <p:ext uri="{BB962C8B-B14F-4D97-AF65-F5344CB8AC3E}">
        <p14:creationId xmlns:p14="http://schemas.microsoft.com/office/powerpoint/2010/main" val="3072358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E1103DFF-C658-4BA6-919F-E086F5910613}"/>
              </a:ext>
            </a:extLst>
          </p:cNvPr>
          <p:cNvSpPr>
            <a:spLocks noGrp="1"/>
          </p:cNvSpPr>
          <p:nvPr>
            <p:ph type="title"/>
          </p:nvPr>
        </p:nvSpPr>
        <p:spPr>
          <a:xfrm>
            <a:off x="1141413" y="618518"/>
            <a:ext cx="4459286" cy="1478570"/>
          </a:xfrm>
        </p:spPr>
        <p:txBody>
          <a:bodyPr>
            <a:normAutofit/>
          </a:bodyPr>
          <a:lstStyle/>
          <a:p>
            <a:r>
              <a:rPr lang="en-US" sz="3200"/>
              <a:t>Why Does it Work?</a:t>
            </a:r>
          </a:p>
        </p:txBody>
      </p:sp>
      <p:sp>
        <p:nvSpPr>
          <p:cNvPr id="9" name="Content Placeholder 8">
            <a:extLst>
              <a:ext uri="{FF2B5EF4-FFF2-40B4-BE49-F238E27FC236}">
                <a16:creationId xmlns:a16="http://schemas.microsoft.com/office/drawing/2014/main" id="{B5E74FA8-487F-49D6-8754-2A17121BE7D5}"/>
              </a:ext>
            </a:extLst>
          </p:cNvPr>
          <p:cNvSpPr>
            <a:spLocks noGrp="1"/>
          </p:cNvSpPr>
          <p:nvPr>
            <p:ph idx="1"/>
          </p:nvPr>
        </p:nvSpPr>
        <p:spPr>
          <a:xfrm>
            <a:off x="1141412" y="2249487"/>
            <a:ext cx="4459287" cy="3965046"/>
          </a:xfrm>
        </p:spPr>
        <p:txBody>
          <a:bodyPr vert="horz" lIns="91440" tIns="45720" rIns="91440" bIns="45720" rtlCol="0" anchor="t">
            <a:normAutofit/>
          </a:bodyPr>
          <a:lstStyle/>
          <a:p>
            <a:r>
              <a:rPr lang="en-US" sz="2000"/>
              <a:t>700,000 Apps available on the App Store </a:t>
            </a:r>
          </a:p>
          <a:p>
            <a:r>
              <a:rPr lang="en-US" sz="2000"/>
              <a:t>35 billion Downloads </a:t>
            </a:r>
          </a:p>
          <a:p>
            <a:r>
              <a:rPr lang="en-US" sz="2000"/>
              <a:t>Apple takes 30% of all sales, and still has paid out $6.5 Billion in Royalties </a:t>
            </a:r>
          </a:p>
          <a:p>
            <a:r>
              <a:rPr lang="en-US" sz="2000"/>
              <a:t>Average of $9,286 per app</a:t>
            </a:r>
          </a:p>
          <a:p>
            <a:r>
              <a:rPr lang="en-US" sz="2000"/>
              <a:t>However, apps are like books; There are a few top sellers and thousands you haven't heard of </a:t>
            </a:r>
          </a:p>
        </p:txBody>
      </p:sp>
      <p:pic>
        <p:nvPicPr>
          <p:cNvPr id="7" name="Picture 4">
            <a:extLst>
              <a:ext uri="{FF2B5EF4-FFF2-40B4-BE49-F238E27FC236}">
                <a16:creationId xmlns:a16="http://schemas.microsoft.com/office/drawing/2014/main" id="{113A7931-0977-4EF5-A9F7-C2D115D402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1138529"/>
            <a:ext cx="5456279" cy="4555992"/>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6" name="Group 15">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7"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8"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9"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34"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Tree>
    <p:extLst>
      <p:ext uri="{BB962C8B-B14F-4D97-AF65-F5344CB8AC3E}">
        <p14:creationId xmlns:p14="http://schemas.microsoft.com/office/powerpoint/2010/main" val="3303769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useBgFill="1">
        <p:nvSpPr>
          <p:cNvPr id="9" name="Rectangle 8">
            <a:extLst>
              <a:ext uri="{FF2B5EF4-FFF2-40B4-BE49-F238E27FC236}">
                <a16:creationId xmlns:a16="http://schemas.microsoft.com/office/drawing/2014/main" id="{BC3E363D-4793-4E9B-88F5-58007346C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pic>
        <p:nvPicPr>
          <p:cNvPr id="2" name="Picture 2" descr="A screenshot of a cell phone&#10;&#10;Description generated with very high confidence">
            <a:extLst>
              <a:ext uri="{FF2B5EF4-FFF2-40B4-BE49-F238E27FC236}">
                <a16:creationId xmlns:a16="http://schemas.microsoft.com/office/drawing/2014/main" id="{19213C26-3E5E-4053-AB3F-41AEFDFC71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40363" y="965201"/>
            <a:ext cx="8111274" cy="4927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13" name="Footer Placeholder 8">
            <a:extLst>
              <a:ext uri="{FF2B5EF4-FFF2-40B4-BE49-F238E27FC236}">
                <a16:creationId xmlns:a16="http://schemas.microsoft.com/office/drawing/2014/main" id="{6DC27F45-A7A0-4908-B051-ED7ABFD2A46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411" y="6213366"/>
            <a:ext cx="623930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cap="all"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a:t>Who spends more money on games?</a:t>
            </a:r>
          </a:p>
        </p:txBody>
      </p:sp>
      <p:sp>
        <p:nvSpPr>
          <p:cNvPr id="15" name="Date Placeholder 7">
            <a:extLst>
              <a:ext uri="{FF2B5EF4-FFF2-40B4-BE49-F238E27FC236}">
                <a16:creationId xmlns:a16="http://schemas.microsoft.com/office/drawing/2014/main" id="{259D4007-2311-4342-8C73-4B783440E96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6921" y="621336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C4834CBC-FB27-4E65-8FA7-66FC071C097F}" type="datetime1">
              <a:rPr lang="en-US" smtClean="0"/>
              <a:pPr>
                <a:spcAft>
                  <a:spcPts val="600"/>
                </a:spcAft>
              </a:pPr>
              <a:t>11/14/18</a:t>
            </a:fld>
            <a:endParaRPr lang="en-US"/>
          </a:p>
        </p:txBody>
      </p:sp>
      <p:sp>
        <p:nvSpPr>
          <p:cNvPr id="17" name="Slide Number Placeholder 9">
            <a:extLst>
              <a:ext uri="{FF2B5EF4-FFF2-40B4-BE49-F238E27FC236}">
                <a16:creationId xmlns:a16="http://schemas.microsoft.com/office/drawing/2014/main" id="{0386ECAB-EE42-4966-9536-518F21FB8A1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6321" y="6213366"/>
            <a:ext cx="77108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3E59737B-AF67-42EE-B20D-05656D79239C}" type="slidenum">
              <a:rPr lang="en-US" smtClean="0"/>
              <a:pPr>
                <a:spcAft>
                  <a:spcPts val="600"/>
                </a:spcAft>
              </a:pPr>
              <a:t>23</a:t>
            </a:fld>
            <a:endParaRPr lang="en-US"/>
          </a:p>
        </p:txBody>
      </p:sp>
    </p:spTree>
    <p:extLst>
      <p:ext uri="{BB962C8B-B14F-4D97-AF65-F5344CB8AC3E}">
        <p14:creationId xmlns:p14="http://schemas.microsoft.com/office/powerpoint/2010/main" val="3565427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200" name="Picture 2">
            <a:extLst>
              <a:ext uri="{FF2B5EF4-FFF2-40B4-BE49-F238E27FC236}">
                <a16:creationId xmlns:a16="http://schemas.microsoft.com/office/drawing/2014/main" id="{9EB19A0D-88ED-4EC7-B012-FDA45662F2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202" name="Group 201">
            <a:extLst>
              <a:ext uri="{FF2B5EF4-FFF2-40B4-BE49-F238E27FC236}">
                <a16:creationId xmlns:a16="http://schemas.microsoft.com/office/drawing/2014/main" id="{039C885C-7507-48BC-8DA5-9B9A8A3B29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203" name="Rectangle 5">
              <a:extLst>
                <a:ext uri="{FF2B5EF4-FFF2-40B4-BE49-F238E27FC236}">
                  <a16:creationId xmlns:a16="http://schemas.microsoft.com/office/drawing/2014/main" id="{80315E80-D09C-4AAC-A1AA-6416ADD0A77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04" name="Freeform 6">
              <a:extLst>
                <a:ext uri="{FF2B5EF4-FFF2-40B4-BE49-F238E27FC236}">
                  <a16:creationId xmlns:a16="http://schemas.microsoft.com/office/drawing/2014/main" id="{464D5536-A035-4505-AF73-4F7CAE4882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5" name="Freeform 7">
              <a:extLst>
                <a:ext uri="{FF2B5EF4-FFF2-40B4-BE49-F238E27FC236}">
                  <a16:creationId xmlns:a16="http://schemas.microsoft.com/office/drawing/2014/main" id="{81218E36-F40D-459F-A201-0A62E0FA57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 name="Rectangle 8">
              <a:extLst>
                <a:ext uri="{FF2B5EF4-FFF2-40B4-BE49-F238E27FC236}">
                  <a16:creationId xmlns:a16="http://schemas.microsoft.com/office/drawing/2014/main" id="{5B53825A-3A84-4E26-A19D-A61548B6A59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07" name="Freeform 9">
              <a:extLst>
                <a:ext uri="{FF2B5EF4-FFF2-40B4-BE49-F238E27FC236}">
                  <a16:creationId xmlns:a16="http://schemas.microsoft.com/office/drawing/2014/main" id="{AD90489C-7868-4D44-828E-5BD078E107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 name="Freeform 10">
              <a:extLst>
                <a:ext uri="{FF2B5EF4-FFF2-40B4-BE49-F238E27FC236}">
                  <a16:creationId xmlns:a16="http://schemas.microsoft.com/office/drawing/2014/main" id="{98ED0810-C456-43E0-A430-4BF3E84BB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 name="Freeform 11">
              <a:extLst>
                <a:ext uri="{FF2B5EF4-FFF2-40B4-BE49-F238E27FC236}">
                  <a16:creationId xmlns:a16="http://schemas.microsoft.com/office/drawing/2014/main" id="{E5A0D863-274E-498B-A757-EE462B7CF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0" name="Freeform 12">
              <a:extLst>
                <a:ext uri="{FF2B5EF4-FFF2-40B4-BE49-F238E27FC236}">
                  <a16:creationId xmlns:a16="http://schemas.microsoft.com/office/drawing/2014/main" id="{B7819E45-002E-4BE7-9D91-AF82D37762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 name="Freeform 13">
              <a:extLst>
                <a:ext uri="{FF2B5EF4-FFF2-40B4-BE49-F238E27FC236}">
                  <a16:creationId xmlns:a16="http://schemas.microsoft.com/office/drawing/2014/main" id="{8B2A702D-53E8-4674-87E0-CA1F7E5627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 name="Freeform 14">
              <a:extLst>
                <a:ext uri="{FF2B5EF4-FFF2-40B4-BE49-F238E27FC236}">
                  <a16:creationId xmlns:a16="http://schemas.microsoft.com/office/drawing/2014/main" id="{451CEEF2-55A9-4CDF-BB69-2D07031F0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 name="Freeform 15">
              <a:extLst>
                <a:ext uri="{FF2B5EF4-FFF2-40B4-BE49-F238E27FC236}">
                  <a16:creationId xmlns:a16="http://schemas.microsoft.com/office/drawing/2014/main" id="{DCEC5350-68CD-460C-999B-A6055EA506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4" name="Freeform 16">
              <a:extLst>
                <a:ext uri="{FF2B5EF4-FFF2-40B4-BE49-F238E27FC236}">
                  <a16:creationId xmlns:a16="http://schemas.microsoft.com/office/drawing/2014/main" id="{26945734-B592-423F-BCF3-8ED9227467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5" name="Freeform 17">
              <a:extLst>
                <a:ext uri="{FF2B5EF4-FFF2-40B4-BE49-F238E27FC236}">
                  <a16:creationId xmlns:a16="http://schemas.microsoft.com/office/drawing/2014/main" id="{D6FF6791-D332-4D35-90E0-42011DF40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6" name="Freeform 18">
              <a:extLst>
                <a:ext uri="{FF2B5EF4-FFF2-40B4-BE49-F238E27FC236}">
                  <a16:creationId xmlns:a16="http://schemas.microsoft.com/office/drawing/2014/main" id="{B1ED9C0C-0AD0-4F60-BB85-02B00AFE76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7" name="Freeform 19">
              <a:extLst>
                <a:ext uri="{FF2B5EF4-FFF2-40B4-BE49-F238E27FC236}">
                  <a16:creationId xmlns:a16="http://schemas.microsoft.com/office/drawing/2014/main" id="{E202B26B-3FB3-4127-9295-F6E24A75E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8" name="Freeform 20">
              <a:extLst>
                <a:ext uri="{FF2B5EF4-FFF2-40B4-BE49-F238E27FC236}">
                  <a16:creationId xmlns:a16="http://schemas.microsoft.com/office/drawing/2014/main" id="{A9B0C70B-3686-4190-8592-736E11AB4D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9" name="Freeform 21">
              <a:extLst>
                <a:ext uri="{FF2B5EF4-FFF2-40B4-BE49-F238E27FC236}">
                  <a16:creationId xmlns:a16="http://schemas.microsoft.com/office/drawing/2014/main" id="{3DCD01FB-20E8-42C3-AFE9-DFD3F426A1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0" name="Freeform 22">
              <a:extLst>
                <a:ext uri="{FF2B5EF4-FFF2-40B4-BE49-F238E27FC236}">
                  <a16:creationId xmlns:a16="http://schemas.microsoft.com/office/drawing/2014/main" id="{E18D3AEB-E104-4243-893A-880F9A3C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1" name="Freeform 23">
              <a:extLst>
                <a:ext uri="{FF2B5EF4-FFF2-40B4-BE49-F238E27FC236}">
                  <a16:creationId xmlns:a16="http://schemas.microsoft.com/office/drawing/2014/main" id="{25B79020-576E-46E2-BDDD-3D93C9DD53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2" name="Freeform 24">
              <a:extLst>
                <a:ext uri="{FF2B5EF4-FFF2-40B4-BE49-F238E27FC236}">
                  <a16:creationId xmlns:a16="http://schemas.microsoft.com/office/drawing/2014/main" id="{F9BE123C-99CB-4F9F-B6AD-D78B410111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3" name="Freeform 25">
              <a:extLst>
                <a:ext uri="{FF2B5EF4-FFF2-40B4-BE49-F238E27FC236}">
                  <a16:creationId xmlns:a16="http://schemas.microsoft.com/office/drawing/2014/main" id="{2652409A-0FBC-471C-8070-735AA2D18C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4" name="Freeform 26">
              <a:extLst>
                <a:ext uri="{FF2B5EF4-FFF2-40B4-BE49-F238E27FC236}">
                  <a16:creationId xmlns:a16="http://schemas.microsoft.com/office/drawing/2014/main" id="{A7B0AC30-BECB-435E-B184-5893DAF4CF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5" name="Freeform 27">
              <a:extLst>
                <a:ext uri="{FF2B5EF4-FFF2-40B4-BE49-F238E27FC236}">
                  <a16:creationId xmlns:a16="http://schemas.microsoft.com/office/drawing/2014/main" id="{209F3AA3-0D92-49EA-8E9E-E85193591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6" name="Freeform 28">
              <a:extLst>
                <a:ext uri="{FF2B5EF4-FFF2-40B4-BE49-F238E27FC236}">
                  <a16:creationId xmlns:a16="http://schemas.microsoft.com/office/drawing/2014/main" id="{96C003E9-8BC2-48CC-ABF7-540233FDB0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7" name="Freeform 29">
              <a:extLst>
                <a:ext uri="{FF2B5EF4-FFF2-40B4-BE49-F238E27FC236}">
                  <a16:creationId xmlns:a16="http://schemas.microsoft.com/office/drawing/2014/main" id="{13BDD8BA-D378-486C-AAC9-F4BC3E8560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8" name="Freeform 30">
              <a:extLst>
                <a:ext uri="{FF2B5EF4-FFF2-40B4-BE49-F238E27FC236}">
                  <a16:creationId xmlns:a16="http://schemas.microsoft.com/office/drawing/2014/main" id="{04C38930-9B92-429B-915A-D0198D6ACD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9" name="Freeform 31">
              <a:extLst>
                <a:ext uri="{FF2B5EF4-FFF2-40B4-BE49-F238E27FC236}">
                  <a16:creationId xmlns:a16="http://schemas.microsoft.com/office/drawing/2014/main" id="{32660743-42C8-4FFB-A77B-66678E1E1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0" name="Freeform 32">
              <a:extLst>
                <a:ext uri="{FF2B5EF4-FFF2-40B4-BE49-F238E27FC236}">
                  <a16:creationId xmlns:a16="http://schemas.microsoft.com/office/drawing/2014/main" id="{6B242301-66B7-4876-B23A-1B97410A55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1" name="Rectangle 33">
              <a:extLst>
                <a:ext uri="{FF2B5EF4-FFF2-40B4-BE49-F238E27FC236}">
                  <a16:creationId xmlns:a16="http://schemas.microsoft.com/office/drawing/2014/main" id="{B05C5127-C481-4571-9E17-90305CA0A91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32" name="Freeform 34">
              <a:extLst>
                <a:ext uri="{FF2B5EF4-FFF2-40B4-BE49-F238E27FC236}">
                  <a16:creationId xmlns:a16="http://schemas.microsoft.com/office/drawing/2014/main" id="{BC0F1F06-EBE2-4919-A902-A503E384D2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3" name="Freeform 35">
              <a:extLst>
                <a:ext uri="{FF2B5EF4-FFF2-40B4-BE49-F238E27FC236}">
                  <a16:creationId xmlns:a16="http://schemas.microsoft.com/office/drawing/2014/main" id="{2B2E1C8D-A953-4AED-8346-C34CFE3BE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4" name="Freeform 36">
              <a:extLst>
                <a:ext uri="{FF2B5EF4-FFF2-40B4-BE49-F238E27FC236}">
                  <a16:creationId xmlns:a16="http://schemas.microsoft.com/office/drawing/2014/main" id="{8F150D6E-EB09-41AD-93BE-BF543BE36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5" name="Freeform 37">
              <a:extLst>
                <a:ext uri="{FF2B5EF4-FFF2-40B4-BE49-F238E27FC236}">
                  <a16:creationId xmlns:a16="http://schemas.microsoft.com/office/drawing/2014/main" id="{AE3633FE-8FF6-4FC3-8422-483E7FAEDE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6" name="Freeform 38">
              <a:extLst>
                <a:ext uri="{FF2B5EF4-FFF2-40B4-BE49-F238E27FC236}">
                  <a16:creationId xmlns:a16="http://schemas.microsoft.com/office/drawing/2014/main" id="{D233BC09-3785-4EA9-A80F-699EABFCD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7" name="Freeform 39">
              <a:extLst>
                <a:ext uri="{FF2B5EF4-FFF2-40B4-BE49-F238E27FC236}">
                  <a16:creationId xmlns:a16="http://schemas.microsoft.com/office/drawing/2014/main" id="{DEFAAC70-9A33-41C4-9960-80B056E47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8" name="Freeform 40">
              <a:extLst>
                <a:ext uri="{FF2B5EF4-FFF2-40B4-BE49-F238E27FC236}">
                  <a16:creationId xmlns:a16="http://schemas.microsoft.com/office/drawing/2014/main" id="{FE1B6380-FA49-4E35-B2EB-BC1D322A0A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9" name="Freeform 41">
              <a:extLst>
                <a:ext uri="{FF2B5EF4-FFF2-40B4-BE49-F238E27FC236}">
                  <a16:creationId xmlns:a16="http://schemas.microsoft.com/office/drawing/2014/main" id="{F578AFE9-69B9-4FE3-A349-4640D49A5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0" name="Freeform 42">
              <a:extLst>
                <a:ext uri="{FF2B5EF4-FFF2-40B4-BE49-F238E27FC236}">
                  <a16:creationId xmlns:a16="http://schemas.microsoft.com/office/drawing/2014/main" id="{49C01CF4-73AC-40B8-8AA5-60072CBB34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1" name="Freeform 43">
              <a:extLst>
                <a:ext uri="{FF2B5EF4-FFF2-40B4-BE49-F238E27FC236}">
                  <a16:creationId xmlns:a16="http://schemas.microsoft.com/office/drawing/2014/main" id="{B4DA1C3D-282A-4010-9263-E2F62D795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2" name="Freeform 44">
              <a:extLst>
                <a:ext uri="{FF2B5EF4-FFF2-40B4-BE49-F238E27FC236}">
                  <a16:creationId xmlns:a16="http://schemas.microsoft.com/office/drawing/2014/main" id="{52475A43-7A28-4A0F-BA58-C070BB882B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3" name="Rectangle 45">
              <a:extLst>
                <a:ext uri="{FF2B5EF4-FFF2-40B4-BE49-F238E27FC236}">
                  <a16:creationId xmlns:a16="http://schemas.microsoft.com/office/drawing/2014/main" id="{0C7241CC-AC61-4580-A46E-C217B329EB2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44" name="Freeform 46">
              <a:extLst>
                <a:ext uri="{FF2B5EF4-FFF2-40B4-BE49-F238E27FC236}">
                  <a16:creationId xmlns:a16="http://schemas.microsoft.com/office/drawing/2014/main" id="{584FF8AA-E75D-483B-A344-7022541CF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5" name="Freeform 47">
              <a:extLst>
                <a:ext uri="{FF2B5EF4-FFF2-40B4-BE49-F238E27FC236}">
                  <a16:creationId xmlns:a16="http://schemas.microsoft.com/office/drawing/2014/main" id="{AFF0ABD2-8247-432E-9F13-CCB7D0E620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6" name="Freeform 48">
              <a:extLst>
                <a:ext uri="{FF2B5EF4-FFF2-40B4-BE49-F238E27FC236}">
                  <a16:creationId xmlns:a16="http://schemas.microsoft.com/office/drawing/2014/main" id="{8779D639-A8BE-46A3-BF82-B0498C363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7" name="Freeform 49">
              <a:extLst>
                <a:ext uri="{FF2B5EF4-FFF2-40B4-BE49-F238E27FC236}">
                  <a16:creationId xmlns:a16="http://schemas.microsoft.com/office/drawing/2014/main" id="{62C75AD3-B601-4AB8-A449-C0375B263A5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8" name="Freeform 50">
              <a:extLst>
                <a:ext uri="{FF2B5EF4-FFF2-40B4-BE49-F238E27FC236}">
                  <a16:creationId xmlns:a16="http://schemas.microsoft.com/office/drawing/2014/main" id="{7CEBAD4A-BB32-451F-B1E1-48D6F52EBD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9" name="Freeform 51">
              <a:extLst>
                <a:ext uri="{FF2B5EF4-FFF2-40B4-BE49-F238E27FC236}">
                  <a16:creationId xmlns:a16="http://schemas.microsoft.com/office/drawing/2014/main" id="{9EA19F7F-29F8-4DF4-AB9B-C4D507FA7C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0" name="Freeform 52">
              <a:extLst>
                <a:ext uri="{FF2B5EF4-FFF2-40B4-BE49-F238E27FC236}">
                  <a16:creationId xmlns:a16="http://schemas.microsoft.com/office/drawing/2014/main" id="{9A6E14CB-BA29-40ED-B9E1-9AF554AFD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1" name="Freeform 53">
              <a:extLst>
                <a:ext uri="{FF2B5EF4-FFF2-40B4-BE49-F238E27FC236}">
                  <a16:creationId xmlns:a16="http://schemas.microsoft.com/office/drawing/2014/main" id="{384A67CA-9AF3-4473-9BC7-2C48C43261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2" name="Freeform 54">
              <a:extLst>
                <a:ext uri="{FF2B5EF4-FFF2-40B4-BE49-F238E27FC236}">
                  <a16:creationId xmlns:a16="http://schemas.microsoft.com/office/drawing/2014/main" id="{9DE1AF00-9D03-4DFB-B862-C86659628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3" name="Freeform 55">
              <a:extLst>
                <a:ext uri="{FF2B5EF4-FFF2-40B4-BE49-F238E27FC236}">
                  <a16:creationId xmlns:a16="http://schemas.microsoft.com/office/drawing/2014/main" id="{03D15E32-C507-4B36-B9AB-BD0A1AEBDE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4" name="Freeform 56">
              <a:extLst>
                <a:ext uri="{FF2B5EF4-FFF2-40B4-BE49-F238E27FC236}">
                  <a16:creationId xmlns:a16="http://schemas.microsoft.com/office/drawing/2014/main" id="{978B3024-1C05-4858-A919-0ABF75EF7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5" name="Freeform 57">
              <a:extLst>
                <a:ext uri="{FF2B5EF4-FFF2-40B4-BE49-F238E27FC236}">
                  <a16:creationId xmlns:a16="http://schemas.microsoft.com/office/drawing/2014/main" id="{04B0C1D6-8B63-4D35-83C5-5D4331190A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6" name="Freeform 58">
              <a:extLst>
                <a:ext uri="{FF2B5EF4-FFF2-40B4-BE49-F238E27FC236}">
                  <a16:creationId xmlns:a16="http://schemas.microsoft.com/office/drawing/2014/main" id="{C0409678-BF82-43B2-8F95-46A5A0E186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4" name="Title 3">
            <a:extLst>
              <a:ext uri="{FF2B5EF4-FFF2-40B4-BE49-F238E27FC236}">
                <a16:creationId xmlns:a16="http://schemas.microsoft.com/office/drawing/2014/main" id="{0E13FA08-FC58-4FA7-BC1E-9523E22C92F8}"/>
              </a:ext>
            </a:extLst>
          </p:cNvPr>
          <p:cNvSpPr>
            <a:spLocks noGrp="1"/>
          </p:cNvSpPr>
          <p:nvPr>
            <p:ph type="title"/>
          </p:nvPr>
        </p:nvSpPr>
        <p:spPr>
          <a:xfrm>
            <a:off x="1617233" y="4539573"/>
            <a:ext cx="8957534" cy="1182838"/>
          </a:xfrm>
        </p:spPr>
        <p:txBody>
          <a:bodyPr vert="horz" lIns="91440" tIns="45720" rIns="91440" bIns="45720" rtlCol="0" anchor="b">
            <a:normAutofit/>
          </a:bodyPr>
          <a:lstStyle/>
          <a:p>
            <a:pPr algn="ctr"/>
            <a:r>
              <a:rPr lang="en-US" sz="4800"/>
              <a:t>Costs at each level</a:t>
            </a:r>
          </a:p>
        </p:txBody>
      </p:sp>
      <p:sp>
        <p:nvSpPr>
          <p:cNvPr id="258" name="Round Diagonal Corner Rectangle 6">
            <a:extLst>
              <a:ext uri="{FF2B5EF4-FFF2-40B4-BE49-F238E27FC236}">
                <a16:creationId xmlns:a16="http://schemas.microsoft.com/office/drawing/2014/main" id="{9CE97880-B96A-4BF9-BFFB-34DAA44F8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6002004-D042-459F-BE78-E765235DFB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3635" y="1321602"/>
            <a:ext cx="5051471" cy="2235275"/>
          </a:xfrm>
          <a:prstGeom prst="rect">
            <a:avLst/>
          </a:prstGeom>
        </p:spPr>
      </p:pic>
      <p:pic>
        <p:nvPicPr>
          <p:cNvPr id="7" name="Picture 6">
            <a:extLst>
              <a:ext uri="{FF2B5EF4-FFF2-40B4-BE49-F238E27FC236}">
                <a16:creationId xmlns:a16="http://schemas.microsoft.com/office/drawing/2014/main" id="{0CC2301D-1296-4E31-AB65-296C684659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8832" y="1567861"/>
            <a:ext cx="5051472" cy="1742757"/>
          </a:xfrm>
          <a:prstGeom prst="rect">
            <a:avLst/>
          </a:prstGeom>
        </p:spPr>
      </p:pic>
    </p:spTree>
    <p:extLst>
      <p:ext uri="{BB962C8B-B14F-4D97-AF65-F5344CB8AC3E}">
        <p14:creationId xmlns:p14="http://schemas.microsoft.com/office/powerpoint/2010/main" val="340598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19" name="Picture 2">
            <a:extLst>
              <a:ext uri="{FF2B5EF4-FFF2-40B4-BE49-F238E27FC236}">
                <a16:creationId xmlns:a16="http://schemas.microsoft.com/office/drawing/2014/main" id="{9EB19A0D-88ED-4EC7-B012-FDA45662F2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1" name="Group 120">
            <a:extLst>
              <a:ext uri="{FF2B5EF4-FFF2-40B4-BE49-F238E27FC236}">
                <a16:creationId xmlns:a16="http://schemas.microsoft.com/office/drawing/2014/main" id="{039C885C-7507-48BC-8DA5-9B9A8A3B29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2" name="Rectangle 5">
              <a:extLst>
                <a:ext uri="{FF2B5EF4-FFF2-40B4-BE49-F238E27FC236}">
                  <a16:creationId xmlns:a16="http://schemas.microsoft.com/office/drawing/2014/main" id="{80315E80-D09C-4AAC-A1AA-6416ADD0A77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23" name="Freeform 6">
              <a:extLst>
                <a:ext uri="{FF2B5EF4-FFF2-40B4-BE49-F238E27FC236}">
                  <a16:creationId xmlns:a16="http://schemas.microsoft.com/office/drawing/2014/main" id="{464D5536-A035-4505-AF73-4F7CAE4882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4" name="Freeform 7">
              <a:extLst>
                <a:ext uri="{FF2B5EF4-FFF2-40B4-BE49-F238E27FC236}">
                  <a16:creationId xmlns:a16="http://schemas.microsoft.com/office/drawing/2014/main" id="{81218E36-F40D-459F-A201-0A62E0FA57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5" name="Rectangle 8">
              <a:extLst>
                <a:ext uri="{FF2B5EF4-FFF2-40B4-BE49-F238E27FC236}">
                  <a16:creationId xmlns:a16="http://schemas.microsoft.com/office/drawing/2014/main" id="{5B53825A-3A84-4E26-A19D-A61548B6A59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26" name="Freeform 9">
              <a:extLst>
                <a:ext uri="{FF2B5EF4-FFF2-40B4-BE49-F238E27FC236}">
                  <a16:creationId xmlns:a16="http://schemas.microsoft.com/office/drawing/2014/main" id="{AD90489C-7868-4D44-828E-5BD078E107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7" name="Freeform 10">
              <a:extLst>
                <a:ext uri="{FF2B5EF4-FFF2-40B4-BE49-F238E27FC236}">
                  <a16:creationId xmlns:a16="http://schemas.microsoft.com/office/drawing/2014/main" id="{98ED0810-C456-43E0-A430-4BF3E84BB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8" name="Freeform 11">
              <a:extLst>
                <a:ext uri="{FF2B5EF4-FFF2-40B4-BE49-F238E27FC236}">
                  <a16:creationId xmlns:a16="http://schemas.microsoft.com/office/drawing/2014/main" id="{E5A0D863-274E-498B-A757-EE462B7CF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29" name="Freeform 12">
              <a:extLst>
                <a:ext uri="{FF2B5EF4-FFF2-40B4-BE49-F238E27FC236}">
                  <a16:creationId xmlns:a16="http://schemas.microsoft.com/office/drawing/2014/main" id="{B7819E45-002E-4BE7-9D91-AF82D37762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0" name="Freeform 13">
              <a:extLst>
                <a:ext uri="{FF2B5EF4-FFF2-40B4-BE49-F238E27FC236}">
                  <a16:creationId xmlns:a16="http://schemas.microsoft.com/office/drawing/2014/main" id="{8B2A702D-53E8-4674-87E0-CA1F7E5627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1" name="Freeform 14">
              <a:extLst>
                <a:ext uri="{FF2B5EF4-FFF2-40B4-BE49-F238E27FC236}">
                  <a16:creationId xmlns:a16="http://schemas.microsoft.com/office/drawing/2014/main" id="{451CEEF2-55A9-4CDF-BB69-2D07031F0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2" name="Freeform 15">
              <a:extLst>
                <a:ext uri="{FF2B5EF4-FFF2-40B4-BE49-F238E27FC236}">
                  <a16:creationId xmlns:a16="http://schemas.microsoft.com/office/drawing/2014/main" id="{DCEC5350-68CD-460C-999B-A6055EA506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3" name="Freeform 16">
              <a:extLst>
                <a:ext uri="{FF2B5EF4-FFF2-40B4-BE49-F238E27FC236}">
                  <a16:creationId xmlns:a16="http://schemas.microsoft.com/office/drawing/2014/main" id="{26945734-B592-423F-BCF3-8ED9227467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4" name="Freeform 17">
              <a:extLst>
                <a:ext uri="{FF2B5EF4-FFF2-40B4-BE49-F238E27FC236}">
                  <a16:creationId xmlns:a16="http://schemas.microsoft.com/office/drawing/2014/main" id="{D6FF6791-D332-4D35-90E0-42011DF40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5" name="Freeform 18">
              <a:extLst>
                <a:ext uri="{FF2B5EF4-FFF2-40B4-BE49-F238E27FC236}">
                  <a16:creationId xmlns:a16="http://schemas.microsoft.com/office/drawing/2014/main" id="{B1ED9C0C-0AD0-4F60-BB85-02B00AFE76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6" name="Freeform 19">
              <a:extLst>
                <a:ext uri="{FF2B5EF4-FFF2-40B4-BE49-F238E27FC236}">
                  <a16:creationId xmlns:a16="http://schemas.microsoft.com/office/drawing/2014/main" id="{E202B26B-3FB3-4127-9295-F6E24A75E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7" name="Freeform 20">
              <a:extLst>
                <a:ext uri="{FF2B5EF4-FFF2-40B4-BE49-F238E27FC236}">
                  <a16:creationId xmlns:a16="http://schemas.microsoft.com/office/drawing/2014/main" id="{A9B0C70B-3686-4190-8592-736E11AB4D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8" name="Freeform 21">
              <a:extLst>
                <a:ext uri="{FF2B5EF4-FFF2-40B4-BE49-F238E27FC236}">
                  <a16:creationId xmlns:a16="http://schemas.microsoft.com/office/drawing/2014/main" id="{3DCD01FB-20E8-42C3-AFE9-DFD3F426A1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9" name="Freeform 22">
              <a:extLst>
                <a:ext uri="{FF2B5EF4-FFF2-40B4-BE49-F238E27FC236}">
                  <a16:creationId xmlns:a16="http://schemas.microsoft.com/office/drawing/2014/main" id="{E18D3AEB-E104-4243-893A-880F9A3C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0" name="Freeform 23">
              <a:extLst>
                <a:ext uri="{FF2B5EF4-FFF2-40B4-BE49-F238E27FC236}">
                  <a16:creationId xmlns:a16="http://schemas.microsoft.com/office/drawing/2014/main" id="{25B79020-576E-46E2-BDDD-3D93C9DD53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1" name="Freeform 24">
              <a:extLst>
                <a:ext uri="{FF2B5EF4-FFF2-40B4-BE49-F238E27FC236}">
                  <a16:creationId xmlns:a16="http://schemas.microsoft.com/office/drawing/2014/main" id="{F9BE123C-99CB-4F9F-B6AD-D78B410111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2" name="Freeform 25">
              <a:extLst>
                <a:ext uri="{FF2B5EF4-FFF2-40B4-BE49-F238E27FC236}">
                  <a16:creationId xmlns:a16="http://schemas.microsoft.com/office/drawing/2014/main" id="{2652409A-0FBC-471C-8070-735AA2D18C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3" name="Freeform 26">
              <a:extLst>
                <a:ext uri="{FF2B5EF4-FFF2-40B4-BE49-F238E27FC236}">
                  <a16:creationId xmlns:a16="http://schemas.microsoft.com/office/drawing/2014/main" id="{A7B0AC30-BECB-435E-B184-5893DAF4CF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4" name="Freeform 27">
              <a:extLst>
                <a:ext uri="{FF2B5EF4-FFF2-40B4-BE49-F238E27FC236}">
                  <a16:creationId xmlns:a16="http://schemas.microsoft.com/office/drawing/2014/main" id="{209F3AA3-0D92-49EA-8E9E-E85193591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5" name="Freeform 28">
              <a:extLst>
                <a:ext uri="{FF2B5EF4-FFF2-40B4-BE49-F238E27FC236}">
                  <a16:creationId xmlns:a16="http://schemas.microsoft.com/office/drawing/2014/main" id="{96C003E9-8BC2-48CC-ABF7-540233FDB0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6" name="Freeform 29">
              <a:extLst>
                <a:ext uri="{FF2B5EF4-FFF2-40B4-BE49-F238E27FC236}">
                  <a16:creationId xmlns:a16="http://schemas.microsoft.com/office/drawing/2014/main" id="{13BDD8BA-D378-486C-AAC9-F4BC3E8560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7" name="Freeform 30">
              <a:extLst>
                <a:ext uri="{FF2B5EF4-FFF2-40B4-BE49-F238E27FC236}">
                  <a16:creationId xmlns:a16="http://schemas.microsoft.com/office/drawing/2014/main" id="{04C38930-9B92-429B-915A-D0198D6ACD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8" name="Freeform 31">
              <a:extLst>
                <a:ext uri="{FF2B5EF4-FFF2-40B4-BE49-F238E27FC236}">
                  <a16:creationId xmlns:a16="http://schemas.microsoft.com/office/drawing/2014/main" id="{32660743-42C8-4FFB-A77B-66678E1E1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9" name="Freeform 32">
              <a:extLst>
                <a:ext uri="{FF2B5EF4-FFF2-40B4-BE49-F238E27FC236}">
                  <a16:creationId xmlns:a16="http://schemas.microsoft.com/office/drawing/2014/main" id="{6B242301-66B7-4876-B23A-1B97410A55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0" name="Rectangle 33">
              <a:extLst>
                <a:ext uri="{FF2B5EF4-FFF2-40B4-BE49-F238E27FC236}">
                  <a16:creationId xmlns:a16="http://schemas.microsoft.com/office/drawing/2014/main" id="{B05C5127-C481-4571-9E17-90305CA0A91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51" name="Freeform 34">
              <a:extLst>
                <a:ext uri="{FF2B5EF4-FFF2-40B4-BE49-F238E27FC236}">
                  <a16:creationId xmlns:a16="http://schemas.microsoft.com/office/drawing/2014/main" id="{BC0F1F06-EBE2-4919-A902-A503E384D2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2" name="Freeform 35">
              <a:extLst>
                <a:ext uri="{FF2B5EF4-FFF2-40B4-BE49-F238E27FC236}">
                  <a16:creationId xmlns:a16="http://schemas.microsoft.com/office/drawing/2014/main" id="{2B2E1C8D-A953-4AED-8346-C34CFE3BE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3" name="Freeform 36">
              <a:extLst>
                <a:ext uri="{FF2B5EF4-FFF2-40B4-BE49-F238E27FC236}">
                  <a16:creationId xmlns:a16="http://schemas.microsoft.com/office/drawing/2014/main" id="{8F150D6E-EB09-41AD-93BE-BF543BE36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4" name="Freeform 37">
              <a:extLst>
                <a:ext uri="{FF2B5EF4-FFF2-40B4-BE49-F238E27FC236}">
                  <a16:creationId xmlns:a16="http://schemas.microsoft.com/office/drawing/2014/main" id="{AE3633FE-8FF6-4FC3-8422-483E7FAEDE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5" name="Freeform 38">
              <a:extLst>
                <a:ext uri="{FF2B5EF4-FFF2-40B4-BE49-F238E27FC236}">
                  <a16:creationId xmlns:a16="http://schemas.microsoft.com/office/drawing/2014/main" id="{D233BC09-3785-4EA9-A80F-699EABFCD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6" name="Freeform 39">
              <a:extLst>
                <a:ext uri="{FF2B5EF4-FFF2-40B4-BE49-F238E27FC236}">
                  <a16:creationId xmlns:a16="http://schemas.microsoft.com/office/drawing/2014/main" id="{DEFAAC70-9A33-41C4-9960-80B056E47F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7" name="Freeform 40">
              <a:extLst>
                <a:ext uri="{FF2B5EF4-FFF2-40B4-BE49-F238E27FC236}">
                  <a16:creationId xmlns:a16="http://schemas.microsoft.com/office/drawing/2014/main" id="{FE1B6380-FA49-4E35-B2EB-BC1D322A0A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8" name="Freeform 41">
              <a:extLst>
                <a:ext uri="{FF2B5EF4-FFF2-40B4-BE49-F238E27FC236}">
                  <a16:creationId xmlns:a16="http://schemas.microsoft.com/office/drawing/2014/main" id="{F578AFE9-69B9-4FE3-A349-4640D49A58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59" name="Freeform 42">
              <a:extLst>
                <a:ext uri="{FF2B5EF4-FFF2-40B4-BE49-F238E27FC236}">
                  <a16:creationId xmlns:a16="http://schemas.microsoft.com/office/drawing/2014/main" id="{49C01CF4-73AC-40B8-8AA5-60072CBB34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0" name="Freeform 43">
              <a:extLst>
                <a:ext uri="{FF2B5EF4-FFF2-40B4-BE49-F238E27FC236}">
                  <a16:creationId xmlns:a16="http://schemas.microsoft.com/office/drawing/2014/main" id="{B4DA1C3D-282A-4010-9263-E2F62D795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1" name="Freeform 44">
              <a:extLst>
                <a:ext uri="{FF2B5EF4-FFF2-40B4-BE49-F238E27FC236}">
                  <a16:creationId xmlns:a16="http://schemas.microsoft.com/office/drawing/2014/main" id="{52475A43-7A28-4A0F-BA58-C070BB882B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2" name="Rectangle 45">
              <a:extLst>
                <a:ext uri="{FF2B5EF4-FFF2-40B4-BE49-F238E27FC236}">
                  <a16:creationId xmlns:a16="http://schemas.microsoft.com/office/drawing/2014/main" id="{0C7241CC-AC61-4580-A46E-C217B329EB2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63" name="Freeform 46">
              <a:extLst>
                <a:ext uri="{FF2B5EF4-FFF2-40B4-BE49-F238E27FC236}">
                  <a16:creationId xmlns:a16="http://schemas.microsoft.com/office/drawing/2014/main" id="{584FF8AA-E75D-483B-A344-7022541CF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4" name="Freeform 47">
              <a:extLst>
                <a:ext uri="{FF2B5EF4-FFF2-40B4-BE49-F238E27FC236}">
                  <a16:creationId xmlns:a16="http://schemas.microsoft.com/office/drawing/2014/main" id="{AFF0ABD2-8247-432E-9F13-CCB7D0E620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5" name="Freeform 48">
              <a:extLst>
                <a:ext uri="{FF2B5EF4-FFF2-40B4-BE49-F238E27FC236}">
                  <a16:creationId xmlns:a16="http://schemas.microsoft.com/office/drawing/2014/main" id="{8779D639-A8BE-46A3-BF82-B0498C363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6" name="Freeform 49">
              <a:extLst>
                <a:ext uri="{FF2B5EF4-FFF2-40B4-BE49-F238E27FC236}">
                  <a16:creationId xmlns:a16="http://schemas.microsoft.com/office/drawing/2014/main" id="{62C75AD3-B601-4AB8-A449-C0375B263A5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7" name="Freeform 50">
              <a:extLst>
                <a:ext uri="{FF2B5EF4-FFF2-40B4-BE49-F238E27FC236}">
                  <a16:creationId xmlns:a16="http://schemas.microsoft.com/office/drawing/2014/main" id="{7CEBAD4A-BB32-451F-B1E1-48D6F52EBD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8" name="Freeform 51">
              <a:extLst>
                <a:ext uri="{FF2B5EF4-FFF2-40B4-BE49-F238E27FC236}">
                  <a16:creationId xmlns:a16="http://schemas.microsoft.com/office/drawing/2014/main" id="{9EA19F7F-29F8-4DF4-AB9B-C4D507FA7C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9" name="Freeform 52">
              <a:extLst>
                <a:ext uri="{FF2B5EF4-FFF2-40B4-BE49-F238E27FC236}">
                  <a16:creationId xmlns:a16="http://schemas.microsoft.com/office/drawing/2014/main" id="{9A6E14CB-BA29-40ED-B9E1-9AF554AFD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0" name="Freeform 53">
              <a:extLst>
                <a:ext uri="{FF2B5EF4-FFF2-40B4-BE49-F238E27FC236}">
                  <a16:creationId xmlns:a16="http://schemas.microsoft.com/office/drawing/2014/main" id="{384A67CA-9AF3-4473-9BC7-2C48C43261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1" name="Freeform 54">
              <a:extLst>
                <a:ext uri="{FF2B5EF4-FFF2-40B4-BE49-F238E27FC236}">
                  <a16:creationId xmlns:a16="http://schemas.microsoft.com/office/drawing/2014/main" id="{9DE1AF00-9D03-4DFB-B862-C86659628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2" name="Freeform 55">
              <a:extLst>
                <a:ext uri="{FF2B5EF4-FFF2-40B4-BE49-F238E27FC236}">
                  <a16:creationId xmlns:a16="http://schemas.microsoft.com/office/drawing/2014/main" id="{03D15E32-C507-4B36-B9AB-BD0A1AEBDE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3" name="Freeform 56">
              <a:extLst>
                <a:ext uri="{FF2B5EF4-FFF2-40B4-BE49-F238E27FC236}">
                  <a16:creationId xmlns:a16="http://schemas.microsoft.com/office/drawing/2014/main" id="{978B3024-1C05-4858-A919-0ABF75EF7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4" name="Freeform 57">
              <a:extLst>
                <a:ext uri="{FF2B5EF4-FFF2-40B4-BE49-F238E27FC236}">
                  <a16:creationId xmlns:a16="http://schemas.microsoft.com/office/drawing/2014/main" id="{04B0C1D6-8B63-4D35-83C5-5D4331190A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5" name="Freeform 58">
              <a:extLst>
                <a:ext uri="{FF2B5EF4-FFF2-40B4-BE49-F238E27FC236}">
                  <a16:creationId xmlns:a16="http://schemas.microsoft.com/office/drawing/2014/main" id="{C0409678-BF82-43B2-8F95-46A5A0E186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4" name="Title 3">
            <a:extLst>
              <a:ext uri="{FF2B5EF4-FFF2-40B4-BE49-F238E27FC236}">
                <a16:creationId xmlns:a16="http://schemas.microsoft.com/office/drawing/2014/main" id="{0E13FA08-FC58-4FA7-BC1E-9523E22C92F8}"/>
              </a:ext>
            </a:extLst>
          </p:cNvPr>
          <p:cNvSpPr>
            <a:spLocks noGrp="1"/>
          </p:cNvSpPr>
          <p:nvPr>
            <p:ph type="title"/>
          </p:nvPr>
        </p:nvSpPr>
        <p:spPr>
          <a:xfrm>
            <a:off x="1617233" y="4539573"/>
            <a:ext cx="8957534" cy="1182838"/>
          </a:xfrm>
        </p:spPr>
        <p:txBody>
          <a:bodyPr vert="horz" lIns="91440" tIns="45720" rIns="91440" bIns="45720" rtlCol="0" anchor="b">
            <a:normAutofit/>
          </a:bodyPr>
          <a:lstStyle/>
          <a:p>
            <a:pPr algn="ctr"/>
            <a:r>
              <a:rPr lang="en-US" sz="4800"/>
              <a:t>Costs at each level</a:t>
            </a:r>
          </a:p>
        </p:txBody>
      </p:sp>
      <p:sp>
        <p:nvSpPr>
          <p:cNvPr id="177" name="Round Diagonal Corner Rectangle 6">
            <a:extLst>
              <a:ext uri="{FF2B5EF4-FFF2-40B4-BE49-F238E27FC236}">
                <a16:creationId xmlns:a16="http://schemas.microsoft.com/office/drawing/2014/main" id="{9CE97880-B96A-4BF9-BFFB-34DAA44F8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DB751F6-4227-4294-B3C1-F1E8545469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3635" y="1321602"/>
            <a:ext cx="5051471" cy="2235275"/>
          </a:xfrm>
          <a:prstGeom prst="rect">
            <a:avLst/>
          </a:prstGeom>
        </p:spPr>
      </p:pic>
      <p:pic>
        <p:nvPicPr>
          <p:cNvPr id="8" name="Picture 7">
            <a:extLst>
              <a:ext uri="{FF2B5EF4-FFF2-40B4-BE49-F238E27FC236}">
                <a16:creationId xmlns:a16="http://schemas.microsoft.com/office/drawing/2014/main" id="{3881CA2C-33F2-46F2-95B6-6648138E58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88832" y="1624690"/>
            <a:ext cx="5051472" cy="1629098"/>
          </a:xfrm>
          <a:prstGeom prst="rect">
            <a:avLst/>
          </a:prstGeom>
        </p:spPr>
      </p:pic>
    </p:spTree>
    <p:extLst>
      <p:ext uri="{BB962C8B-B14F-4D97-AF65-F5344CB8AC3E}">
        <p14:creationId xmlns:p14="http://schemas.microsoft.com/office/powerpoint/2010/main" val="389823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D3101-D3A5-8543-A9DB-99EBF39B81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CB2D50B-59C5-8544-84A7-D603C7E1514B}"/>
              </a:ext>
            </a:extLst>
          </p:cNvPr>
          <p:cNvSpPr txBox="1"/>
          <p:nvPr/>
        </p:nvSpPr>
        <p:spPr>
          <a:xfrm>
            <a:off x="809625" y="787241"/>
            <a:ext cx="5572125" cy="2308324"/>
          </a:xfrm>
          <a:prstGeom prst="rect">
            <a:avLst/>
          </a:prstGeom>
          <a:noFill/>
        </p:spPr>
        <p:txBody>
          <a:bodyPr wrap="square" rtlCol="0" anchor="t">
            <a:spAutoFit/>
          </a:bodyPr>
          <a:lstStyle/>
          <a:p>
            <a:pPr marL="342900" indent="-342900">
              <a:buAutoNum type="arabicPeriod"/>
            </a:pPr>
            <a:r>
              <a:rPr lang="en-US" sz="2400">
                <a:solidFill>
                  <a:schemeClr val="tx1">
                    <a:lumMod val="75000"/>
                  </a:schemeClr>
                </a:solidFill>
              </a:rPr>
              <a:t>Market Overview &amp; The Business of Mobile Gaming </a:t>
            </a:r>
            <a:endParaRPr lang="en-US">
              <a:solidFill>
                <a:schemeClr val="tx1">
                  <a:lumMod val="75000"/>
                </a:schemeClr>
              </a:solidFill>
            </a:endParaRPr>
          </a:p>
          <a:p>
            <a:pPr marL="342900" indent="-342900">
              <a:buAutoNum type="arabicPeriod"/>
            </a:pPr>
            <a:r>
              <a:rPr lang="en-US" sz="2400">
                <a:solidFill>
                  <a:schemeClr val="tx1">
                    <a:lumMod val="75000"/>
                  </a:schemeClr>
                </a:solidFill>
              </a:rPr>
              <a:t>Models of Mobile Gaming</a:t>
            </a:r>
          </a:p>
          <a:p>
            <a:pPr marL="342900" indent="-342900">
              <a:buAutoNum type="arabicPeriod"/>
            </a:pPr>
            <a:r>
              <a:rPr lang="en-US" sz="2400">
                <a:solidFill>
                  <a:schemeClr val="tx1">
                    <a:lumMod val="75000"/>
                  </a:schemeClr>
                </a:solidFill>
              </a:rPr>
              <a:t>The Cost of Mobile Gaming </a:t>
            </a:r>
          </a:p>
          <a:p>
            <a:pPr marL="342900" indent="-342900">
              <a:buAutoNum type="arabicPeriod"/>
            </a:pPr>
            <a:r>
              <a:rPr lang="en-US" sz="2400"/>
              <a:t>Privacy Considerations </a:t>
            </a:r>
          </a:p>
          <a:p>
            <a:pPr marL="342900" indent="-342900">
              <a:buAutoNum type="arabicPeriod"/>
            </a:pPr>
            <a:r>
              <a:rPr lang="en-US" sz="2400">
                <a:solidFill>
                  <a:schemeClr val="tx1">
                    <a:lumMod val="75000"/>
                  </a:schemeClr>
                </a:solidFill>
              </a:rPr>
              <a:t>Intellectual Property Considerations </a:t>
            </a:r>
          </a:p>
        </p:txBody>
      </p:sp>
    </p:spTree>
    <p:extLst>
      <p:ext uri="{BB962C8B-B14F-4D97-AF65-F5344CB8AC3E}">
        <p14:creationId xmlns:p14="http://schemas.microsoft.com/office/powerpoint/2010/main" val="3940535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1048AC-F9C3-4108-8C67-95B44016460D}"/>
              </a:ext>
            </a:extLst>
          </p:cNvPr>
          <p:cNvPicPr>
            <a:picLocks noChangeAspect="1"/>
          </p:cNvPicPr>
          <p:nvPr/>
        </p:nvPicPr>
        <p:blipFill>
          <a:blip r:embed="rId2"/>
          <a:stretch>
            <a:fillRect/>
          </a:stretch>
        </p:blipFill>
        <p:spPr>
          <a:xfrm>
            <a:off x="3124200" y="1357803"/>
            <a:ext cx="5943600" cy="5067300"/>
          </a:xfrm>
          <a:prstGeom prst="rect">
            <a:avLst/>
          </a:prstGeom>
          <a:effectLst>
            <a:softEdge rad="50800"/>
          </a:effectLst>
        </p:spPr>
      </p:pic>
      <p:sp>
        <p:nvSpPr>
          <p:cNvPr id="5" name="Title 4">
            <a:extLst>
              <a:ext uri="{FF2B5EF4-FFF2-40B4-BE49-F238E27FC236}">
                <a16:creationId xmlns:a16="http://schemas.microsoft.com/office/drawing/2014/main" id="{8B1FC923-0D57-4BC9-82FB-F390007C4BC6}"/>
              </a:ext>
            </a:extLst>
          </p:cNvPr>
          <p:cNvSpPr>
            <a:spLocks noGrp="1"/>
          </p:cNvSpPr>
          <p:nvPr>
            <p:ph type="title"/>
          </p:nvPr>
        </p:nvSpPr>
        <p:spPr>
          <a:xfrm>
            <a:off x="1143001" y="191798"/>
            <a:ext cx="9905998" cy="1478570"/>
          </a:xfrm>
        </p:spPr>
        <p:txBody>
          <a:bodyPr/>
          <a:lstStyle/>
          <a:p>
            <a:pPr algn="ctr"/>
            <a:r>
              <a:rPr lang="en-CA"/>
              <a:t>Welcome to</a:t>
            </a:r>
          </a:p>
        </p:txBody>
      </p:sp>
    </p:spTree>
    <p:extLst>
      <p:ext uri="{BB962C8B-B14F-4D97-AF65-F5344CB8AC3E}">
        <p14:creationId xmlns:p14="http://schemas.microsoft.com/office/powerpoint/2010/main" val="478640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6"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2"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4" name="Group 13">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53" name="Rectangle 52">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9"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alphaModFix amt="30000"/>
            <a:extLst>
              <a:ext uri="{28A0092B-C50C-407E-A947-70E740481C1C}">
                <a14:useLocalDpi xmlns:a14="http://schemas.microsoft.com/office/drawing/2010/main"/>
              </a:ext>
            </a:extLst>
          </a:blip>
          <a:srcRect/>
          <a:stretch>
            <a:fillRect/>
          </a:stretch>
        </p:blipFill>
        <p:spPr bwMode="auto">
          <a:xfrm>
            <a:off x="-22530" y="23283"/>
            <a:ext cx="4078152"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74DF5B-B31E-45D5-8EC6-7EBEE6614839}"/>
              </a:ext>
            </a:extLst>
          </p:cNvPr>
          <p:cNvSpPr>
            <a:spLocks noGrp="1"/>
          </p:cNvSpPr>
          <p:nvPr>
            <p:ph type="title"/>
          </p:nvPr>
        </p:nvSpPr>
        <p:spPr>
          <a:xfrm>
            <a:off x="855266" y="618518"/>
            <a:ext cx="2971113" cy="1478570"/>
          </a:xfrm>
        </p:spPr>
        <p:txBody>
          <a:bodyPr vert="horz" lIns="91440" tIns="45720" rIns="91440" bIns="45720" rtlCol="0" anchor="ctr">
            <a:normAutofit/>
          </a:bodyPr>
          <a:lstStyle/>
          <a:p>
            <a:r>
              <a:rPr lang="en-US">
                <a:solidFill>
                  <a:srgbClr val="FFFFFF"/>
                </a:solidFill>
              </a:rPr>
              <a:t>Privacy grade</a:t>
            </a:r>
          </a:p>
        </p:txBody>
      </p:sp>
      <p:sp>
        <p:nvSpPr>
          <p:cNvPr id="4" name="Text Placeholder 3">
            <a:extLst>
              <a:ext uri="{FF2B5EF4-FFF2-40B4-BE49-F238E27FC236}">
                <a16:creationId xmlns:a16="http://schemas.microsoft.com/office/drawing/2014/main" id="{8C00F52E-D539-46FC-AE5D-00E0E9463554}"/>
              </a:ext>
            </a:extLst>
          </p:cNvPr>
          <p:cNvSpPr>
            <a:spLocks noGrp="1"/>
          </p:cNvSpPr>
          <p:nvPr>
            <p:ph type="body" sz="half" idx="2"/>
          </p:nvPr>
        </p:nvSpPr>
        <p:spPr>
          <a:xfrm>
            <a:off x="844619" y="1849438"/>
            <a:ext cx="2971113" cy="4357351"/>
          </a:xfrm>
        </p:spPr>
        <p:txBody>
          <a:bodyPr vert="horz" lIns="91440" tIns="45720" rIns="91440" bIns="45720" rtlCol="0">
            <a:normAutofit/>
          </a:bodyPr>
          <a:lstStyle/>
          <a:p>
            <a:pPr marL="285750" indent="-228600">
              <a:buFont typeface="Arial" panose="020B0604020202020204" pitchFamily="34" charset="0"/>
              <a:buChar char="•"/>
            </a:pPr>
            <a:r>
              <a:rPr lang="en-US">
                <a:solidFill>
                  <a:srgbClr val="FFFFFF"/>
                </a:solidFill>
              </a:rPr>
              <a:t>Team of researchers from Carnegie Mellon University assigned privacy grades to Android Apps</a:t>
            </a:r>
          </a:p>
          <a:p>
            <a:pPr marL="285750" indent="-228600">
              <a:buFont typeface="Arial" panose="020B0604020202020204" pitchFamily="34" charset="0"/>
              <a:buChar char="•"/>
            </a:pPr>
            <a:r>
              <a:rPr lang="en-US">
                <a:solidFill>
                  <a:srgbClr val="FFFFFF"/>
                </a:solidFill>
              </a:rPr>
              <a:t>Grades based on a measurement of the gap between people’s expectations of an app’s </a:t>
            </a:r>
            <a:r>
              <a:rPr lang="en-US" err="1">
                <a:solidFill>
                  <a:srgbClr val="FFFFFF"/>
                </a:solidFill>
              </a:rPr>
              <a:t>behaviour</a:t>
            </a:r>
            <a:r>
              <a:rPr lang="en-US">
                <a:solidFill>
                  <a:srgbClr val="FFFFFF"/>
                </a:solidFill>
              </a:rPr>
              <a:t> and the app’s actual </a:t>
            </a:r>
            <a:r>
              <a:rPr lang="en-US" err="1">
                <a:solidFill>
                  <a:srgbClr val="FFFFFF"/>
                </a:solidFill>
              </a:rPr>
              <a:t>behaviour</a:t>
            </a:r>
            <a:endParaRPr lang="en-US">
              <a:solidFill>
                <a:srgbClr val="FFFFFF"/>
              </a:solidFill>
            </a:endParaRPr>
          </a:p>
          <a:p>
            <a:pPr marL="285750" indent="-228600">
              <a:buFont typeface="Arial" panose="020B0604020202020204" pitchFamily="34" charset="0"/>
              <a:buChar char="•"/>
            </a:pPr>
            <a:r>
              <a:rPr lang="en-US">
                <a:solidFill>
                  <a:srgbClr val="FFFFFF"/>
                </a:solidFill>
              </a:rPr>
              <a:t>What apps do you expect to score lowest?</a:t>
            </a:r>
          </a:p>
          <a:p>
            <a:pPr marL="285750" indent="-228600">
              <a:buFont typeface="Arial" panose="020B0604020202020204" pitchFamily="34" charset="0"/>
              <a:buChar char="•"/>
            </a:pPr>
            <a:endParaRPr lang="en-US" sz="1400">
              <a:solidFill>
                <a:srgbClr val="FFFFFF"/>
              </a:solidFill>
            </a:endParaRPr>
          </a:p>
        </p:txBody>
      </p:sp>
      <p:grpSp>
        <p:nvGrpSpPr>
          <p:cNvPr id="61" name="Group 60">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62"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3"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4"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9"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8"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5" name="Picture 4">
            <a:extLst>
              <a:ext uri="{FF2B5EF4-FFF2-40B4-BE49-F238E27FC236}">
                <a16:creationId xmlns:a16="http://schemas.microsoft.com/office/drawing/2014/main" id="{8D4C250E-4B3A-484A-A36F-4EF2B058B2B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11778" y="1621631"/>
            <a:ext cx="6844045" cy="3610234"/>
          </a:xfrm>
          <a:prstGeom prst="rect">
            <a:avLst/>
          </a:prstGeom>
        </p:spPr>
      </p:pic>
    </p:spTree>
    <p:extLst>
      <p:ext uri="{BB962C8B-B14F-4D97-AF65-F5344CB8AC3E}">
        <p14:creationId xmlns:p14="http://schemas.microsoft.com/office/powerpoint/2010/main" val="2636253566"/>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a:hlinkClick r:id="" action="ppaction://media"/>
            <a:extLst>
              <a:ext uri="{FF2B5EF4-FFF2-40B4-BE49-F238E27FC236}">
                <a16:creationId xmlns:a16="http://schemas.microsoft.com/office/drawing/2014/main" id="{66620BCA-B3B4-4E8A-9AB1-63CF232D5509}"/>
              </a:ext>
            </a:extLst>
          </p:cNvPr>
          <p:cNvPicPr>
            <a:picLocks noRot="1" noChangeAspect="1"/>
          </p:cNvPicPr>
          <p:nvPr>
            <a:videoFile r:link="rId1"/>
          </p:nvPr>
        </p:nvPicPr>
        <p:blipFill>
          <a:blip r:embed="rId3"/>
          <a:stretch>
            <a:fillRect/>
          </a:stretch>
        </p:blipFill>
        <p:spPr>
          <a:xfrm>
            <a:off x="1836245" y="1032888"/>
            <a:ext cx="8519510" cy="4792224"/>
          </a:xfrm>
          <a:prstGeom prst="rect">
            <a:avLst/>
          </a:prstGeom>
        </p:spPr>
      </p:pic>
    </p:spTree>
    <p:extLst>
      <p:ext uri="{BB962C8B-B14F-4D97-AF65-F5344CB8AC3E}">
        <p14:creationId xmlns:p14="http://schemas.microsoft.com/office/powerpoint/2010/main" val="1949598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D3101-D3A5-8543-A9DB-99EBF39B81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CB2D50B-59C5-8544-84A7-D603C7E1514B}"/>
              </a:ext>
            </a:extLst>
          </p:cNvPr>
          <p:cNvSpPr txBox="1"/>
          <p:nvPr/>
        </p:nvSpPr>
        <p:spPr>
          <a:xfrm>
            <a:off x="809625" y="787241"/>
            <a:ext cx="5572125" cy="2308324"/>
          </a:xfrm>
          <a:prstGeom prst="rect">
            <a:avLst/>
          </a:prstGeom>
          <a:noFill/>
        </p:spPr>
        <p:txBody>
          <a:bodyPr wrap="square" rtlCol="0" anchor="t">
            <a:spAutoFit/>
          </a:bodyPr>
          <a:lstStyle/>
          <a:p>
            <a:pPr marL="342900" indent="-342900">
              <a:buAutoNum type="arabicPeriod"/>
            </a:pPr>
            <a:r>
              <a:rPr lang="en-US" sz="2400"/>
              <a:t>Market Overview &amp; The Business of Mobile Gaming </a:t>
            </a:r>
            <a:endParaRPr lang="en-US"/>
          </a:p>
          <a:p>
            <a:pPr marL="342900" indent="-342900">
              <a:buAutoNum type="arabicPeriod"/>
            </a:pPr>
            <a:r>
              <a:rPr lang="en-US" sz="2400">
                <a:solidFill>
                  <a:schemeClr val="tx1">
                    <a:lumMod val="75000"/>
                  </a:schemeClr>
                </a:solidFill>
              </a:rPr>
              <a:t>Models of Mobile Gaming</a:t>
            </a:r>
          </a:p>
          <a:p>
            <a:pPr marL="342900" indent="-342900">
              <a:buAutoNum type="arabicPeriod"/>
            </a:pPr>
            <a:r>
              <a:rPr lang="en-US" sz="2400">
                <a:solidFill>
                  <a:schemeClr val="tx1">
                    <a:lumMod val="75000"/>
                  </a:schemeClr>
                </a:solidFill>
              </a:rPr>
              <a:t>The Cost of Mobile Gaming </a:t>
            </a:r>
          </a:p>
          <a:p>
            <a:pPr marL="342900" indent="-342900">
              <a:buAutoNum type="arabicPeriod"/>
            </a:pPr>
            <a:r>
              <a:rPr lang="en-US" sz="2400">
                <a:solidFill>
                  <a:schemeClr val="tx1">
                    <a:lumMod val="75000"/>
                  </a:schemeClr>
                </a:solidFill>
              </a:rPr>
              <a:t>Privacy Considerations </a:t>
            </a:r>
          </a:p>
          <a:p>
            <a:pPr marL="342900" indent="-342900">
              <a:buAutoNum type="arabicPeriod"/>
            </a:pPr>
            <a:r>
              <a:rPr lang="en-US" sz="2400">
                <a:solidFill>
                  <a:schemeClr val="tx1">
                    <a:lumMod val="75000"/>
                  </a:schemeClr>
                </a:solidFill>
              </a:rPr>
              <a:t>Intellectual Property Considerations </a:t>
            </a:r>
          </a:p>
        </p:txBody>
      </p:sp>
    </p:spTree>
    <p:extLst>
      <p:ext uri="{BB962C8B-B14F-4D97-AF65-F5344CB8AC3E}">
        <p14:creationId xmlns:p14="http://schemas.microsoft.com/office/powerpoint/2010/main" val="2547995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3B46D5-42D5-4194-B895-B45DCFF2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8896DCC-8879-4CF3-BB2D-0C535C805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281238" cy="5289551"/>
            <a:chOff x="0" y="-1"/>
            <a:chExt cx="2281238" cy="5289551"/>
          </a:xfrm>
        </p:grpSpPr>
        <p:sp>
          <p:nvSpPr>
            <p:cNvPr id="11" name="Rectangle 10">
              <a:extLst>
                <a:ext uri="{FF2B5EF4-FFF2-40B4-BE49-F238E27FC236}">
                  <a16:creationId xmlns:a16="http://schemas.microsoft.com/office/drawing/2014/main" id="{534630B0-6EE6-4DFE-9FC5-0988FED6CB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 name="Freeform 6">
              <a:extLst>
                <a:ext uri="{FF2B5EF4-FFF2-40B4-BE49-F238E27FC236}">
                  <a16:creationId xmlns:a16="http://schemas.microsoft.com/office/drawing/2014/main" id="{605C0C27-BDE8-4899-B838-C0DC2EAB8C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 name="Freeform 7">
              <a:extLst>
                <a:ext uri="{FF2B5EF4-FFF2-40B4-BE49-F238E27FC236}">
                  <a16:creationId xmlns:a16="http://schemas.microsoft.com/office/drawing/2014/main" id="{EDC3E8DB-0AA9-4C49-A986-24A6D44A52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 name="Rectangle 13">
              <a:extLst>
                <a:ext uri="{FF2B5EF4-FFF2-40B4-BE49-F238E27FC236}">
                  <a16:creationId xmlns:a16="http://schemas.microsoft.com/office/drawing/2014/main" id="{334CA156-4C5B-4EAD-99BC-E2C734D5A5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5" name="Freeform 9">
              <a:extLst>
                <a:ext uri="{FF2B5EF4-FFF2-40B4-BE49-F238E27FC236}">
                  <a16:creationId xmlns:a16="http://schemas.microsoft.com/office/drawing/2014/main" id="{5E568387-0266-4411-9330-8E9CD9B82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10">
              <a:extLst>
                <a:ext uri="{FF2B5EF4-FFF2-40B4-BE49-F238E27FC236}">
                  <a16:creationId xmlns:a16="http://schemas.microsoft.com/office/drawing/2014/main" id="{C84DAA3E-ACD2-4620-8906-7C7280CEB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11">
              <a:extLst>
                <a:ext uri="{FF2B5EF4-FFF2-40B4-BE49-F238E27FC236}">
                  <a16:creationId xmlns:a16="http://schemas.microsoft.com/office/drawing/2014/main" id="{2D86F227-CF83-476B-B657-D6B0C53B3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12">
              <a:extLst>
                <a:ext uri="{FF2B5EF4-FFF2-40B4-BE49-F238E27FC236}">
                  <a16:creationId xmlns:a16="http://schemas.microsoft.com/office/drawing/2014/main" id="{14934B78-B04C-4CFA-A64D-EFA402E14E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3">
              <a:extLst>
                <a:ext uri="{FF2B5EF4-FFF2-40B4-BE49-F238E27FC236}">
                  <a16:creationId xmlns:a16="http://schemas.microsoft.com/office/drawing/2014/main" id="{60B3248E-2504-49B9-879B-D0158482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4">
              <a:extLst>
                <a:ext uri="{FF2B5EF4-FFF2-40B4-BE49-F238E27FC236}">
                  <a16:creationId xmlns:a16="http://schemas.microsoft.com/office/drawing/2014/main" id="{CA4F4223-FB0B-4CA0-8913-341EDCD78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5">
              <a:extLst>
                <a:ext uri="{FF2B5EF4-FFF2-40B4-BE49-F238E27FC236}">
                  <a16:creationId xmlns:a16="http://schemas.microsoft.com/office/drawing/2014/main" id="{42327D55-3076-45A9-8C23-54CC450F38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6">
              <a:extLst>
                <a:ext uri="{FF2B5EF4-FFF2-40B4-BE49-F238E27FC236}">
                  <a16:creationId xmlns:a16="http://schemas.microsoft.com/office/drawing/2014/main" id="{10BA2659-760C-445C-96A9-155F0BF09F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7">
              <a:extLst>
                <a:ext uri="{FF2B5EF4-FFF2-40B4-BE49-F238E27FC236}">
                  <a16:creationId xmlns:a16="http://schemas.microsoft.com/office/drawing/2014/main" id="{9EF5E6EC-49CF-43A0-8ED2-136FCDCAD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8">
              <a:extLst>
                <a:ext uri="{FF2B5EF4-FFF2-40B4-BE49-F238E27FC236}">
                  <a16:creationId xmlns:a16="http://schemas.microsoft.com/office/drawing/2014/main" id="{F4A1A617-AE8C-49B0-9B78-F0E2BFB2BD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9">
              <a:extLst>
                <a:ext uri="{FF2B5EF4-FFF2-40B4-BE49-F238E27FC236}">
                  <a16:creationId xmlns:a16="http://schemas.microsoft.com/office/drawing/2014/main" id="{4B1C21A9-2A27-4BA8-AB2C-E2F23D93F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20">
              <a:extLst>
                <a:ext uri="{FF2B5EF4-FFF2-40B4-BE49-F238E27FC236}">
                  <a16:creationId xmlns:a16="http://schemas.microsoft.com/office/drawing/2014/main" id="{803E4DF0-86BE-4F7B-99D9-A4DAF790A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21">
              <a:extLst>
                <a:ext uri="{FF2B5EF4-FFF2-40B4-BE49-F238E27FC236}">
                  <a16:creationId xmlns:a16="http://schemas.microsoft.com/office/drawing/2014/main" id="{324C4266-1501-454D-A3A2-C60585E379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24">
              <a:extLst>
                <a:ext uri="{FF2B5EF4-FFF2-40B4-BE49-F238E27FC236}">
                  <a16:creationId xmlns:a16="http://schemas.microsoft.com/office/drawing/2014/main" id="{335F4B74-90BA-4372-9744-660DE1DAE6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5">
              <a:extLst>
                <a:ext uri="{FF2B5EF4-FFF2-40B4-BE49-F238E27FC236}">
                  <a16:creationId xmlns:a16="http://schemas.microsoft.com/office/drawing/2014/main" id="{676BC228-1D88-4E9F-A39C-485245F38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26">
              <a:extLst>
                <a:ext uri="{FF2B5EF4-FFF2-40B4-BE49-F238E27FC236}">
                  <a16:creationId xmlns:a16="http://schemas.microsoft.com/office/drawing/2014/main" id="{82C283AD-515F-427B-A581-F1EC42B2F8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27">
              <a:extLst>
                <a:ext uri="{FF2B5EF4-FFF2-40B4-BE49-F238E27FC236}">
                  <a16:creationId xmlns:a16="http://schemas.microsoft.com/office/drawing/2014/main" id="{A211013C-44EA-4C7F-867A-70F84606A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8">
              <a:extLst>
                <a:ext uri="{FF2B5EF4-FFF2-40B4-BE49-F238E27FC236}">
                  <a16:creationId xmlns:a16="http://schemas.microsoft.com/office/drawing/2014/main" id="{5A091894-50E1-4B1B-94B2-693B5DC5A0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9">
              <a:extLst>
                <a:ext uri="{FF2B5EF4-FFF2-40B4-BE49-F238E27FC236}">
                  <a16:creationId xmlns:a16="http://schemas.microsoft.com/office/drawing/2014/main" id="{33665320-A7B0-4BE7-B587-654A5E130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36">
              <a:extLst>
                <a:ext uri="{FF2B5EF4-FFF2-40B4-BE49-F238E27FC236}">
                  <a16:creationId xmlns:a16="http://schemas.microsoft.com/office/drawing/2014/main" id="{5E731000-CA59-41D5-BBAF-4CF0C93CC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37">
              <a:extLst>
                <a:ext uri="{FF2B5EF4-FFF2-40B4-BE49-F238E27FC236}">
                  <a16:creationId xmlns:a16="http://schemas.microsoft.com/office/drawing/2014/main" id="{3ADE52FC-89F2-4DE3-90F2-23F8A19B5F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38">
              <a:extLst>
                <a:ext uri="{FF2B5EF4-FFF2-40B4-BE49-F238E27FC236}">
                  <a16:creationId xmlns:a16="http://schemas.microsoft.com/office/drawing/2014/main" id="{C598494B-717D-4E29-9D55-F0FEF36C0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39">
              <a:extLst>
                <a:ext uri="{FF2B5EF4-FFF2-40B4-BE49-F238E27FC236}">
                  <a16:creationId xmlns:a16="http://schemas.microsoft.com/office/drawing/2014/main" id="{4E748B28-C809-4A72-BA26-B42706005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40">
              <a:extLst>
                <a:ext uri="{FF2B5EF4-FFF2-40B4-BE49-F238E27FC236}">
                  <a16:creationId xmlns:a16="http://schemas.microsoft.com/office/drawing/2014/main" id="{1B55B6D8-6E87-41B4-8C20-4C59AB35B0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41">
              <a:extLst>
                <a:ext uri="{FF2B5EF4-FFF2-40B4-BE49-F238E27FC236}">
                  <a16:creationId xmlns:a16="http://schemas.microsoft.com/office/drawing/2014/main" id="{8AF0CB98-D797-4C0F-B534-B53FFEC58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42">
              <a:extLst>
                <a:ext uri="{FF2B5EF4-FFF2-40B4-BE49-F238E27FC236}">
                  <a16:creationId xmlns:a16="http://schemas.microsoft.com/office/drawing/2014/main" id="{8161F426-0884-4746-ADFB-ED2E8ED5E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43">
              <a:extLst>
                <a:ext uri="{FF2B5EF4-FFF2-40B4-BE49-F238E27FC236}">
                  <a16:creationId xmlns:a16="http://schemas.microsoft.com/office/drawing/2014/main" id="{9FB6AEF0-B7A7-4C34-8BCA-D1939E5C0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44">
              <a:extLst>
                <a:ext uri="{FF2B5EF4-FFF2-40B4-BE49-F238E27FC236}">
                  <a16:creationId xmlns:a16="http://schemas.microsoft.com/office/drawing/2014/main" id="{C4221C70-D5F8-42A7-B0AF-B63791EFA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57">
              <a:extLst>
                <a:ext uri="{FF2B5EF4-FFF2-40B4-BE49-F238E27FC236}">
                  <a16:creationId xmlns:a16="http://schemas.microsoft.com/office/drawing/2014/main" id="{4C075733-AA99-4CB2-934E-9F42E6FC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58">
              <a:extLst>
                <a:ext uri="{FF2B5EF4-FFF2-40B4-BE49-F238E27FC236}">
                  <a16:creationId xmlns:a16="http://schemas.microsoft.com/office/drawing/2014/main" id="{266B426D-F5FB-456F-84B5-2DACFEA7AB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46" name="Round Diagonal Corner Rectangle 6">
            <a:extLst>
              <a:ext uri="{FF2B5EF4-FFF2-40B4-BE49-F238E27FC236}">
                <a16:creationId xmlns:a16="http://schemas.microsoft.com/office/drawing/2014/main" id="{083A6575-45DF-4CD7-8E7D-50E51B82D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FE7EB0A-85BA-487D-9FDE-D9459AC95F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82" r="566" b="-997"/>
          <a:stretch/>
        </p:blipFill>
        <p:spPr>
          <a:xfrm>
            <a:off x="3907377" y="1116000"/>
            <a:ext cx="5544000" cy="4644000"/>
          </a:xfrm>
          <a:prstGeom prst="rect">
            <a:avLst/>
          </a:prstGeom>
          <a:effectLst>
            <a:softEdge rad="63500"/>
          </a:effectLst>
        </p:spPr>
      </p:pic>
    </p:spTree>
    <p:extLst>
      <p:ext uri="{BB962C8B-B14F-4D97-AF65-F5344CB8AC3E}">
        <p14:creationId xmlns:p14="http://schemas.microsoft.com/office/powerpoint/2010/main" val="1947488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useBgFill="1">
        <p:nvSpPr>
          <p:cNvPr id="131" name="Rectangle 93">
            <a:extLst>
              <a:ext uri="{FF2B5EF4-FFF2-40B4-BE49-F238E27FC236}">
                <a16:creationId xmlns:a16="http://schemas.microsoft.com/office/drawing/2014/main" id="{933B46D5-42D5-4194-B895-B45DCFF2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3" name="Group 95">
            <a:extLst>
              <a:ext uri="{FF2B5EF4-FFF2-40B4-BE49-F238E27FC236}">
                <a16:creationId xmlns:a16="http://schemas.microsoft.com/office/drawing/2014/main" id="{18896DCC-8879-4CF3-BB2D-0C535C805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281238" cy="5289551"/>
            <a:chOff x="0" y="-1"/>
            <a:chExt cx="2281238" cy="5289551"/>
          </a:xfrm>
        </p:grpSpPr>
        <p:sp>
          <p:nvSpPr>
            <p:cNvPr id="97" name="Rectangle 96">
              <a:extLst>
                <a:ext uri="{FF2B5EF4-FFF2-40B4-BE49-F238E27FC236}">
                  <a16:creationId xmlns:a16="http://schemas.microsoft.com/office/drawing/2014/main" id="{534630B0-6EE6-4DFE-9FC5-0988FED6CB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98" name="Freeform 6">
              <a:extLst>
                <a:ext uri="{FF2B5EF4-FFF2-40B4-BE49-F238E27FC236}">
                  <a16:creationId xmlns:a16="http://schemas.microsoft.com/office/drawing/2014/main" id="{605C0C27-BDE8-4899-B838-C0DC2EAB8C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9" name="Freeform 7">
              <a:extLst>
                <a:ext uri="{FF2B5EF4-FFF2-40B4-BE49-F238E27FC236}">
                  <a16:creationId xmlns:a16="http://schemas.microsoft.com/office/drawing/2014/main" id="{EDC3E8DB-0AA9-4C49-A986-24A6D44A52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0" name="Rectangle 99">
              <a:extLst>
                <a:ext uri="{FF2B5EF4-FFF2-40B4-BE49-F238E27FC236}">
                  <a16:creationId xmlns:a16="http://schemas.microsoft.com/office/drawing/2014/main" id="{334CA156-4C5B-4EAD-99BC-E2C734D5A5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01" name="Freeform 9">
              <a:extLst>
                <a:ext uri="{FF2B5EF4-FFF2-40B4-BE49-F238E27FC236}">
                  <a16:creationId xmlns:a16="http://schemas.microsoft.com/office/drawing/2014/main" id="{5E568387-0266-4411-9330-8E9CD9B82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2" name="Freeform 10">
              <a:extLst>
                <a:ext uri="{FF2B5EF4-FFF2-40B4-BE49-F238E27FC236}">
                  <a16:creationId xmlns:a16="http://schemas.microsoft.com/office/drawing/2014/main" id="{C84DAA3E-ACD2-4620-8906-7C7280CEB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11">
              <a:extLst>
                <a:ext uri="{FF2B5EF4-FFF2-40B4-BE49-F238E27FC236}">
                  <a16:creationId xmlns:a16="http://schemas.microsoft.com/office/drawing/2014/main" id="{2D86F227-CF83-476B-B657-D6B0C53B3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Freeform 12">
              <a:extLst>
                <a:ext uri="{FF2B5EF4-FFF2-40B4-BE49-F238E27FC236}">
                  <a16:creationId xmlns:a16="http://schemas.microsoft.com/office/drawing/2014/main" id="{14934B78-B04C-4CFA-A64D-EFA402E14E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 name="Freeform 13">
              <a:extLst>
                <a:ext uri="{FF2B5EF4-FFF2-40B4-BE49-F238E27FC236}">
                  <a16:creationId xmlns:a16="http://schemas.microsoft.com/office/drawing/2014/main" id="{60B3248E-2504-49B9-879B-D0158482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Freeform 14">
              <a:extLst>
                <a:ext uri="{FF2B5EF4-FFF2-40B4-BE49-F238E27FC236}">
                  <a16:creationId xmlns:a16="http://schemas.microsoft.com/office/drawing/2014/main" id="{CA4F4223-FB0B-4CA0-8913-341EDCD78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Freeform 15">
              <a:extLst>
                <a:ext uri="{FF2B5EF4-FFF2-40B4-BE49-F238E27FC236}">
                  <a16:creationId xmlns:a16="http://schemas.microsoft.com/office/drawing/2014/main" id="{42327D55-3076-45A9-8C23-54CC450F38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16">
              <a:extLst>
                <a:ext uri="{FF2B5EF4-FFF2-40B4-BE49-F238E27FC236}">
                  <a16:creationId xmlns:a16="http://schemas.microsoft.com/office/drawing/2014/main" id="{10BA2659-760C-445C-96A9-155F0BF09F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17">
              <a:extLst>
                <a:ext uri="{FF2B5EF4-FFF2-40B4-BE49-F238E27FC236}">
                  <a16:creationId xmlns:a16="http://schemas.microsoft.com/office/drawing/2014/main" id="{9EF5E6EC-49CF-43A0-8ED2-136FCDCAD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18">
              <a:extLst>
                <a:ext uri="{FF2B5EF4-FFF2-40B4-BE49-F238E27FC236}">
                  <a16:creationId xmlns:a16="http://schemas.microsoft.com/office/drawing/2014/main" id="{F4A1A617-AE8C-49B0-9B78-F0E2BFB2BD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19">
              <a:extLst>
                <a:ext uri="{FF2B5EF4-FFF2-40B4-BE49-F238E27FC236}">
                  <a16:creationId xmlns:a16="http://schemas.microsoft.com/office/drawing/2014/main" id="{4B1C21A9-2A27-4BA8-AB2C-E2F23D93F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Freeform 20">
              <a:extLst>
                <a:ext uri="{FF2B5EF4-FFF2-40B4-BE49-F238E27FC236}">
                  <a16:creationId xmlns:a16="http://schemas.microsoft.com/office/drawing/2014/main" id="{803E4DF0-86BE-4F7B-99D9-A4DAF790A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21">
              <a:extLst>
                <a:ext uri="{FF2B5EF4-FFF2-40B4-BE49-F238E27FC236}">
                  <a16:creationId xmlns:a16="http://schemas.microsoft.com/office/drawing/2014/main" id="{324C4266-1501-454D-A3A2-C60585E379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24">
              <a:extLst>
                <a:ext uri="{FF2B5EF4-FFF2-40B4-BE49-F238E27FC236}">
                  <a16:creationId xmlns:a16="http://schemas.microsoft.com/office/drawing/2014/main" id="{335F4B74-90BA-4372-9744-660DE1DAE6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5" name="Freeform 25">
              <a:extLst>
                <a:ext uri="{FF2B5EF4-FFF2-40B4-BE49-F238E27FC236}">
                  <a16:creationId xmlns:a16="http://schemas.microsoft.com/office/drawing/2014/main" id="{676BC228-1D88-4E9F-A39C-485245F38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Freeform 26">
              <a:extLst>
                <a:ext uri="{FF2B5EF4-FFF2-40B4-BE49-F238E27FC236}">
                  <a16:creationId xmlns:a16="http://schemas.microsoft.com/office/drawing/2014/main" id="{82C283AD-515F-427B-A581-F1EC42B2F8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7" name="Freeform 27">
              <a:extLst>
                <a:ext uri="{FF2B5EF4-FFF2-40B4-BE49-F238E27FC236}">
                  <a16:creationId xmlns:a16="http://schemas.microsoft.com/office/drawing/2014/main" id="{A211013C-44EA-4C7F-867A-70F84606A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8" name="Freeform 28">
              <a:extLst>
                <a:ext uri="{FF2B5EF4-FFF2-40B4-BE49-F238E27FC236}">
                  <a16:creationId xmlns:a16="http://schemas.microsoft.com/office/drawing/2014/main" id="{5A091894-50E1-4B1B-94B2-693B5DC5A0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9" name="Freeform 29">
              <a:extLst>
                <a:ext uri="{FF2B5EF4-FFF2-40B4-BE49-F238E27FC236}">
                  <a16:creationId xmlns:a16="http://schemas.microsoft.com/office/drawing/2014/main" id="{33665320-A7B0-4BE7-B587-654A5E130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0" name="Freeform 36">
              <a:extLst>
                <a:ext uri="{FF2B5EF4-FFF2-40B4-BE49-F238E27FC236}">
                  <a16:creationId xmlns:a16="http://schemas.microsoft.com/office/drawing/2014/main" id="{5E731000-CA59-41D5-BBAF-4CF0C93CC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1" name="Freeform 37">
              <a:extLst>
                <a:ext uri="{FF2B5EF4-FFF2-40B4-BE49-F238E27FC236}">
                  <a16:creationId xmlns:a16="http://schemas.microsoft.com/office/drawing/2014/main" id="{3ADE52FC-89F2-4DE3-90F2-23F8A19B5F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2" name="Freeform 38">
              <a:extLst>
                <a:ext uri="{FF2B5EF4-FFF2-40B4-BE49-F238E27FC236}">
                  <a16:creationId xmlns:a16="http://schemas.microsoft.com/office/drawing/2014/main" id="{C598494B-717D-4E29-9D55-F0FEF36C0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3" name="Freeform 39">
              <a:extLst>
                <a:ext uri="{FF2B5EF4-FFF2-40B4-BE49-F238E27FC236}">
                  <a16:creationId xmlns:a16="http://schemas.microsoft.com/office/drawing/2014/main" id="{4E748B28-C809-4A72-BA26-B42706005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4" name="Freeform 40">
              <a:extLst>
                <a:ext uri="{FF2B5EF4-FFF2-40B4-BE49-F238E27FC236}">
                  <a16:creationId xmlns:a16="http://schemas.microsoft.com/office/drawing/2014/main" id="{1B55B6D8-6E87-41B4-8C20-4C59AB35B0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5" name="Freeform 41">
              <a:extLst>
                <a:ext uri="{FF2B5EF4-FFF2-40B4-BE49-F238E27FC236}">
                  <a16:creationId xmlns:a16="http://schemas.microsoft.com/office/drawing/2014/main" id="{8AF0CB98-D797-4C0F-B534-B53FFEC58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6" name="Freeform 42">
              <a:extLst>
                <a:ext uri="{FF2B5EF4-FFF2-40B4-BE49-F238E27FC236}">
                  <a16:creationId xmlns:a16="http://schemas.microsoft.com/office/drawing/2014/main" id="{8161F426-0884-4746-ADFB-ED2E8ED5E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7" name="Freeform 43">
              <a:extLst>
                <a:ext uri="{FF2B5EF4-FFF2-40B4-BE49-F238E27FC236}">
                  <a16:creationId xmlns:a16="http://schemas.microsoft.com/office/drawing/2014/main" id="{9FB6AEF0-B7A7-4C34-8BCA-D1939E5C0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Freeform 44">
              <a:extLst>
                <a:ext uri="{FF2B5EF4-FFF2-40B4-BE49-F238E27FC236}">
                  <a16:creationId xmlns:a16="http://schemas.microsoft.com/office/drawing/2014/main" id="{C4221C70-D5F8-42A7-B0AF-B63791EFA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9" name="Freeform 57">
              <a:extLst>
                <a:ext uri="{FF2B5EF4-FFF2-40B4-BE49-F238E27FC236}">
                  <a16:creationId xmlns:a16="http://schemas.microsoft.com/office/drawing/2014/main" id="{4C075733-AA99-4CB2-934E-9F42E6FC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0" name="Freeform 58">
              <a:extLst>
                <a:ext uri="{FF2B5EF4-FFF2-40B4-BE49-F238E27FC236}">
                  <a16:creationId xmlns:a16="http://schemas.microsoft.com/office/drawing/2014/main" id="{266B426D-F5FB-456F-84B5-2DACFEA7AB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132" name="Round Diagonal Corner Rectangle 6">
            <a:extLst>
              <a:ext uri="{FF2B5EF4-FFF2-40B4-BE49-F238E27FC236}">
                <a16:creationId xmlns:a16="http://schemas.microsoft.com/office/drawing/2014/main" id="{083A6575-45DF-4CD7-8E7D-50E51B82D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9582026-4D7C-46FF-933C-9C3E110E37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3764" y="1136606"/>
            <a:ext cx="4462863" cy="4577297"/>
          </a:xfrm>
          <a:prstGeom prst="rect">
            <a:avLst/>
          </a:prstGeom>
          <a:effectLst>
            <a:softEdge rad="63500"/>
          </a:effectLst>
        </p:spPr>
      </p:pic>
    </p:spTree>
    <p:extLst>
      <p:ext uri="{BB962C8B-B14F-4D97-AF65-F5344CB8AC3E}">
        <p14:creationId xmlns:p14="http://schemas.microsoft.com/office/powerpoint/2010/main" val="94250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204"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206" name="Group 205">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207" name="Group 206">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9"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20"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1"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2"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3"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4"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5"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6"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7"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8"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9"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0"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31"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2"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3"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4"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5"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36"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7"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8"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9"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0"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1"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2"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3"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4"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5"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208" name="Group 207">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09"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0"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1"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2"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3"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4"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5"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6"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7"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8"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247" name="Rectangle 246">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249"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E3E44BB-227B-4C57-A11C-860A7799029A}"/>
              </a:ext>
            </a:extLst>
          </p:cNvPr>
          <p:cNvSpPr>
            <a:spLocks noGrp="1"/>
          </p:cNvSpPr>
          <p:nvPr>
            <p:ph type="title"/>
          </p:nvPr>
        </p:nvSpPr>
        <p:spPr>
          <a:xfrm>
            <a:off x="1141413" y="618518"/>
            <a:ext cx="4459286" cy="1478570"/>
          </a:xfrm>
        </p:spPr>
        <p:txBody>
          <a:bodyPr vert="horz" lIns="91440" tIns="45720" rIns="91440" bIns="45720" rtlCol="0" anchor="ctr">
            <a:normAutofit/>
          </a:bodyPr>
          <a:lstStyle/>
          <a:p>
            <a:r>
              <a:rPr lang="en-US" sz="3200"/>
              <a:t>Major Privacy law modernization – gdpr</a:t>
            </a:r>
          </a:p>
        </p:txBody>
      </p:sp>
      <p:sp>
        <p:nvSpPr>
          <p:cNvPr id="4" name="TextBox 3">
            <a:extLst>
              <a:ext uri="{FF2B5EF4-FFF2-40B4-BE49-F238E27FC236}">
                <a16:creationId xmlns:a16="http://schemas.microsoft.com/office/drawing/2014/main" id="{27834794-3FA3-412B-8276-C1A7C55788CD}"/>
              </a:ext>
            </a:extLst>
          </p:cNvPr>
          <p:cNvSpPr txBox="1"/>
          <p:nvPr/>
        </p:nvSpPr>
        <p:spPr>
          <a:xfrm>
            <a:off x="1141412" y="2249487"/>
            <a:ext cx="4459287" cy="3965046"/>
          </a:xfrm>
          <a:prstGeom prst="rect">
            <a:avLst/>
          </a:prstGeom>
        </p:spPr>
        <p:txBody>
          <a:bodyPr vert="horz" lIns="91440" tIns="45720" rIns="91440" bIns="45720" rtlCol="0">
            <a:normAutofit/>
          </a:bodyPr>
          <a:lstStyle/>
          <a:p>
            <a:pPr marL="285750" indent="-228600" defTabSz="914400">
              <a:lnSpc>
                <a:spcPct val="120000"/>
              </a:lnSpc>
              <a:spcAft>
                <a:spcPts val="600"/>
              </a:spcAft>
              <a:buSzPct val="125000"/>
              <a:buFont typeface="Arial" panose="020B0604020202020204" pitchFamily="34" charset="0"/>
              <a:buChar char="•"/>
            </a:pPr>
            <a:r>
              <a:rPr lang="en-US" sz="2000"/>
              <a:t>EU introduced the General Data Protection Regulation (GDPR) in May 2018</a:t>
            </a:r>
          </a:p>
          <a:p>
            <a:pPr marL="285750" indent="-228600" defTabSz="914400">
              <a:lnSpc>
                <a:spcPct val="120000"/>
              </a:lnSpc>
              <a:spcAft>
                <a:spcPts val="600"/>
              </a:spcAft>
              <a:buSzPct val="125000"/>
              <a:buFont typeface="Arial" panose="020B0604020202020204" pitchFamily="34" charset="0"/>
              <a:buChar char="•"/>
            </a:pPr>
            <a:r>
              <a:rPr lang="en-US" sz="2000"/>
              <a:t>Considered the world’s strongest data protection rules, and intended to harmonize Europe’s data privacy laws</a:t>
            </a:r>
          </a:p>
          <a:p>
            <a:pPr marL="285750" indent="-228600" defTabSz="914400">
              <a:lnSpc>
                <a:spcPct val="120000"/>
              </a:lnSpc>
              <a:spcAft>
                <a:spcPts val="600"/>
              </a:spcAft>
              <a:buSzPct val="125000"/>
              <a:buFont typeface="Arial" panose="020B0604020202020204" pitchFamily="34" charset="0"/>
              <a:buChar char="•"/>
            </a:pPr>
            <a:endParaRPr lang="en-US" sz="2000"/>
          </a:p>
        </p:txBody>
      </p:sp>
      <p:pic>
        <p:nvPicPr>
          <p:cNvPr id="7" name="Picture 6">
            <a:extLst>
              <a:ext uri="{FF2B5EF4-FFF2-40B4-BE49-F238E27FC236}">
                <a16:creationId xmlns:a16="http://schemas.microsoft.com/office/drawing/2014/main" id="{7ED63555-C3FC-4AE5-A4B9-93BA45C81B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6194" y="187198"/>
            <a:ext cx="3241016" cy="6323933"/>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251" name="Group 250">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2"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53"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4"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5"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6"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7"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8"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9"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0"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1"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2"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3"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64"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5"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6"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7"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8"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69"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0"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1"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2"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3"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4"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5"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6"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7"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8"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4149354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98" name="Picture 2">
            <a:extLst>
              <a:ext uri="{FF2B5EF4-FFF2-40B4-BE49-F238E27FC236}">
                <a16:creationId xmlns:a16="http://schemas.microsoft.com/office/drawing/2014/main" id="{B882E441-FBBB-4BE0-AD21-E7ADF5F6A4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2A9CFA7-7B9A-4AD7-AB70-C7667C5948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02D181EE-0684-4FB2-A7D1-87DC0D9E374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65F0E1C9-0581-49F0-9914-4BA9274E9FD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6" name="Freeform 6">
                <a:extLst>
                  <a:ext uri="{FF2B5EF4-FFF2-40B4-BE49-F238E27FC236}">
                    <a16:creationId xmlns:a16="http://schemas.microsoft.com/office/drawing/2014/main" id="{921A05EA-3A7D-47C1-AFB8-55355BA872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7">
                <a:extLst>
                  <a:ext uri="{FF2B5EF4-FFF2-40B4-BE49-F238E27FC236}">
                    <a16:creationId xmlns:a16="http://schemas.microsoft.com/office/drawing/2014/main" id="{09782112-2D7D-4B3E-A1F0-A1C3819AD8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8">
                <a:extLst>
                  <a:ext uri="{FF2B5EF4-FFF2-40B4-BE49-F238E27FC236}">
                    <a16:creationId xmlns:a16="http://schemas.microsoft.com/office/drawing/2014/main" id="{4F9C8459-423F-4B2B-ADBE-439B86106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9">
                <a:extLst>
                  <a:ext uri="{FF2B5EF4-FFF2-40B4-BE49-F238E27FC236}">
                    <a16:creationId xmlns:a16="http://schemas.microsoft.com/office/drawing/2014/main" id="{286C3962-CCDF-4801-824A-25618CC479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0">
                <a:extLst>
                  <a:ext uri="{FF2B5EF4-FFF2-40B4-BE49-F238E27FC236}">
                    <a16:creationId xmlns:a16="http://schemas.microsoft.com/office/drawing/2014/main" id="{D640D23A-5BDE-4714-8681-936AAC574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1">
                <a:extLst>
                  <a:ext uri="{FF2B5EF4-FFF2-40B4-BE49-F238E27FC236}">
                    <a16:creationId xmlns:a16="http://schemas.microsoft.com/office/drawing/2014/main" id="{4F8E92AC-B601-4317-B46F-8ED054DBD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12">
                <a:extLst>
                  <a:ext uri="{FF2B5EF4-FFF2-40B4-BE49-F238E27FC236}">
                    <a16:creationId xmlns:a16="http://schemas.microsoft.com/office/drawing/2014/main" id="{0CF7AD71-F8E9-4F13-BBB9-8D3856C982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13">
                <a:extLst>
                  <a:ext uri="{FF2B5EF4-FFF2-40B4-BE49-F238E27FC236}">
                    <a16:creationId xmlns:a16="http://schemas.microsoft.com/office/drawing/2014/main" id="{32F7368C-4F04-45C5-8243-9E26D8DB11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4">
                <a:extLst>
                  <a:ext uri="{FF2B5EF4-FFF2-40B4-BE49-F238E27FC236}">
                    <a16:creationId xmlns:a16="http://schemas.microsoft.com/office/drawing/2014/main" id="{335A85BC-6E54-4DE0-BB0C-A54BADF221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5">
                <a:extLst>
                  <a:ext uri="{FF2B5EF4-FFF2-40B4-BE49-F238E27FC236}">
                    <a16:creationId xmlns:a16="http://schemas.microsoft.com/office/drawing/2014/main" id="{E7DFA615-C86D-46F3-9A2D-A66EC25C8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Line 16">
                <a:extLst>
                  <a:ext uri="{FF2B5EF4-FFF2-40B4-BE49-F238E27FC236}">
                    <a16:creationId xmlns:a16="http://schemas.microsoft.com/office/drawing/2014/main" id="{8C9054DF-8242-4F51-AA1F-2C3E578934D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C8597469-1168-4794-BA2D-5D8BDAA79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18">
                <a:extLst>
                  <a:ext uri="{FF2B5EF4-FFF2-40B4-BE49-F238E27FC236}">
                    <a16:creationId xmlns:a16="http://schemas.microsoft.com/office/drawing/2014/main" id="{0A19C83D-19FF-4041-B0F8-EB49ABD67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19">
                <a:extLst>
                  <a:ext uri="{FF2B5EF4-FFF2-40B4-BE49-F238E27FC236}">
                    <a16:creationId xmlns:a16="http://schemas.microsoft.com/office/drawing/2014/main" id="{A2794D14-45AE-4C56-893E-1618DE365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0">
                <a:extLst>
                  <a:ext uri="{FF2B5EF4-FFF2-40B4-BE49-F238E27FC236}">
                    <a16:creationId xmlns:a16="http://schemas.microsoft.com/office/drawing/2014/main" id="{5B5CB3C0-3FEC-445D-9AE7-B76DC83184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Rectangle 21">
                <a:extLst>
                  <a:ext uri="{FF2B5EF4-FFF2-40B4-BE49-F238E27FC236}">
                    <a16:creationId xmlns:a16="http://schemas.microsoft.com/office/drawing/2014/main" id="{EF87049D-247B-4090-A5FD-72596A49C9E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2" name="Freeform 22">
                <a:extLst>
                  <a:ext uri="{FF2B5EF4-FFF2-40B4-BE49-F238E27FC236}">
                    <a16:creationId xmlns:a16="http://schemas.microsoft.com/office/drawing/2014/main" id="{1D048CEC-518F-4BCB-A350-C0B610161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3">
                <a:extLst>
                  <a:ext uri="{FF2B5EF4-FFF2-40B4-BE49-F238E27FC236}">
                    <a16:creationId xmlns:a16="http://schemas.microsoft.com/office/drawing/2014/main" id="{AA6F6866-13D5-468C-84DE-36A4F41BE7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4">
                <a:extLst>
                  <a:ext uri="{FF2B5EF4-FFF2-40B4-BE49-F238E27FC236}">
                    <a16:creationId xmlns:a16="http://schemas.microsoft.com/office/drawing/2014/main" id="{41E0D740-4AD8-417B-873E-ADFE6632E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5">
                <a:extLst>
                  <a:ext uri="{FF2B5EF4-FFF2-40B4-BE49-F238E27FC236}">
                    <a16:creationId xmlns:a16="http://schemas.microsoft.com/office/drawing/2014/main" id="{193D799E-85C6-4E13-94FB-1B1629A17C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26">
                <a:extLst>
                  <a:ext uri="{FF2B5EF4-FFF2-40B4-BE49-F238E27FC236}">
                    <a16:creationId xmlns:a16="http://schemas.microsoft.com/office/drawing/2014/main" id="{F60165E1-F8F1-4814-B0D9-A1806CE34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27">
                <a:extLst>
                  <a:ext uri="{FF2B5EF4-FFF2-40B4-BE49-F238E27FC236}">
                    <a16:creationId xmlns:a16="http://schemas.microsoft.com/office/drawing/2014/main" id="{1289F749-6039-4BA9-A27C-DDEA97BAF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28">
                <a:extLst>
                  <a:ext uri="{FF2B5EF4-FFF2-40B4-BE49-F238E27FC236}">
                    <a16:creationId xmlns:a16="http://schemas.microsoft.com/office/drawing/2014/main" id="{E81B336E-CA05-40DD-A252-78B1426565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29">
                <a:extLst>
                  <a:ext uri="{FF2B5EF4-FFF2-40B4-BE49-F238E27FC236}">
                    <a16:creationId xmlns:a16="http://schemas.microsoft.com/office/drawing/2014/main" id="{27CEA681-1510-4213-A605-0A250A7486A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30">
                <a:extLst>
                  <a:ext uri="{FF2B5EF4-FFF2-40B4-BE49-F238E27FC236}">
                    <a16:creationId xmlns:a16="http://schemas.microsoft.com/office/drawing/2014/main" id="{99A7CF31-4EC7-47B7-9A6B-95A0CFC79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31">
                <a:extLst>
                  <a:ext uri="{FF2B5EF4-FFF2-40B4-BE49-F238E27FC236}">
                    <a16:creationId xmlns:a16="http://schemas.microsoft.com/office/drawing/2014/main" id="{733E9F48-DD20-413A-A03E-7C7EF1EFC1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4" name="Group 13">
              <a:extLst>
                <a:ext uri="{FF2B5EF4-FFF2-40B4-BE49-F238E27FC236}">
                  <a16:creationId xmlns:a16="http://schemas.microsoft.com/office/drawing/2014/main" id="{9AC11C72-708D-4226-83D9-8465847864E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A3BDCBC2-F3C9-4322-A19F-92D799BA2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3">
                <a:extLst>
                  <a:ext uri="{FF2B5EF4-FFF2-40B4-BE49-F238E27FC236}">
                    <a16:creationId xmlns:a16="http://schemas.microsoft.com/office/drawing/2014/main" id="{D6499DC4-58DE-4F54-8244-418F53503E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4">
                <a:extLst>
                  <a:ext uri="{FF2B5EF4-FFF2-40B4-BE49-F238E27FC236}">
                    <a16:creationId xmlns:a16="http://schemas.microsoft.com/office/drawing/2014/main" id="{FF4F0425-C4EA-4063-86D6-BA8336ECCE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5">
                <a:extLst>
                  <a:ext uri="{FF2B5EF4-FFF2-40B4-BE49-F238E27FC236}">
                    <a16:creationId xmlns:a16="http://schemas.microsoft.com/office/drawing/2014/main" id="{CBF60FB4-6211-4E97-B5B8-32B0997F8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36">
                <a:extLst>
                  <a:ext uri="{FF2B5EF4-FFF2-40B4-BE49-F238E27FC236}">
                    <a16:creationId xmlns:a16="http://schemas.microsoft.com/office/drawing/2014/main" id="{21925C84-D56D-4B52-874C-AC2783823C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37">
                <a:extLst>
                  <a:ext uri="{FF2B5EF4-FFF2-40B4-BE49-F238E27FC236}">
                    <a16:creationId xmlns:a16="http://schemas.microsoft.com/office/drawing/2014/main" id="{518070E4-22B7-4742-B08A-1BE99661E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38">
                <a:extLst>
                  <a:ext uri="{FF2B5EF4-FFF2-40B4-BE49-F238E27FC236}">
                    <a16:creationId xmlns:a16="http://schemas.microsoft.com/office/drawing/2014/main" id="{325D21C8-5AC6-464B-B6C7-1347BEF537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39">
                <a:extLst>
                  <a:ext uri="{FF2B5EF4-FFF2-40B4-BE49-F238E27FC236}">
                    <a16:creationId xmlns:a16="http://schemas.microsoft.com/office/drawing/2014/main" id="{A17FB258-8D26-45E8-8E81-50E9C1DF8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40">
                <a:extLst>
                  <a:ext uri="{FF2B5EF4-FFF2-40B4-BE49-F238E27FC236}">
                    <a16:creationId xmlns:a16="http://schemas.microsoft.com/office/drawing/2014/main" id="{1F572CD7-AE60-496C-8D34-233853EFBF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Rectangle 41">
                <a:extLst>
                  <a:ext uri="{FF2B5EF4-FFF2-40B4-BE49-F238E27FC236}">
                    <a16:creationId xmlns:a16="http://schemas.microsoft.com/office/drawing/2014/main" id="{BBFDA56D-E398-47C5-B776-15DD0A9A116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53" name="Round Diagonal Corner Rectangle 6">
            <a:extLst>
              <a:ext uri="{FF2B5EF4-FFF2-40B4-BE49-F238E27FC236}">
                <a16:creationId xmlns:a16="http://schemas.microsoft.com/office/drawing/2014/main" id="{179D851C-8A22-40C2-95AB-87556CF73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87167C05-6114-45E2-AE3D-B77D38988F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8CEB192-1FB2-416E-B9D5-490D99F5EAF0}"/>
              </a:ext>
            </a:extLst>
          </p:cNvPr>
          <p:cNvPicPr>
            <a:picLocks noChangeAspect="1"/>
          </p:cNvPicPr>
          <p:nvPr/>
        </p:nvPicPr>
        <p:blipFill>
          <a:blip r:embed="rId4"/>
          <a:stretch>
            <a:fillRect/>
          </a:stretch>
        </p:blipFill>
        <p:spPr>
          <a:xfrm>
            <a:off x="1832536" y="1598368"/>
            <a:ext cx="4104360" cy="3648320"/>
          </a:xfrm>
          <a:prstGeom prst="rect">
            <a:avLst/>
          </a:prstGeom>
          <a:effectLst>
            <a:softEdge rad="63500"/>
          </a:effectLst>
        </p:spPr>
      </p:pic>
      <p:cxnSp>
        <p:nvCxnSpPr>
          <p:cNvPr id="57" name="Straight Connector 56">
            <a:extLst>
              <a:ext uri="{FF2B5EF4-FFF2-40B4-BE49-F238E27FC236}">
                <a16:creationId xmlns:a16="http://schemas.microsoft.com/office/drawing/2014/main" id="{792A6FB2-C222-4C89-B4E3-7F96367DC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9349" y="1416818"/>
            <a:ext cx="0" cy="4019340"/>
          </a:xfrm>
          <a:prstGeom prst="line">
            <a:avLst/>
          </a:prstGeom>
          <a:ln>
            <a:solidFill>
              <a:schemeClr val="accent5">
                <a:lumMod val="40000"/>
                <a:lumOff val="60000"/>
              </a:schemeClr>
            </a:solidFill>
          </a:ln>
        </p:spPr>
        <p:style>
          <a:lnRef idx="1">
            <a:schemeClr val="accent5"/>
          </a:lnRef>
          <a:fillRef idx="0">
            <a:schemeClr val="accent5"/>
          </a:fillRef>
          <a:effectRef idx="0">
            <a:schemeClr val="accent5"/>
          </a:effectRef>
          <a:fontRef idx="minor">
            <a:schemeClr val="tx1"/>
          </a:fontRef>
        </p:style>
      </p:cxnSp>
      <p:pic>
        <p:nvPicPr>
          <p:cNvPr id="5" name="Picture 4">
            <a:extLst>
              <a:ext uri="{FF2B5EF4-FFF2-40B4-BE49-F238E27FC236}">
                <a16:creationId xmlns:a16="http://schemas.microsoft.com/office/drawing/2014/main" id="{396D39C5-3414-4B49-9A44-CE697A9779A5}"/>
              </a:ext>
            </a:extLst>
          </p:cNvPr>
          <p:cNvPicPr>
            <a:picLocks noChangeAspect="1"/>
          </p:cNvPicPr>
          <p:nvPr/>
        </p:nvPicPr>
        <p:blipFill>
          <a:blip r:embed="rId5"/>
          <a:stretch>
            <a:fillRect/>
          </a:stretch>
        </p:blipFill>
        <p:spPr>
          <a:xfrm>
            <a:off x="6370002" y="2396909"/>
            <a:ext cx="4332433" cy="2056689"/>
          </a:xfrm>
          <a:prstGeom prst="rect">
            <a:avLst/>
          </a:prstGeom>
          <a:effectLst>
            <a:softEdge rad="63500"/>
          </a:effectLst>
        </p:spPr>
      </p:pic>
    </p:spTree>
    <p:extLst>
      <p:ext uri="{BB962C8B-B14F-4D97-AF65-F5344CB8AC3E}">
        <p14:creationId xmlns:p14="http://schemas.microsoft.com/office/powerpoint/2010/main" val="441403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B882E441-FBBB-4BE0-AD21-E7ADF5F6A4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2A9CFA7-7B9A-4AD7-AB70-C7667C5948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02D181EE-0684-4FB2-A7D1-87DC0D9E374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65F0E1C9-0581-49F0-9914-4BA9274E9FD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5" name="Freeform 6">
                <a:extLst>
                  <a:ext uri="{FF2B5EF4-FFF2-40B4-BE49-F238E27FC236}">
                    <a16:creationId xmlns:a16="http://schemas.microsoft.com/office/drawing/2014/main" id="{921A05EA-3A7D-47C1-AFB8-55355BA872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7">
                <a:extLst>
                  <a:ext uri="{FF2B5EF4-FFF2-40B4-BE49-F238E27FC236}">
                    <a16:creationId xmlns:a16="http://schemas.microsoft.com/office/drawing/2014/main" id="{09782112-2D7D-4B3E-A1F0-A1C3819AD8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8">
                <a:extLst>
                  <a:ext uri="{FF2B5EF4-FFF2-40B4-BE49-F238E27FC236}">
                    <a16:creationId xmlns:a16="http://schemas.microsoft.com/office/drawing/2014/main" id="{4F9C8459-423F-4B2B-ADBE-439B861060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9">
                <a:extLst>
                  <a:ext uri="{FF2B5EF4-FFF2-40B4-BE49-F238E27FC236}">
                    <a16:creationId xmlns:a16="http://schemas.microsoft.com/office/drawing/2014/main" id="{286C3962-CCDF-4801-824A-25618CC479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0">
                <a:extLst>
                  <a:ext uri="{FF2B5EF4-FFF2-40B4-BE49-F238E27FC236}">
                    <a16:creationId xmlns:a16="http://schemas.microsoft.com/office/drawing/2014/main" id="{D640D23A-5BDE-4714-8681-936AAC574E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1">
                <a:extLst>
                  <a:ext uri="{FF2B5EF4-FFF2-40B4-BE49-F238E27FC236}">
                    <a16:creationId xmlns:a16="http://schemas.microsoft.com/office/drawing/2014/main" id="{4F8E92AC-B601-4317-B46F-8ED054DBD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2">
                <a:extLst>
                  <a:ext uri="{FF2B5EF4-FFF2-40B4-BE49-F238E27FC236}">
                    <a16:creationId xmlns:a16="http://schemas.microsoft.com/office/drawing/2014/main" id="{0CF7AD71-F8E9-4F13-BBB9-8D3856C982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13">
                <a:extLst>
                  <a:ext uri="{FF2B5EF4-FFF2-40B4-BE49-F238E27FC236}">
                    <a16:creationId xmlns:a16="http://schemas.microsoft.com/office/drawing/2014/main" id="{32F7368C-4F04-45C5-8243-9E26D8DB11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14">
                <a:extLst>
                  <a:ext uri="{FF2B5EF4-FFF2-40B4-BE49-F238E27FC236}">
                    <a16:creationId xmlns:a16="http://schemas.microsoft.com/office/drawing/2014/main" id="{335A85BC-6E54-4DE0-BB0C-A54BADF221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5">
                <a:extLst>
                  <a:ext uri="{FF2B5EF4-FFF2-40B4-BE49-F238E27FC236}">
                    <a16:creationId xmlns:a16="http://schemas.microsoft.com/office/drawing/2014/main" id="{E7DFA615-C86D-46F3-9A2D-A66EC25C8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Line 16">
                <a:extLst>
                  <a:ext uri="{FF2B5EF4-FFF2-40B4-BE49-F238E27FC236}">
                    <a16:creationId xmlns:a16="http://schemas.microsoft.com/office/drawing/2014/main" id="{8C9054DF-8242-4F51-AA1F-2C3E578934D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6" name="Freeform 17">
                <a:extLst>
                  <a:ext uri="{FF2B5EF4-FFF2-40B4-BE49-F238E27FC236}">
                    <a16:creationId xmlns:a16="http://schemas.microsoft.com/office/drawing/2014/main" id="{C8597469-1168-4794-BA2D-5D8BDAA798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18">
                <a:extLst>
                  <a:ext uri="{FF2B5EF4-FFF2-40B4-BE49-F238E27FC236}">
                    <a16:creationId xmlns:a16="http://schemas.microsoft.com/office/drawing/2014/main" id="{0A19C83D-19FF-4041-B0F8-EB49ABD67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19">
                <a:extLst>
                  <a:ext uri="{FF2B5EF4-FFF2-40B4-BE49-F238E27FC236}">
                    <a16:creationId xmlns:a16="http://schemas.microsoft.com/office/drawing/2014/main" id="{A2794D14-45AE-4C56-893E-1618DE365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0">
                <a:extLst>
                  <a:ext uri="{FF2B5EF4-FFF2-40B4-BE49-F238E27FC236}">
                    <a16:creationId xmlns:a16="http://schemas.microsoft.com/office/drawing/2014/main" id="{5B5CB3C0-3FEC-445D-9AE7-B76DC83184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21">
                <a:extLst>
                  <a:ext uri="{FF2B5EF4-FFF2-40B4-BE49-F238E27FC236}">
                    <a16:creationId xmlns:a16="http://schemas.microsoft.com/office/drawing/2014/main" id="{EF87049D-247B-4090-A5FD-72596A49C9E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22">
                <a:extLst>
                  <a:ext uri="{FF2B5EF4-FFF2-40B4-BE49-F238E27FC236}">
                    <a16:creationId xmlns:a16="http://schemas.microsoft.com/office/drawing/2014/main" id="{1D048CEC-518F-4BCB-A350-C0B610161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3">
                <a:extLst>
                  <a:ext uri="{FF2B5EF4-FFF2-40B4-BE49-F238E27FC236}">
                    <a16:creationId xmlns:a16="http://schemas.microsoft.com/office/drawing/2014/main" id="{AA6F6866-13D5-468C-84DE-36A4F41BE7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4">
                <a:extLst>
                  <a:ext uri="{FF2B5EF4-FFF2-40B4-BE49-F238E27FC236}">
                    <a16:creationId xmlns:a16="http://schemas.microsoft.com/office/drawing/2014/main" id="{41E0D740-4AD8-417B-873E-ADFE6632E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5">
                <a:extLst>
                  <a:ext uri="{FF2B5EF4-FFF2-40B4-BE49-F238E27FC236}">
                    <a16:creationId xmlns:a16="http://schemas.microsoft.com/office/drawing/2014/main" id="{193D799E-85C6-4E13-94FB-1B1629A17C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6">
                <a:extLst>
                  <a:ext uri="{FF2B5EF4-FFF2-40B4-BE49-F238E27FC236}">
                    <a16:creationId xmlns:a16="http://schemas.microsoft.com/office/drawing/2014/main" id="{F60165E1-F8F1-4814-B0D9-A1806CE34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27">
                <a:extLst>
                  <a:ext uri="{FF2B5EF4-FFF2-40B4-BE49-F238E27FC236}">
                    <a16:creationId xmlns:a16="http://schemas.microsoft.com/office/drawing/2014/main" id="{1289F749-6039-4BA9-A27C-DDEA97BAF6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28">
                <a:extLst>
                  <a:ext uri="{FF2B5EF4-FFF2-40B4-BE49-F238E27FC236}">
                    <a16:creationId xmlns:a16="http://schemas.microsoft.com/office/drawing/2014/main" id="{E81B336E-CA05-40DD-A252-78B1426565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29">
                <a:extLst>
                  <a:ext uri="{FF2B5EF4-FFF2-40B4-BE49-F238E27FC236}">
                    <a16:creationId xmlns:a16="http://schemas.microsoft.com/office/drawing/2014/main" id="{27CEA681-1510-4213-A605-0A250A7486A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30">
                <a:extLst>
                  <a:ext uri="{FF2B5EF4-FFF2-40B4-BE49-F238E27FC236}">
                    <a16:creationId xmlns:a16="http://schemas.microsoft.com/office/drawing/2014/main" id="{99A7CF31-4EC7-47B7-9A6B-95A0CFC79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31">
                <a:extLst>
                  <a:ext uri="{FF2B5EF4-FFF2-40B4-BE49-F238E27FC236}">
                    <a16:creationId xmlns:a16="http://schemas.microsoft.com/office/drawing/2014/main" id="{733E9F48-DD20-413A-A03E-7C7EF1EFC1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3" name="Group 12">
              <a:extLst>
                <a:ext uri="{FF2B5EF4-FFF2-40B4-BE49-F238E27FC236}">
                  <a16:creationId xmlns:a16="http://schemas.microsoft.com/office/drawing/2014/main" id="{9AC11C72-708D-4226-83D9-8465847864E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A3BDCBC2-F3C9-4322-A19F-92D799BA2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3">
                <a:extLst>
                  <a:ext uri="{FF2B5EF4-FFF2-40B4-BE49-F238E27FC236}">
                    <a16:creationId xmlns:a16="http://schemas.microsoft.com/office/drawing/2014/main" id="{D6499DC4-58DE-4F54-8244-418F53503E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4">
                <a:extLst>
                  <a:ext uri="{FF2B5EF4-FFF2-40B4-BE49-F238E27FC236}">
                    <a16:creationId xmlns:a16="http://schemas.microsoft.com/office/drawing/2014/main" id="{FF4F0425-C4EA-4063-86D6-BA8336ECCE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5">
                <a:extLst>
                  <a:ext uri="{FF2B5EF4-FFF2-40B4-BE49-F238E27FC236}">
                    <a16:creationId xmlns:a16="http://schemas.microsoft.com/office/drawing/2014/main" id="{CBF60FB4-6211-4E97-B5B8-32B0997F80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6">
                <a:extLst>
                  <a:ext uri="{FF2B5EF4-FFF2-40B4-BE49-F238E27FC236}">
                    <a16:creationId xmlns:a16="http://schemas.microsoft.com/office/drawing/2014/main" id="{21925C84-D56D-4B52-874C-AC2783823C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37">
                <a:extLst>
                  <a:ext uri="{FF2B5EF4-FFF2-40B4-BE49-F238E27FC236}">
                    <a16:creationId xmlns:a16="http://schemas.microsoft.com/office/drawing/2014/main" id="{518070E4-22B7-4742-B08A-1BE99661E5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38">
                <a:extLst>
                  <a:ext uri="{FF2B5EF4-FFF2-40B4-BE49-F238E27FC236}">
                    <a16:creationId xmlns:a16="http://schemas.microsoft.com/office/drawing/2014/main" id="{325D21C8-5AC6-464B-B6C7-1347BEF537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39">
                <a:extLst>
                  <a:ext uri="{FF2B5EF4-FFF2-40B4-BE49-F238E27FC236}">
                    <a16:creationId xmlns:a16="http://schemas.microsoft.com/office/drawing/2014/main" id="{A17FB258-8D26-45E8-8E81-50E9C1DF8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40">
                <a:extLst>
                  <a:ext uri="{FF2B5EF4-FFF2-40B4-BE49-F238E27FC236}">
                    <a16:creationId xmlns:a16="http://schemas.microsoft.com/office/drawing/2014/main" id="{1F572CD7-AE60-496C-8D34-233853EFBF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Rectangle 41">
                <a:extLst>
                  <a:ext uri="{FF2B5EF4-FFF2-40B4-BE49-F238E27FC236}">
                    <a16:creationId xmlns:a16="http://schemas.microsoft.com/office/drawing/2014/main" id="{BBFDA56D-E398-47C5-B776-15DD0A9A116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grpSp>
        <p:nvGrpSpPr>
          <p:cNvPr id="52" name="Group 51">
            <a:extLst>
              <a:ext uri="{FF2B5EF4-FFF2-40B4-BE49-F238E27FC236}">
                <a16:creationId xmlns:a16="http://schemas.microsoft.com/office/drawing/2014/main" id="{BB96BDD4-6276-4C64-B1A3-B252AF54A8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3" cy="6858001"/>
            <a:chOff x="0" y="-1"/>
            <a:chExt cx="12192003" cy="6858001"/>
          </a:xfrm>
        </p:grpSpPr>
        <p:sp useBgFill="1">
          <p:nvSpPr>
            <p:cNvPr id="53" name="Rectangle 52">
              <a:extLst>
                <a:ext uri="{FF2B5EF4-FFF2-40B4-BE49-F238E27FC236}">
                  <a16:creationId xmlns:a16="http://schemas.microsoft.com/office/drawing/2014/main" id="{B0BA10B9-28BF-469A-894E-DBA70634C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a:extLst>
                <a:ext uri="{FF2B5EF4-FFF2-40B4-BE49-F238E27FC236}">
                  <a16:creationId xmlns:a16="http://schemas.microsoft.com/office/drawing/2014/main" id="{497E0CF6-8F2C-4757-91DD-6F1DC61982F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pic>
        <p:nvPicPr>
          <p:cNvPr id="56" name="Picture 2">
            <a:extLst>
              <a:ext uri="{FF2B5EF4-FFF2-40B4-BE49-F238E27FC236}">
                <a16:creationId xmlns:a16="http://schemas.microsoft.com/office/drawing/2014/main" id="{8F0B363E-F67C-4B6D-B052-279A1F2257E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3"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58" name="Round Diagonal Corner Rectangle 6">
            <a:extLst>
              <a:ext uri="{FF2B5EF4-FFF2-40B4-BE49-F238E27FC236}">
                <a16:creationId xmlns:a16="http://schemas.microsoft.com/office/drawing/2014/main" id="{4EC7722C-2EEC-41E3-AB34-C7511BFF5D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5198" y="965200"/>
            <a:ext cx="3022910" cy="4866640"/>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32B4FA9-6ABF-447E-9862-194D53D2FF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6929" y="1502480"/>
            <a:ext cx="2379446" cy="3776898"/>
          </a:xfrm>
          <a:prstGeom prst="rect">
            <a:avLst/>
          </a:prstGeom>
        </p:spPr>
      </p:pic>
      <p:sp>
        <p:nvSpPr>
          <p:cNvPr id="60" name="Round Diagonal Corner Rectangle 6">
            <a:extLst>
              <a:ext uri="{FF2B5EF4-FFF2-40B4-BE49-F238E27FC236}">
                <a16:creationId xmlns:a16="http://schemas.microsoft.com/office/drawing/2014/main" id="{389C0521-4932-469F-B6BD-2AFD2E7E6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09834" y="965199"/>
            <a:ext cx="6916965" cy="4866640"/>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DE03589-C633-45CB-BD68-420944B7B2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30760" y="1620790"/>
            <a:ext cx="6293833" cy="3540280"/>
          </a:xfrm>
          <a:prstGeom prst="rect">
            <a:avLst/>
          </a:prstGeom>
        </p:spPr>
      </p:pic>
    </p:spTree>
    <p:extLst>
      <p:ext uri="{BB962C8B-B14F-4D97-AF65-F5344CB8AC3E}">
        <p14:creationId xmlns:p14="http://schemas.microsoft.com/office/powerpoint/2010/main" val="645823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6"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2"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4" name="Group 13">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53" name="Rectangle 52">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6D96CA6-77B8-4171-8C60-DC269483D0F0}"/>
              </a:ext>
            </a:extLst>
          </p:cNvPr>
          <p:cNvSpPr>
            <a:spLocks noGrp="1"/>
          </p:cNvSpPr>
          <p:nvPr>
            <p:ph type="title"/>
          </p:nvPr>
        </p:nvSpPr>
        <p:spPr>
          <a:xfrm>
            <a:off x="1141413" y="618518"/>
            <a:ext cx="4459286" cy="1478570"/>
          </a:xfrm>
        </p:spPr>
        <p:txBody>
          <a:bodyPr vert="horz" lIns="91440" tIns="45720" rIns="91440" bIns="45720" rtlCol="0" anchor="ctr">
            <a:normAutofit/>
          </a:bodyPr>
          <a:lstStyle/>
          <a:p>
            <a:r>
              <a:rPr lang="en-US" sz="3200"/>
              <a:t>GDPR - game dev’s puzzling requirements</a:t>
            </a:r>
          </a:p>
        </p:txBody>
      </p:sp>
      <p:sp>
        <p:nvSpPr>
          <p:cNvPr id="3" name="Content Placeholder 2">
            <a:extLst>
              <a:ext uri="{FF2B5EF4-FFF2-40B4-BE49-F238E27FC236}">
                <a16:creationId xmlns:a16="http://schemas.microsoft.com/office/drawing/2014/main" id="{EFF42D00-5FDB-4AE4-8CB3-D161F855BD46}"/>
              </a:ext>
            </a:extLst>
          </p:cNvPr>
          <p:cNvSpPr>
            <a:spLocks noGrp="1"/>
          </p:cNvSpPr>
          <p:nvPr>
            <p:ph sz="half" idx="1"/>
          </p:nvPr>
        </p:nvSpPr>
        <p:spPr>
          <a:xfrm>
            <a:off x="1141412" y="2249487"/>
            <a:ext cx="4459287" cy="3965046"/>
          </a:xfrm>
        </p:spPr>
        <p:txBody>
          <a:bodyPr vert="horz" lIns="91440" tIns="45720" rIns="91440" bIns="45720" rtlCol="0">
            <a:normAutofit/>
          </a:bodyPr>
          <a:lstStyle/>
          <a:p>
            <a:pPr>
              <a:lnSpc>
                <a:spcPct val="110000"/>
              </a:lnSpc>
            </a:pPr>
            <a:r>
              <a:rPr lang="en-US" sz="1700"/>
              <a:t>For most media outlets, GDPR compliance is relatively straightforward</a:t>
            </a:r>
          </a:p>
          <a:p>
            <a:pPr lvl="1">
              <a:lnSpc>
                <a:spcPct val="110000"/>
              </a:lnSpc>
            </a:pPr>
            <a:r>
              <a:rPr lang="en-US" sz="1700"/>
              <a:t>Remove all tracking and ad scripting unless consent is given</a:t>
            </a:r>
          </a:p>
          <a:p>
            <a:pPr lvl="1">
              <a:lnSpc>
                <a:spcPct val="110000"/>
              </a:lnSpc>
            </a:pPr>
            <a:r>
              <a:rPr lang="en-US" sz="1700"/>
              <a:t>After GDPR, USA Today’s EU site content load went from over 5MB to 0.5MB</a:t>
            </a:r>
          </a:p>
          <a:p>
            <a:pPr>
              <a:lnSpc>
                <a:spcPct val="110000"/>
              </a:lnSpc>
            </a:pPr>
            <a:r>
              <a:rPr lang="en-US" sz="1700"/>
              <a:t>For game developers, GDPR compliance is more murky</a:t>
            </a:r>
          </a:p>
          <a:p>
            <a:pPr lvl="1">
              <a:lnSpc>
                <a:spcPct val="110000"/>
              </a:lnSpc>
            </a:pPr>
            <a:r>
              <a:rPr lang="en-US" sz="1700"/>
              <a:t>Tracking and advertising deeply embedded in both the coding and financing of mobile gaming</a:t>
            </a:r>
          </a:p>
        </p:txBody>
      </p:sp>
      <p:pic>
        <p:nvPicPr>
          <p:cNvPr id="5" name="Picture 4">
            <a:extLst>
              <a:ext uri="{FF2B5EF4-FFF2-40B4-BE49-F238E27FC236}">
                <a16:creationId xmlns:a16="http://schemas.microsoft.com/office/drawing/2014/main" id="{C46F7F4C-FD3D-402D-AFAD-801F85B9189A}"/>
              </a:ext>
            </a:extLst>
          </p:cNvPr>
          <p:cNvPicPr>
            <a:picLocks noChangeAspect="1"/>
          </p:cNvPicPr>
          <p:nvPr/>
        </p:nvPicPr>
        <p:blipFill>
          <a:blip r:embed="rId4"/>
          <a:stretch>
            <a:fillRect/>
          </a:stretch>
        </p:blipFill>
        <p:spPr>
          <a:xfrm>
            <a:off x="6480808" y="618518"/>
            <a:ext cx="4686662" cy="5596015"/>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8"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9"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0"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5"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2548498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6"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2"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4" name="Group 13">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53" name="Rectangle 52">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6D96CA6-77B8-4171-8C60-DC269483D0F0}"/>
              </a:ext>
            </a:extLst>
          </p:cNvPr>
          <p:cNvSpPr>
            <a:spLocks noGrp="1"/>
          </p:cNvSpPr>
          <p:nvPr>
            <p:ph type="title"/>
          </p:nvPr>
        </p:nvSpPr>
        <p:spPr>
          <a:xfrm>
            <a:off x="1141413" y="618518"/>
            <a:ext cx="4459286" cy="1478570"/>
          </a:xfrm>
        </p:spPr>
        <p:txBody>
          <a:bodyPr vert="horz" lIns="91440" tIns="45720" rIns="91440" bIns="45720" rtlCol="0" anchor="ctr">
            <a:normAutofit/>
          </a:bodyPr>
          <a:lstStyle/>
          <a:p>
            <a:r>
              <a:rPr lang="en-US" sz="3200"/>
              <a:t>GDPR - game dev’s puzzling requirements</a:t>
            </a:r>
          </a:p>
        </p:txBody>
      </p:sp>
      <p:sp>
        <p:nvSpPr>
          <p:cNvPr id="3" name="Content Placeholder 2">
            <a:extLst>
              <a:ext uri="{FF2B5EF4-FFF2-40B4-BE49-F238E27FC236}">
                <a16:creationId xmlns:a16="http://schemas.microsoft.com/office/drawing/2014/main" id="{EFF42D00-5FDB-4AE4-8CB3-D161F855BD46}"/>
              </a:ext>
            </a:extLst>
          </p:cNvPr>
          <p:cNvSpPr>
            <a:spLocks noGrp="1"/>
          </p:cNvSpPr>
          <p:nvPr>
            <p:ph sz="half" idx="1"/>
          </p:nvPr>
        </p:nvSpPr>
        <p:spPr>
          <a:xfrm>
            <a:off x="1141412" y="2249487"/>
            <a:ext cx="4459287" cy="3965046"/>
          </a:xfrm>
        </p:spPr>
        <p:txBody>
          <a:bodyPr vert="horz" lIns="91440" tIns="45720" rIns="91440" bIns="45720" rtlCol="0">
            <a:normAutofit/>
          </a:bodyPr>
          <a:lstStyle/>
          <a:p>
            <a:pPr>
              <a:lnSpc>
                <a:spcPct val="110000"/>
              </a:lnSpc>
            </a:pPr>
            <a:r>
              <a:rPr lang="en-US" sz="1700"/>
              <a:t>GDPR Article 25</a:t>
            </a:r>
          </a:p>
          <a:p>
            <a:pPr lvl="1">
              <a:lnSpc>
                <a:spcPct val="110000"/>
              </a:lnSpc>
            </a:pPr>
            <a:r>
              <a:rPr lang="en-US" sz="1600"/>
              <a:t>Requires publishers to build proper handling of user privacy into everything they create going forward</a:t>
            </a:r>
          </a:p>
          <a:p>
            <a:pPr lvl="1">
              <a:lnSpc>
                <a:spcPct val="110000"/>
              </a:lnSpc>
            </a:pPr>
            <a:r>
              <a:rPr lang="en-US" sz="1600"/>
              <a:t>Often referred to as “Privacy by </a:t>
            </a:r>
            <a:r>
              <a:rPr lang="en-US" sz="1600" err="1"/>
              <a:t>Desgin</a:t>
            </a:r>
            <a:r>
              <a:rPr lang="en-US" sz="1600"/>
              <a:t>”</a:t>
            </a:r>
          </a:p>
          <a:p>
            <a:pPr lvl="1">
              <a:lnSpc>
                <a:spcPct val="110000"/>
              </a:lnSpc>
            </a:pPr>
            <a:r>
              <a:rPr lang="en-US" sz="1600"/>
              <a:t>This means that on top of retro-fits, all new products must have built-in proper privacy controls</a:t>
            </a:r>
          </a:p>
          <a:p>
            <a:pPr>
              <a:lnSpc>
                <a:spcPct val="110000"/>
              </a:lnSpc>
            </a:pPr>
            <a:r>
              <a:rPr lang="en-US" sz="1700"/>
              <a:t>These requirements have already proven too much for some developers, who have chosen simply to shutter old titles </a:t>
            </a:r>
          </a:p>
        </p:txBody>
      </p:sp>
      <p:pic>
        <p:nvPicPr>
          <p:cNvPr id="5" name="Picture 4">
            <a:extLst>
              <a:ext uri="{FF2B5EF4-FFF2-40B4-BE49-F238E27FC236}">
                <a16:creationId xmlns:a16="http://schemas.microsoft.com/office/drawing/2014/main" id="{C46F7F4C-FD3D-402D-AFAD-801F85B9189A}"/>
              </a:ext>
            </a:extLst>
          </p:cNvPr>
          <p:cNvPicPr>
            <a:picLocks noChangeAspect="1"/>
          </p:cNvPicPr>
          <p:nvPr/>
        </p:nvPicPr>
        <p:blipFill>
          <a:blip r:embed="rId4"/>
          <a:stretch>
            <a:fillRect/>
          </a:stretch>
        </p:blipFill>
        <p:spPr>
          <a:xfrm>
            <a:off x="6480808" y="618518"/>
            <a:ext cx="4686662" cy="5596015"/>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8"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9"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0"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5"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2653543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CEB192-1FB2-416E-B9D5-490D99F5EAF0}"/>
              </a:ext>
            </a:extLst>
          </p:cNvPr>
          <p:cNvPicPr>
            <a:picLocks noChangeAspect="1"/>
          </p:cNvPicPr>
          <p:nvPr/>
        </p:nvPicPr>
        <p:blipFill>
          <a:blip r:embed="rId3"/>
          <a:stretch>
            <a:fillRect/>
          </a:stretch>
        </p:blipFill>
        <p:spPr>
          <a:xfrm>
            <a:off x="6394575" y="2136250"/>
            <a:ext cx="4104360" cy="3648320"/>
          </a:xfrm>
          <a:prstGeom prst="rect">
            <a:avLst/>
          </a:prstGeom>
          <a:effectLst>
            <a:softEdge rad="63500"/>
          </a:effectLst>
        </p:spPr>
      </p:pic>
      <p:sp>
        <p:nvSpPr>
          <p:cNvPr id="2" name="Title 1">
            <a:extLst>
              <a:ext uri="{FF2B5EF4-FFF2-40B4-BE49-F238E27FC236}">
                <a16:creationId xmlns:a16="http://schemas.microsoft.com/office/drawing/2014/main" id="{0604CCB2-FD76-438D-B2C0-2B8A5935A350}"/>
              </a:ext>
            </a:extLst>
          </p:cNvPr>
          <p:cNvSpPr>
            <a:spLocks noGrp="1"/>
          </p:cNvSpPr>
          <p:nvPr>
            <p:ph type="title"/>
          </p:nvPr>
        </p:nvSpPr>
        <p:spPr>
          <a:xfrm>
            <a:off x="1066707" y="658361"/>
            <a:ext cx="9905998" cy="1478570"/>
          </a:xfrm>
        </p:spPr>
        <p:txBody>
          <a:bodyPr/>
          <a:lstStyle/>
          <a:p>
            <a:r>
              <a:rPr lang="en-US"/>
              <a:t>Components of compliance</a:t>
            </a:r>
          </a:p>
        </p:txBody>
      </p:sp>
      <p:sp>
        <p:nvSpPr>
          <p:cNvPr id="3" name="Content Placeholder 2">
            <a:extLst>
              <a:ext uri="{FF2B5EF4-FFF2-40B4-BE49-F238E27FC236}">
                <a16:creationId xmlns:a16="http://schemas.microsoft.com/office/drawing/2014/main" id="{AF72E8B1-34D4-4137-ABE0-008AF9EDFC7B}"/>
              </a:ext>
            </a:extLst>
          </p:cNvPr>
          <p:cNvSpPr>
            <a:spLocks noGrp="1"/>
          </p:cNvSpPr>
          <p:nvPr>
            <p:ph sz="half" idx="1"/>
          </p:nvPr>
        </p:nvSpPr>
        <p:spPr/>
        <p:txBody>
          <a:bodyPr vert="horz" lIns="91440" tIns="45720" rIns="91440" bIns="45720" rtlCol="0" anchor="t">
            <a:normAutofit/>
          </a:bodyPr>
          <a:lstStyle/>
          <a:p>
            <a:r>
              <a:rPr lang="en-US"/>
              <a:t>No form requirement for GDPR compliance</a:t>
            </a:r>
            <a:endParaRPr lang="en-US" dirty="0"/>
          </a:p>
          <a:p>
            <a:r>
              <a:rPr lang="en-US"/>
              <a:t>Different companies have adopted varied approaches</a:t>
            </a:r>
          </a:p>
          <a:p>
            <a:endParaRPr lang="en-US" dirty="0"/>
          </a:p>
        </p:txBody>
      </p:sp>
    </p:spTree>
    <p:extLst>
      <p:ext uri="{BB962C8B-B14F-4D97-AF65-F5344CB8AC3E}">
        <p14:creationId xmlns:p14="http://schemas.microsoft.com/office/powerpoint/2010/main" val="3386132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46" name="Picture 2">
            <a:extLst>
              <a:ext uri="{FF2B5EF4-FFF2-40B4-BE49-F238E27FC236}">
                <a16:creationId xmlns:a16="http://schemas.microsoft.com/office/drawing/2014/main" id="{174E31E4-530B-4247-962C-F46F5F66DF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1591" y="0"/>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147" name="Group 102">
            <a:extLst>
              <a:ext uri="{FF2B5EF4-FFF2-40B4-BE49-F238E27FC236}">
                <a16:creationId xmlns:a16="http://schemas.microsoft.com/office/drawing/2014/main" id="{96FA2727-C33B-44D1-885B-76DC0424E5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53888" cy="6858001"/>
            <a:chOff x="-14288" y="0"/>
            <a:chExt cx="12053888" cy="6858001"/>
          </a:xfrm>
        </p:grpSpPr>
        <p:grpSp>
          <p:nvGrpSpPr>
            <p:cNvPr id="104" name="Group 103">
              <a:extLst>
                <a:ext uri="{FF2B5EF4-FFF2-40B4-BE49-F238E27FC236}">
                  <a16:creationId xmlns:a16="http://schemas.microsoft.com/office/drawing/2014/main" id="{4A64FD4C-29BA-46E7-AE31-AB38BB6942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16" name="Rectangle 5">
                <a:extLst>
                  <a:ext uri="{FF2B5EF4-FFF2-40B4-BE49-F238E27FC236}">
                    <a16:creationId xmlns:a16="http://schemas.microsoft.com/office/drawing/2014/main" id="{A28E5FB6-5905-4F5D-A6CE-E6222C405E5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sp>
            <p:nvSpPr>
              <p:cNvPr id="117" name="Freeform 6">
                <a:extLst>
                  <a:ext uri="{FF2B5EF4-FFF2-40B4-BE49-F238E27FC236}">
                    <a16:creationId xmlns:a16="http://schemas.microsoft.com/office/drawing/2014/main" id="{F838FE17-378C-4BCE-80C0-FDD1CB074E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8" name="Freeform 7">
                <a:extLst>
                  <a:ext uri="{FF2B5EF4-FFF2-40B4-BE49-F238E27FC236}">
                    <a16:creationId xmlns:a16="http://schemas.microsoft.com/office/drawing/2014/main" id="{12A1474E-6A37-4F4D-A638-DD0EC0A5B5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9" name="Freeform 8">
                <a:extLst>
                  <a:ext uri="{FF2B5EF4-FFF2-40B4-BE49-F238E27FC236}">
                    <a16:creationId xmlns:a16="http://schemas.microsoft.com/office/drawing/2014/main" id="{49EA8CC2-4D0F-4C86-9CA9-FC3792FED1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0" name="Freeform 9">
                <a:extLst>
                  <a:ext uri="{FF2B5EF4-FFF2-40B4-BE49-F238E27FC236}">
                    <a16:creationId xmlns:a16="http://schemas.microsoft.com/office/drawing/2014/main" id="{69548BD5-92E6-42BD-9719-16AA005C5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1" name="Freeform 10">
                <a:extLst>
                  <a:ext uri="{FF2B5EF4-FFF2-40B4-BE49-F238E27FC236}">
                    <a16:creationId xmlns:a16="http://schemas.microsoft.com/office/drawing/2014/main" id="{93005965-F240-4349-A563-515973BF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2" name="Freeform 11">
                <a:extLst>
                  <a:ext uri="{FF2B5EF4-FFF2-40B4-BE49-F238E27FC236}">
                    <a16:creationId xmlns:a16="http://schemas.microsoft.com/office/drawing/2014/main" id="{277A546F-05BB-4274-A6A6-9DACC27ABC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3" name="Freeform 12">
                <a:extLst>
                  <a:ext uri="{FF2B5EF4-FFF2-40B4-BE49-F238E27FC236}">
                    <a16:creationId xmlns:a16="http://schemas.microsoft.com/office/drawing/2014/main" id="{7BE7FF91-E18E-41AA-A952-07CB0C02C8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4" name="Freeform 13">
                <a:extLst>
                  <a:ext uri="{FF2B5EF4-FFF2-40B4-BE49-F238E27FC236}">
                    <a16:creationId xmlns:a16="http://schemas.microsoft.com/office/drawing/2014/main" id="{3F6A31AA-E4FB-4DD0-9AB1-BDD994CFA5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5" name="Freeform 14">
                <a:extLst>
                  <a:ext uri="{FF2B5EF4-FFF2-40B4-BE49-F238E27FC236}">
                    <a16:creationId xmlns:a16="http://schemas.microsoft.com/office/drawing/2014/main" id="{F99B8398-08D8-4C1E-8D7F-BAFB4D393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6" name="Freeform 15">
                <a:extLst>
                  <a:ext uri="{FF2B5EF4-FFF2-40B4-BE49-F238E27FC236}">
                    <a16:creationId xmlns:a16="http://schemas.microsoft.com/office/drawing/2014/main" id="{CD3984BB-CCC2-49D9-A80B-9507BE5A91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7" name="Line 16">
                <a:extLst>
                  <a:ext uri="{FF2B5EF4-FFF2-40B4-BE49-F238E27FC236}">
                    <a16:creationId xmlns:a16="http://schemas.microsoft.com/office/drawing/2014/main" id="{78FF7C07-82F5-4A64-9D71-29CBE1B7900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28" name="Freeform 17">
                <a:extLst>
                  <a:ext uri="{FF2B5EF4-FFF2-40B4-BE49-F238E27FC236}">
                    <a16:creationId xmlns:a16="http://schemas.microsoft.com/office/drawing/2014/main" id="{7F1773CA-6AE7-4723-B072-CEC5F3829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9" name="Freeform 18">
                <a:extLst>
                  <a:ext uri="{FF2B5EF4-FFF2-40B4-BE49-F238E27FC236}">
                    <a16:creationId xmlns:a16="http://schemas.microsoft.com/office/drawing/2014/main" id="{D5EC23E0-B877-4A62-B084-5407401FB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0" name="Freeform 19">
                <a:extLst>
                  <a:ext uri="{FF2B5EF4-FFF2-40B4-BE49-F238E27FC236}">
                    <a16:creationId xmlns:a16="http://schemas.microsoft.com/office/drawing/2014/main" id="{633C4B0E-E7C6-4A1A-9D3A-80C8E3C59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1" name="Freeform 20">
                <a:extLst>
                  <a:ext uri="{FF2B5EF4-FFF2-40B4-BE49-F238E27FC236}">
                    <a16:creationId xmlns:a16="http://schemas.microsoft.com/office/drawing/2014/main" id="{AB21372F-73AC-4C69-81F0-0D44D36F6E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2" name="Rectangle 21">
                <a:extLst>
                  <a:ext uri="{FF2B5EF4-FFF2-40B4-BE49-F238E27FC236}">
                    <a16:creationId xmlns:a16="http://schemas.microsoft.com/office/drawing/2014/main" id="{B5619D97-D7A8-4DFF-8AB1-F4B393C1B4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sp>
            <p:nvSpPr>
              <p:cNvPr id="133" name="Freeform 22">
                <a:extLst>
                  <a:ext uri="{FF2B5EF4-FFF2-40B4-BE49-F238E27FC236}">
                    <a16:creationId xmlns:a16="http://schemas.microsoft.com/office/drawing/2014/main" id="{55E03CED-9618-41BB-898B-2FECEFD7B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4" name="Freeform 23">
                <a:extLst>
                  <a:ext uri="{FF2B5EF4-FFF2-40B4-BE49-F238E27FC236}">
                    <a16:creationId xmlns:a16="http://schemas.microsoft.com/office/drawing/2014/main" id="{78F0A5C5-589E-4053-A41A-FA77210C3D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5" name="Freeform 24">
                <a:extLst>
                  <a:ext uri="{FF2B5EF4-FFF2-40B4-BE49-F238E27FC236}">
                    <a16:creationId xmlns:a16="http://schemas.microsoft.com/office/drawing/2014/main" id="{AC2718F8-15C5-4DAB-B194-AAEE8A205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6" name="Freeform 25">
                <a:extLst>
                  <a:ext uri="{FF2B5EF4-FFF2-40B4-BE49-F238E27FC236}">
                    <a16:creationId xmlns:a16="http://schemas.microsoft.com/office/drawing/2014/main" id="{23C6608B-EA21-4579-B33F-55E52AC287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7" name="Freeform 26">
                <a:extLst>
                  <a:ext uri="{FF2B5EF4-FFF2-40B4-BE49-F238E27FC236}">
                    <a16:creationId xmlns:a16="http://schemas.microsoft.com/office/drawing/2014/main" id="{4A2FEFA2-D838-4CE1-90BA-B6C2EEB5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8" name="Freeform 27">
                <a:extLst>
                  <a:ext uri="{FF2B5EF4-FFF2-40B4-BE49-F238E27FC236}">
                    <a16:creationId xmlns:a16="http://schemas.microsoft.com/office/drawing/2014/main" id="{1A39CA24-DF18-4FCC-8265-36FC72ED5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9" name="Freeform 28">
                <a:extLst>
                  <a:ext uri="{FF2B5EF4-FFF2-40B4-BE49-F238E27FC236}">
                    <a16:creationId xmlns:a16="http://schemas.microsoft.com/office/drawing/2014/main" id="{50A32DBD-9B22-49C3-A628-A98533FBF4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0" name="Freeform 29">
                <a:extLst>
                  <a:ext uri="{FF2B5EF4-FFF2-40B4-BE49-F238E27FC236}">
                    <a16:creationId xmlns:a16="http://schemas.microsoft.com/office/drawing/2014/main" id="{A3C0B30D-BB1A-4B3D-A162-3EBE6267F2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1" name="Freeform 30">
                <a:extLst>
                  <a:ext uri="{FF2B5EF4-FFF2-40B4-BE49-F238E27FC236}">
                    <a16:creationId xmlns:a16="http://schemas.microsoft.com/office/drawing/2014/main" id="{092B125A-1548-445E-8689-07BEEC815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2" name="Freeform 31">
                <a:extLst>
                  <a:ext uri="{FF2B5EF4-FFF2-40B4-BE49-F238E27FC236}">
                    <a16:creationId xmlns:a16="http://schemas.microsoft.com/office/drawing/2014/main" id="{D6A7D7B9-9A7E-4FD2-A1B4-1C5CFAE549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grpSp>
        <p:grpSp>
          <p:nvGrpSpPr>
            <p:cNvPr id="105" name="Group 104">
              <a:extLst>
                <a:ext uri="{FF2B5EF4-FFF2-40B4-BE49-F238E27FC236}">
                  <a16:creationId xmlns:a16="http://schemas.microsoft.com/office/drawing/2014/main" id="{DB1B0C3F-D935-4306-B5B1-6AA6358811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06" name="Freeform 32">
                <a:extLst>
                  <a:ext uri="{FF2B5EF4-FFF2-40B4-BE49-F238E27FC236}">
                    <a16:creationId xmlns:a16="http://schemas.microsoft.com/office/drawing/2014/main" id="{75BC67F5-D485-467A-BCCB-D062EB6DD0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07" name="Freeform 33">
                <a:extLst>
                  <a:ext uri="{FF2B5EF4-FFF2-40B4-BE49-F238E27FC236}">
                    <a16:creationId xmlns:a16="http://schemas.microsoft.com/office/drawing/2014/main" id="{7FB0B620-AB12-4F0B-AD1C-A47A5FBC63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08" name="Freeform 34">
                <a:extLst>
                  <a:ext uri="{FF2B5EF4-FFF2-40B4-BE49-F238E27FC236}">
                    <a16:creationId xmlns:a16="http://schemas.microsoft.com/office/drawing/2014/main" id="{6AEFA891-E591-4F7F-9DBA-FC78E9B8F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09" name="Freeform 35">
                <a:extLst>
                  <a:ext uri="{FF2B5EF4-FFF2-40B4-BE49-F238E27FC236}">
                    <a16:creationId xmlns:a16="http://schemas.microsoft.com/office/drawing/2014/main" id="{78921FFF-4B57-4E33-BE94-5A8BFC95E0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0" name="Freeform 36">
                <a:extLst>
                  <a:ext uri="{FF2B5EF4-FFF2-40B4-BE49-F238E27FC236}">
                    <a16:creationId xmlns:a16="http://schemas.microsoft.com/office/drawing/2014/main" id="{0C4A1658-5AAE-4925-B106-BC0A17862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1" name="Freeform 37">
                <a:extLst>
                  <a:ext uri="{FF2B5EF4-FFF2-40B4-BE49-F238E27FC236}">
                    <a16:creationId xmlns:a16="http://schemas.microsoft.com/office/drawing/2014/main" id="{DE6DF3EB-099A-427A-A999-3BAF3BCA9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2" name="Freeform 38">
                <a:extLst>
                  <a:ext uri="{FF2B5EF4-FFF2-40B4-BE49-F238E27FC236}">
                    <a16:creationId xmlns:a16="http://schemas.microsoft.com/office/drawing/2014/main" id="{CC595EFE-4690-4B81-83B1-F863B951B0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3" name="Freeform 39">
                <a:extLst>
                  <a:ext uri="{FF2B5EF4-FFF2-40B4-BE49-F238E27FC236}">
                    <a16:creationId xmlns:a16="http://schemas.microsoft.com/office/drawing/2014/main" id="{400FAC39-AEAC-4B54-9694-29D537C20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4" name="Freeform 40">
                <a:extLst>
                  <a:ext uri="{FF2B5EF4-FFF2-40B4-BE49-F238E27FC236}">
                    <a16:creationId xmlns:a16="http://schemas.microsoft.com/office/drawing/2014/main" id="{C61298B0-056E-4D83-B168-1C054A17A0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5" name="Rectangle 41">
                <a:extLst>
                  <a:ext uri="{FF2B5EF4-FFF2-40B4-BE49-F238E27FC236}">
                    <a16:creationId xmlns:a16="http://schemas.microsoft.com/office/drawing/2014/main" id="{9F9E69A2-F9B0-40C2-BDC8-143835426BE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grpSp>
      </p:grpSp>
      <p:sp useBgFill="1">
        <p:nvSpPr>
          <p:cNvPr id="148" name="Rectangle 143">
            <a:extLst>
              <a:ext uri="{FF2B5EF4-FFF2-40B4-BE49-F238E27FC236}">
                <a16:creationId xmlns:a16="http://schemas.microsoft.com/office/drawing/2014/main" id="{C6270675-9512-4978-8583-36659256E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8BE0EE-717D-4102-A369-53538E34A706}"/>
              </a:ext>
            </a:extLst>
          </p:cNvPr>
          <p:cNvSpPr>
            <a:spLocks noGrp="1"/>
          </p:cNvSpPr>
          <p:nvPr>
            <p:ph type="title"/>
          </p:nvPr>
        </p:nvSpPr>
        <p:spPr>
          <a:xfrm>
            <a:off x="1141413" y="618518"/>
            <a:ext cx="9905998" cy="1142021"/>
          </a:xfrm>
        </p:spPr>
        <p:txBody>
          <a:bodyPr vert="horz" lIns="91440" tIns="45720" rIns="91440" bIns="45720" rtlCol="0" anchor="ctr">
            <a:normAutofit/>
          </a:bodyPr>
          <a:lstStyle/>
          <a:p>
            <a:r>
              <a:rPr lang="en-US"/>
              <a:t>Components of compliance - consent</a:t>
            </a:r>
          </a:p>
        </p:txBody>
      </p:sp>
      <p:graphicFrame>
        <p:nvGraphicFramePr>
          <p:cNvPr id="149" name="TextBox 2">
            <a:extLst>
              <a:ext uri="{FF2B5EF4-FFF2-40B4-BE49-F238E27FC236}">
                <a16:creationId xmlns:a16="http://schemas.microsoft.com/office/drawing/2014/main" id="{776AD5AE-0306-41B1-9D9B-CFB6CB88A72C}"/>
              </a:ext>
            </a:extLst>
          </p:cNvPr>
          <p:cNvGraphicFramePr/>
          <p:nvPr>
            <p:extLst>
              <p:ext uri="{D42A27DB-BD31-4B8C-83A1-F6EECF244321}">
                <p14:modId xmlns:p14="http://schemas.microsoft.com/office/powerpoint/2010/main" val="949724003"/>
              </p:ext>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EA14652B-AF16-4231-8337-3CE08382DD82}"/>
              </a:ext>
            </a:extLst>
          </p:cNvPr>
          <p:cNvSpPr txBox="1"/>
          <p:nvPr/>
        </p:nvSpPr>
        <p:spPr>
          <a:xfrm>
            <a:off x="1327173" y="1685839"/>
            <a:ext cx="7070181" cy="369332"/>
          </a:xfrm>
          <a:prstGeom prst="rect">
            <a:avLst/>
          </a:prstGeom>
          <a:noFill/>
        </p:spPr>
        <p:txBody>
          <a:bodyPr wrap="square" rtlCol="0">
            <a:spAutoFit/>
          </a:bodyPr>
          <a:lstStyle/>
          <a:p>
            <a:r>
              <a:rPr lang="en-CA"/>
              <a:t>Recommendation checklist from the Information Commissioner’s Office UK</a:t>
            </a:r>
          </a:p>
        </p:txBody>
      </p:sp>
    </p:spTree>
    <p:extLst>
      <p:ext uri="{BB962C8B-B14F-4D97-AF65-F5344CB8AC3E}">
        <p14:creationId xmlns:p14="http://schemas.microsoft.com/office/powerpoint/2010/main" val="3264310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3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34" name="Group 11">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3"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4"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7"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2"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4"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135" name="Group 67">
            <a:extLst>
              <a:ext uri="{FF2B5EF4-FFF2-40B4-BE49-F238E27FC236}">
                <a16:creationId xmlns:a16="http://schemas.microsoft.com/office/drawing/2014/main" id="{316DCFC9-6877-407C-8170-608FCB8E35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9" name="Rectangle 68">
              <a:extLst>
                <a:ext uri="{FF2B5EF4-FFF2-40B4-BE49-F238E27FC236}">
                  <a16:creationId xmlns:a16="http://schemas.microsoft.com/office/drawing/2014/main" id="{F7D8B73A-1349-4BA6-8F85-03A21ED56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Picture 2">
              <a:extLst>
                <a:ext uri="{FF2B5EF4-FFF2-40B4-BE49-F238E27FC236}">
                  <a16:creationId xmlns:a16="http://schemas.microsoft.com/office/drawing/2014/main" id="{969ADA7C-B6B2-4FD7-AA5E-CC52AAE8CDBD}"/>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Picture 4">
            <a:extLst>
              <a:ext uri="{FF2B5EF4-FFF2-40B4-BE49-F238E27FC236}">
                <a16:creationId xmlns:a16="http://schemas.microsoft.com/office/drawing/2014/main" id="{BC0D8BC1-F50A-4932-81CB-02D12FC876F5}"/>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3611" y="10"/>
            <a:ext cx="12188389" cy="6857990"/>
          </a:xfrm>
          <a:prstGeom prst="rect">
            <a:avLst/>
          </a:prstGeom>
        </p:spPr>
      </p:pic>
      <p:grpSp>
        <p:nvGrpSpPr>
          <p:cNvPr id="137" name="Group 71">
            <a:extLst>
              <a:ext uri="{FF2B5EF4-FFF2-40B4-BE49-F238E27FC236}">
                <a16:creationId xmlns:a16="http://schemas.microsoft.com/office/drawing/2014/main" id="{89353FE7-0D03-4AD2-8B8A-60A06F6BDA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73" name="Round Diagonal Corner Rectangle 7">
              <a:extLst>
                <a:ext uri="{FF2B5EF4-FFF2-40B4-BE49-F238E27FC236}">
                  <a16:creationId xmlns:a16="http://schemas.microsoft.com/office/drawing/2014/main" id="{0C7A0320-FBCC-4F40-AF6E-CE65FFB3D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550A26E4-02C9-4F83-A334-0920B8CCF28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75" name="Freeform 32">
                <a:extLst>
                  <a:ext uri="{FF2B5EF4-FFF2-40B4-BE49-F238E27FC236}">
                    <a16:creationId xmlns:a16="http://schemas.microsoft.com/office/drawing/2014/main" id="{06617CD6-4185-402B-8E23-BC527805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76" name="Freeform 33">
                <a:extLst>
                  <a:ext uri="{FF2B5EF4-FFF2-40B4-BE49-F238E27FC236}">
                    <a16:creationId xmlns:a16="http://schemas.microsoft.com/office/drawing/2014/main" id="{2C305CC9-3511-47F4-BF11-BC635C30C9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77" name="Freeform 34">
                <a:extLst>
                  <a:ext uri="{FF2B5EF4-FFF2-40B4-BE49-F238E27FC236}">
                    <a16:creationId xmlns:a16="http://schemas.microsoft.com/office/drawing/2014/main" id="{5C70C5D1-31E4-48B9-AEB6-6460A2B81F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78" name="Freeform 37">
                <a:extLst>
                  <a:ext uri="{FF2B5EF4-FFF2-40B4-BE49-F238E27FC236}">
                    <a16:creationId xmlns:a16="http://schemas.microsoft.com/office/drawing/2014/main" id="{1F033CE1-D380-43F1-81EC-97B6C86F3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79" name="Freeform 35">
                <a:extLst>
                  <a:ext uri="{FF2B5EF4-FFF2-40B4-BE49-F238E27FC236}">
                    <a16:creationId xmlns:a16="http://schemas.microsoft.com/office/drawing/2014/main" id="{6997F95D-DC27-48A3-850A-2308C3C08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0" name="Freeform 36">
                <a:extLst>
                  <a:ext uri="{FF2B5EF4-FFF2-40B4-BE49-F238E27FC236}">
                    <a16:creationId xmlns:a16="http://schemas.microsoft.com/office/drawing/2014/main" id="{569AE469-76B7-4FFE-B68B-0D7A77413F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1" name="Freeform 38">
                <a:extLst>
                  <a:ext uri="{FF2B5EF4-FFF2-40B4-BE49-F238E27FC236}">
                    <a16:creationId xmlns:a16="http://schemas.microsoft.com/office/drawing/2014/main" id="{DD99CF64-0E82-4D1A-BD2A-08942182F4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2" name="Freeform 39">
                <a:extLst>
                  <a:ext uri="{FF2B5EF4-FFF2-40B4-BE49-F238E27FC236}">
                    <a16:creationId xmlns:a16="http://schemas.microsoft.com/office/drawing/2014/main" id="{98C12D33-1747-4B24-89ED-F441AE4A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3" name="Freeform 40">
                <a:extLst>
                  <a:ext uri="{FF2B5EF4-FFF2-40B4-BE49-F238E27FC236}">
                    <a16:creationId xmlns:a16="http://schemas.microsoft.com/office/drawing/2014/main" id="{A60200CC-BAEC-4310-8C9B-F7BB783E98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4" name="Rectangle 41">
                <a:extLst>
                  <a:ext uri="{FF2B5EF4-FFF2-40B4-BE49-F238E27FC236}">
                    <a16:creationId xmlns:a16="http://schemas.microsoft.com/office/drawing/2014/main" id="{2A7F40BF-B0BE-4B09-87EE-F56632B7ED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a:extLst/>
            </p:spPr>
          </p:sp>
          <p:sp>
            <p:nvSpPr>
              <p:cNvPr id="85" name="Freeform 32">
                <a:extLst>
                  <a:ext uri="{FF2B5EF4-FFF2-40B4-BE49-F238E27FC236}">
                    <a16:creationId xmlns:a16="http://schemas.microsoft.com/office/drawing/2014/main" id="{353978AF-8FB9-4A61-A2EA-1995A14F3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6" name="Freeform 33">
                <a:extLst>
                  <a:ext uri="{FF2B5EF4-FFF2-40B4-BE49-F238E27FC236}">
                    <a16:creationId xmlns:a16="http://schemas.microsoft.com/office/drawing/2014/main" id="{B20F89C3-4BAD-42AA-8D31-6F6DF17FE9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7" name="Freeform 34">
                <a:extLst>
                  <a:ext uri="{FF2B5EF4-FFF2-40B4-BE49-F238E27FC236}">
                    <a16:creationId xmlns:a16="http://schemas.microsoft.com/office/drawing/2014/main" id="{A60FE276-3FF2-4622-BF99-D4E4B249E5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8" name="Freeform 37">
                <a:extLst>
                  <a:ext uri="{FF2B5EF4-FFF2-40B4-BE49-F238E27FC236}">
                    <a16:creationId xmlns:a16="http://schemas.microsoft.com/office/drawing/2014/main" id="{B05A0D3F-808B-48D6-A821-1FE9E86E8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9" name="Freeform 35">
                <a:extLst>
                  <a:ext uri="{FF2B5EF4-FFF2-40B4-BE49-F238E27FC236}">
                    <a16:creationId xmlns:a16="http://schemas.microsoft.com/office/drawing/2014/main" id="{69F7D438-BAA0-4DAD-9BC5-198B677A7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0" name="Freeform 36">
                <a:extLst>
                  <a:ext uri="{FF2B5EF4-FFF2-40B4-BE49-F238E27FC236}">
                    <a16:creationId xmlns:a16="http://schemas.microsoft.com/office/drawing/2014/main" id="{EC63B186-43B8-4552-AFDB-A544240A7C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1" name="Freeform 38">
                <a:extLst>
                  <a:ext uri="{FF2B5EF4-FFF2-40B4-BE49-F238E27FC236}">
                    <a16:creationId xmlns:a16="http://schemas.microsoft.com/office/drawing/2014/main" id="{8542E82D-01AD-4BD8-8C5F-A6CDAD039B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2" name="Freeform 39">
                <a:extLst>
                  <a:ext uri="{FF2B5EF4-FFF2-40B4-BE49-F238E27FC236}">
                    <a16:creationId xmlns:a16="http://schemas.microsoft.com/office/drawing/2014/main" id="{6285CF32-2BD3-47D0-9A6C-3EE7FD639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3" name="Freeform 40">
                <a:extLst>
                  <a:ext uri="{FF2B5EF4-FFF2-40B4-BE49-F238E27FC236}">
                    <a16:creationId xmlns:a16="http://schemas.microsoft.com/office/drawing/2014/main" id="{FA36D129-7B33-4379-B9EE-5624B95766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4" name="Rectangle 41">
                <a:extLst>
                  <a:ext uri="{FF2B5EF4-FFF2-40B4-BE49-F238E27FC236}">
                    <a16:creationId xmlns:a16="http://schemas.microsoft.com/office/drawing/2014/main" id="{0229A187-4E69-4262-B001-C5F0B55225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a:extLst/>
            </p:spPr>
          </p:sp>
        </p:grpSp>
      </p:grpSp>
      <p:sp>
        <p:nvSpPr>
          <p:cNvPr id="2" name="Title 1">
            <a:extLst>
              <a:ext uri="{FF2B5EF4-FFF2-40B4-BE49-F238E27FC236}">
                <a16:creationId xmlns:a16="http://schemas.microsoft.com/office/drawing/2014/main" id="{E6CC33A9-F9F9-4E9F-8A0A-1B9EED630DEE}"/>
              </a:ext>
            </a:extLst>
          </p:cNvPr>
          <p:cNvSpPr>
            <a:spLocks noGrp="1"/>
          </p:cNvSpPr>
          <p:nvPr>
            <p:ph type="title"/>
          </p:nvPr>
        </p:nvSpPr>
        <p:spPr>
          <a:xfrm>
            <a:off x="2667000" y="2328334"/>
            <a:ext cx="6858000" cy="1367896"/>
          </a:xfrm>
        </p:spPr>
        <p:txBody>
          <a:bodyPr vert="horz" lIns="91440" tIns="45720" rIns="91440" bIns="45720" rtlCol="0" anchor="b">
            <a:normAutofit/>
          </a:bodyPr>
          <a:lstStyle/>
          <a:p>
            <a:pPr algn="ctr"/>
            <a:r>
              <a:rPr lang="en-US" sz="4400"/>
              <a:t>Components of compliance - consent</a:t>
            </a:r>
          </a:p>
        </p:txBody>
      </p:sp>
      <p:sp>
        <p:nvSpPr>
          <p:cNvPr id="3" name="Content Placeholder 2">
            <a:extLst>
              <a:ext uri="{FF2B5EF4-FFF2-40B4-BE49-F238E27FC236}">
                <a16:creationId xmlns:a16="http://schemas.microsoft.com/office/drawing/2014/main" id="{198F9B11-BD3E-45D6-9F77-E6A0398FE999}"/>
              </a:ext>
            </a:extLst>
          </p:cNvPr>
          <p:cNvSpPr>
            <a:spLocks noGrp="1"/>
          </p:cNvSpPr>
          <p:nvPr>
            <p:ph sz="half" idx="1"/>
          </p:nvPr>
        </p:nvSpPr>
        <p:spPr>
          <a:xfrm>
            <a:off x="2667001" y="3602038"/>
            <a:ext cx="6857999" cy="953029"/>
          </a:xfrm>
        </p:spPr>
        <p:txBody>
          <a:bodyPr vert="horz" lIns="91440" tIns="45720" rIns="91440" bIns="45720" rtlCol="0">
            <a:normAutofit/>
          </a:bodyPr>
          <a:lstStyle/>
          <a:p>
            <a:pPr marL="0" indent="0" algn="ctr">
              <a:buNone/>
            </a:pPr>
            <a:r>
              <a:rPr lang="en-US" sz="2000" cap="all">
                <a:solidFill>
                  <a:schemeClr val="tx2"/>
                </a:solidFill>
              </a:rPr>
              <a:t>Hard gates: you must agree to the ToS and Privacy Policy in order to access the games functionality</a:t>
            </a:r>
          </a:p>
        </p:txBody>
      </p:sp>
    </p:spTree>
    <p:extLst>
      <p:ext uri="{BB962C8B-B14F-4D97-AF65-F5344CB8AC3E}">
        <p14:creationId xmlns:p14="http://schemas.microsoft.com/office/powerpoint/2010/main" val="428589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43BCD4D4-0FCB-418E-9D58-033B2DB4157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useBgFill="1">
        <p:nvSpPr>
          <p:cNvPr id="9" name="Rectangle 8">
            <a:extLst>
              <a:ext uri="{FF2B5EF4-FFF2-40B4-BE49-F238E27FC236}">
                <a16:creationId xmlns:a16="http://schemas.microsoft.com/office/drawing/2014/main" id="{BC3E363D-4793-4E9B-88F5-58007346CF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AA3F2319-3466-4D84-ABE4-77BC773F35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pic>
        <p:nvPicPr>
          <p:cNvPr id="2" name="Picture 2" descr="A screenshot of a cell phone&#10;&#10;Description generated with very high confidence">
            <a:extLst>
              <a:ext uri="{FF2B5EF4-FFF2-40B4-BE49-F238E27FC236}">
                <a16:creationId xmlns:a16="http://schemas.microsoft.com/office/drawing/2014/main" id="{1637E2B6-E16B-4C53-9178-DBFB80F7D4D9}"/>
              </a:ext>
            </a:extLst>
          </p:cNvPr>
          <p:cNvPicPr>
            <a:picLocks noChangeAspect="1"/>
          </p:cNvPicPr>
          <p:nvPr/>
        </p:nvPicPr>
        <p:blipFill>
          <a:blip r:embed="rId4"/>
          <a:stretch>
            <a:fillRect/>
          </a:stretch>
        </p:blipFill>
        <p:spPr>
          <a:xfrm>
            <a:off x="2106040" y="965201"/>
            <a:ext cx="7979919" cy="4927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13" name="Footer Placeholder 8">
            <a:extLst>
              <a:ext uri="{FF2B5EF4-FFF2-40B4-BE49-F238E27FC236}">
                <a16:creationId xmlns:a16="http://schemas.microsoft.com/office/drawing/2014/main" id="{6DC27F45-A7A0-4908-B051-ED7ABFD2A46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1411" y="6213366"/>
            <a:ext cx="6239309" cy="365125"/>
          </a:xfrm>
          <a:prstGeom prst="rect">
            <a:avLst/>
          </a:prstGeom>
        </p:spPr>
        <p:txBody>
          <a:bodyPr vert="horz" lIns="91440" tIns="45720" rIns="91440" bIns="45720" rtlCol="0" anchor="ctr"/>
          <a:lstStyle>
            <a:defPPr>
              <a:defRPr lang="en-US"/>
            </a:defPPr>
            <a:lvl1pPr marL="0" algn="l" defTabSz="457200" rtl="0" eaLnBrk="1" latinLnBrk="0" hangingPunct="1">
              <a:defRPr sz="1050" kern="1200" cap="all" baseline="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a:t>Sonders 2016</a:t>
            </a:r>
          </a:p>
        </p:txBody>
      </p:sp>
      <p:sp>
        <p:nvSpPr>
          <p:cNvPr id="15" name="Date Placeholder 7">
            <a:extLst>
              <a:ext uri="{FF2B5EF4-FFF2-40B4-BE49-F238E27FC236}">
                <a16:creationId xmlns:a16="http://schemas.microsoft.com/office/drawing/2014/main" id="{259D4007-2311-4342-8C73-4B783440E96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6921" y="621336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C4834CBC-FB27-4E65-8FA7-66FC071C097F}" type="datetime1">
              <a:rPr lang="en-US" smtClean="0"/>
              <a:pPr>
                <a:spcAft>
                  <a:spcPts val="600"/>
                </a:spcAft>
              </a:pPr>
              <a:t>11/14/18</a:t>
            </a:fld>
            <a:endParaRPr lang="en-US"/>
          </a:p>
        </p:txBody>
      </p:sp>
      <p:sp>
        <p:nvSpPr>
          <p:cNvPr id="17" name="Slide Number Placeholder 9">
            <a:extLst>
              <a:ext uri="{FF2B5EF4-FFF2-40B4-BE49-F238E27FC236}">
                <a16:creationId xmlns:a16="http://schemas.microsoft.com/office/drawing/2014/main" id="{0386ECAB-EE42-4966-9536-518F21FB8A1B}"/>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76321" y="6213366"/>
            <a:ext cx="771089"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3E59737B-AF67-42EE-B20D-05656D79239C}" type="slidenum">
              <a:rPr lang="en-US" smtClean="0"/>
              <a:pPr>
                <a:spcAft>
                  <a:spcPts val="600"/>
                </a:spcAft>
              </a:pPr>
              <a:t>4</a:t>
            </a:fld>
            <a:endParaRPr lang="en-US"/>
          </a:p>
        </p:txBody>
      </p:sp>
    </p:spTree>
    <p:extLst>
      <p:ext uri="{BB962C8B-B14F-4D97-AF65-F5344CB8AC3E}">
        <p14:creationId xmlns:p14="http://schemas.microsoft.com/office/powerpoint/2010/main" val="3940617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84A26-AC1E-4638-9D1B-CD233C7B60B5}"/>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6CED9A58-AC22-439F-85C3-CCE561A73319}"/>
              </a:ext>
            </a:extLst>
          </p:cNvPr>
          <p:cNvSpPr>
            <a:spLocks noGrp="1"/>
          </p:cNvSpPr>
          <p:nvPr>
            <p:ph sz="half" idx="1"/>
          </p:nvPr>
        </p:nvSpPr>
        <p:spPr/>
        <p:txBody>
          <a:bodyPr/>
          <a:lstStyle/>
          <a:p>
            <a:endParaRPr lang="en-CA"/>
          </a:p>
        </p:txBody>
      </p:sp>
      <p:sp>
        <p:nvSpPr>
          <p:cNvPr id="4" name="Content Placeholder 3">
            <a:extLst>
              <a:ext uri="{FF2B5EF4-FFF2-40B4-BE49-F238E27FC236}">
                <a16:creationId xmlns:a16="http://schemas.microsoft.com/office/drawing/2014/main" id="{16DBD78A-2CB8-4A3F-A32B-9E4BB249F7A7}"/>
              </a:ext>
            </a:extLst>
          </p:cNvPr>
          <p:cNvSpPr>
            <a:spLocks noGrp="1"/>
          </p:cNvSpPr>
          <p:nvPr>
            <p:ph sz="half" idx="2"/>
          </p:nvPr>
        </p:nvSpPr>
        <p:spPr/>
        <p:txBody>
          <a:bodyPr/>
          <a:lstStyle/>
          <a:p>
            <a:endParaRPr lang="en-CA"/>
          </a:p>
        </p:txBody>
      </p:sp>
      <p:pic>
        <p:nvPicPr>
          <p:cNvPr id="5" name="Picture 4">
            <a:extLst>
              <a:ext uri="{FF2B5EF4-FFF2-40B4-BE49-F238E27FC236}">
                <a16:creationId xmlns:a16="http://schemas.microsoft.com/office/drawing/2014/main" id="{D7BDE303-EA4A-4225-A0EB-E58D4058AEB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5965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776AB-0727-4CA2-A614-C962D607CA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1015944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A741F-D600-4D5A-8086-80B8046891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13131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46" name="Picture 2">
            <a:extLst>
              <a:ext uri="{FF2B5EF4-FFF2-40B4-BE49-F238E27FC236}">
                <a16:creationId xmlns:a16="http://schemas.microsoft.com/office/drawing/2014/main" id="{174E31E4-530B-4247-962C-F46F5F66DF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1591" y="0"/>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147" name="Group 102">
            <a:extLst>
              <a:ext uri="{FF2B5EF4-FFF2-40B4-BE49-F238E27FC236}">
                <a16:creationId xmlns:a16="http://schemas.microsoft.com/office/drawing/2014/main" id="{96FA2727-C33B-44D1-885B-76DC0424E5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53888" cy="6858001"/>
            <a:chOff x="-14288" y="0"/>
            <a:chExt cx="12053888" cy="6858001"/>
          </a:xfrm>
        </p:grpSpPr>
        <p:grpSp>
          <p:nvGrpSpPr>
            <p:cNvPr id="104" name="Group 103">
              <a:extLst>
                <a:ext uri="{FF2B5EF4-FFF2-40B4-BE49-F238E27FC236}">
                  <a16:creationId xmlns:a16="http://schemas.microsoft.com/office/drawing/2014/main" id="{4A64FD4C-29BA-46E7-AE31-AB38BB6942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16" name="Rectangle 5">
                <a:extLst>
                  <a:ext uri="{FF2B5EF4-FFF2-40B4-BE49-F238E27FC236}">
                    <a16:creationId xmlns:a16="http://schemas.microsoft.com/office/drawing/2014/main" id="{A28E5FB6-5905-4F5D-A6CE-E6222C405E5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sp>
            <p:nvSpPr>
              <p:cNvPr id="117" name="Freeform 6">
                <a:extLst>
                  <a:ext uri="{FF2B5EF4-FFF2-40B4-BE49-F238E27FC236}">
                    <a16:creationId xmlns:a16="http://schemas.microsoft.com/office/drawing/2014/main" id="{F838FE17-378C-4BCE-80C0-FDD1CB074E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8" name="Freeform 7">
                <a:extLst>
                  <a:ext uri="{FF2B5EF4-FFF2-40B4-BE49-F238E27FC236}">
                    <a16:creationId xmlns:a16="http://schemas.microsoft.com/office/drawing/2014/main" id="{12A1474E-6A37-4F4D-A638-DD0EC0A5B5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9" name="Freeform 8">
                <a:extLst>
                  <a:ext uri="{FF2B5EF4-FFF2-40B4-BE49-F238E27FC236}">
                    <a16:creationId xmlns:a16="http://schemas.microsoft.com/office/drawing/2014/main" id="{49EA8CC2-4D0F-4C86-9CA9-FC3792FED1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0" name="Freeform 9">
                <a:extLst>
                  <a:ext uri="{FF2B5EF4-FFF2-40B4-BE49-F238E27FC236}">
                    <a16:creationId xmlns:a16="http://schemas.microsoft.com/office/drawing/2014/main" id="{69548BD5-92E6-42BD-9719-16AA005C5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1" name="Freeform 10">
                <a:extLst>
                  <a:ext uri="{FF2B5EF4-FFF2-40B4-BE49-F238E27FC236}">
                    <a16:creationId xmlns:a16="http://schemas.microsoft.com/office/drawing/2014/main" id="{93005965-F240-4349-A563-515973BF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2" name="Freeform 11">
                <a:extLst>
                  <a:ext uri="{FF2B5EF4-FFF2-40B4-BE49-F238E27FC236}">
                    <a16:creationId xmlns:a16="http://schemas.microsoft.com/office/drawing/2014/main" id="{277A546F-05BB-4274-A6A6-9DACC27ABC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3" name="Freeform 12">
                <a:extLst>
                  <a:ext uri="{FF2B5EF4-FFF2-40B4-BE49-F238E27FC236}">
                    <a16:creationId xmlns:a16="http://schemas.microsoft.com/office/drawing/2014/main" id="{7BE7FF91-E18E-41AA-A952-07CB0C02C8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4" name="Freeform 13">
                <a:extLst>
                  <a:ext uri="{FF2B5EF4-FFF2-40B4-BE49-F238E27FC236}">
                    <a16:creationId xmlns:a16="http://schemas.microsoft.com/office/drawing/2014/main" id="{3F6A31AA-E4FB-4DD0-9AB1-BDD994CFA5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5" name="Freeform 14">
                <a:extLst>
                  <a:ext uri="{FF2B5EF4-FFF2-40B4-BE49-F238E27FC236}">
                    <a16:creationId xmlns:a16="http://schemas.microsoft.com/office/drawing/2014/main" id="{F99B8398-08D8-4C1E-8D7F-BAFB4D393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6" name="Freeform 15">
                <a:extLst>
                  <a:ext uri="{FF2B5EF4-FFF2-40B4-BE49-F238E27FC236}">
                    <a16:creationId xmlns:a16="http://schemas.microsoft.com/office/drawing/2014/main" id="{CD3984BB-CCC2-49D9-A80B-9507BE5A91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7" name="Line 16">
                <a:extLst>
                  <a:ext uri="{FF2B5EF4-FFF2-40B4-BE49-F238E27FC236}">
                    <a16:creationId xmlns:a16="http://schemas.microsoft.com/office/drawing/2014/main" id="{78FF7C07-82F5-4A64-9D71-29CBE1B7900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28" name="Freeform 17">
                <a:extLst>
                  <a:ext uri="{FF2B5EF4-FFF2-40B4-BE49-F238E27FC236}">
                    <a16:creationId xmlns:a16="http://schemas.microsoft.com/office/drawing/2014/main" id="{7F1773CA-6AE7-4723-B072-CEC5F3829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9" name="Freeform 18">
                <a:extLst>
                  <a:ext uri="{FF2B5EF4-FFF2-40B4-BE49-F238E27FC236}">
                    <a16:creationId xmlns:a16="http://schemas.microsoft.com/office/drawing/2014/main" id="{D5EC23E0-B877-4A62-B084-5407401FB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0" name="Freeform 19">
                <a:extLst>
                  <a:ext uri="{FF2B5EF4-FFF2-40B4-BE49-F238E27FC236}">
                    <a16:creationId xmlns:a16="http://schemas.microsoft.com/office/drawing/2014/main" id="{633C4B0E-E7C6-4A1A-9D3A-80C8E3C59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1" name="Freeform 20">
                <a:extLst>
                  <a:ext uri="{FF2B5EF4-FFF2-40B4-BE49-F238E27FC236}">
                    <a16:creationId xmlns:a16="http://schemas.microsoft.com/office/drawing/2014/main" id="{AB21372F-73AC-4C69-81F0-0D44D36F6E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2" name="Rectangle 21">
                <a:extLst>
                  <a:ext uri="{FF2B5EF4-FFF2-40B4-BE49-F238E27FC236}">
                    <a16:creationId xmlns:a16="http://schemas.microsoft.com/office/drawing/2014/main" id="{B5619D97-D7A8-4DFF-8AB1-F4B393C1B4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sp>
            <p:nvSpPr>
              <p:cNvPr id="133" name="Freeform 22">
                <a:extLst>
                  <a:ext uri="{FF2B5EF4-FFF2-40B4-BE49-F238E27FC236}">
                    <a16:creationId xmlns:a16="http://schemas.microsoft.com/office/drawing/2014/main" id="{55E03CED-9618-41BB-898B-2FECEFD7B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4" name="Freeform 23">
                <a:extLst>
                  <a:ext uri="{FF2B5EF4-FFF2-40B4-BE49-F238E27FC236}">
                    <a16:creationId xmlns:a16="http://schemas.microsoft.com/office/drawing/2014/main" id="{78F0A5C5-589E-4053-A41A-FA77210C3D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5" name="Freeform 24">
                <a:extLst>
                  <a:ext uri="{FF2B5EF4-FFF2-40B4-BE49-F238E27FC236}">
                    <a16:creationId xmlns:a16="http://schemas.microsoft.com/office/drawing/2014/main" id="{AC2718F8-15C5-4DAB-B194-AAEE8A205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6" name="Freeform 25">
                <a:extLst>
                  <a:ext uri="{FF2B5EF4-FFF2-40B4-BE49-F238E27FC236}">
                    <a16:creationId xmlns:a16="http://schemas.microsoft.com/office/drawing/2014/main" id="{23C6608B-EA21-4579-B33F-55E52AC287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7" name="Freeform 26">
                <a:extLst>
                  <a:ext uri="{FF2B5EF4-FFF2-40B4-BE49-F238E27FC236}">
                    <a16:creationId xmlns:a16="http://schemas.microsoft.com/office/drawing/2014/main" id="{4A2FEFA2-D838-4CE1-90BA-B6C2EEB5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8" name="Freeform 27">
                <a:extLst>
                  <a:ext uri="{FF2B5EF4-FFF2-40B4-BE49-F238E27FC236}">
                    <a16:creationId xmlns:a16="http://schemas.microsoft.com/office/drawing/2014/main" id="{1A39CA24-DF18-4FCC-8265-36FC72ED5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9" name="Freeform 28">
                <a:extLst>
                  <a:ext uri="{FF2B5EF4-FFF2-40B4-BE49-F238E27FC236}">
                    <a16:creationId xmlns:a16="http://schemas.microsoft.com/office/drawing/2014/main" id="{50A32DBD-9B22-49C3-A628-A98533FBF4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0" name="Freeform 29">
                <a:extLst>
                  <a:ext uri="{FF2B5EF4-FFF2-40B4-BE49-F238E27FC236}">
                    <a16:creationId xmlns:a16="http://schemas.microsoft.com/office/drawing/2014/main" id="{A3C0B30D-BB1A-4B3D-A162-3EBE6267F2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1" name="Freeform 30">
                <a:extLst>
                  <a:ext uri="{FF2B5EF4-FFF2-40B4-BE49-F238E27FC236}">
                    <a16:creationId xmlns:a16="http://schemas.microsoft.com/office/drawing/2014/main" id="{092B125A-1548-445E-8689-07BEEC815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2" name="Freeform 31">
                <a:extLst>
                  <a:ext uri="{FF2B5EF4-FFF2-40B4-BE49-F238E27FC236}">
                    <a16:creationId xmlns:a16="http://schemas.microsoft.com/office/drawing/2014/main" id="{D6A7D7B9-9A7E-4FD2-A1B4-1C5CFAE549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grpSp>
        <p:grpSp>
          <p:nvGrpSpPr>
            <p:cNvPr id="105" name="Group 104">
              <a:extLst>
                <a:ext uri="{FF2B5EF4-FFF2-40B4-BE49-F238E27FC236}">
                  <a16:creationId xmlns:a16="http://schemas.microsoft.com/office/drawing/2014/main" id="{DB1B0C3F-D935-4306-B5B1-6AA6358811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06" name="Freeform 32">
                <a:extLst>
                  <a:ext uri="{FF2B5EF4-FFF2-40B4-BE49-F238E27FC236}">
                    <a16:creationId xmlns:a16="http://schemas.microsoft.com/office/drawing/2014/main" id="{75BC67F5-D485-467A-BCCB-D062EB6DD0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07" name="Freeform 33">
                <a:extLst>
                  <a:ext uri="{FF2B5EF4-FFF2-40B4-BE49-F238E27FC236}">
                    <a16:creationId xmlns:a16="http://schemas.microsoft.com/office/drawing/2014/main" id="{7FB0B620-AB12-4F0B-AD1C-A47A5FBC63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08" name="Freeform 34">
                <a:extLst>
                  <a:ext uri="{FF2B5EF4-FFF2-40B4-BE49-F238E27FC236}">
                    <a16:creationId xmlns:a16="http://schemas.microsoft.com/office/drawing/2014/main" id="{6AEFA891-E591-4F7F-9DBA-FC78E9B8F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09" name="Freeform 35">
                <a:extLst>
                  <a:ext uri="{FF2B5EF4-FFF2-40B4-BE49-F238E27FC236}">
                    <a16:creationId xmlns:a16="http://schemas.microsoft.com/office/drawing/2014/main" id="{78921FFF-4B57-4E33-BE94-5A8BFC95E0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0" name="Freeform 36">
                <a:extLst>
                  <a:ext uri="{FF2B5EF4-FFF2-40B4-BE49-F238E27FC236}">
                    <a16:creationId xmlns:a16="http://schemas.microsoft.com/office/drawing/2014/main" id="{0C4A1658-5AAE-4925-B106-BC0A17862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1" name="Freeform 37">
                <a:extLst>
                  <a:ext uri="{FF2B5EF4-FFF2-40B4-BE49-F238E27FC236}">
                    <a16:creationId xmlns:a16="http://schemas.microsoft.com/office/drawing/2014/main" id="{DE6DF3EB-099A-427A-A999-3BAF3BCA9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2" name="Freeform 38">
                <a:extLst>
                  <a:ext uri="{FF2B5EF4-FFF2-40B4-BE49-F238E27FC236}">
                    <a16:creationId xmlns:a16="http://schemas.microsoft.com/office/drawing/2014/main" id="{CC595EFE-4690-4B81-83B1-F863B951B0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3" name="Freeform 39">
                <a:extLst>
                  <a:ext uri="{FF2B5EF4-FFF2-40B4-BE49-F238E27FC236}">
                    <a16:creationId xmlns:a16="http://schemas.microsoft.com/office/drawing/2014/main" id="{400FAC39-AEAC-4B54-9694-29D537C20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4" name="Freeform 40">
                <a:extLst>
                  <a:ext uri="{FF2B5EF4-FFF2-40B4-BE49-F238E27FC236}">
                    <a16:creationId xmlns:a16="http://schemas.microsoft.com/office/drawing/2014/main" id="{C61298B0-056E-4D83-B168-1C054A17A0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5" name="Rectangle 41">
                <a:extLst>
                  <a:ext uri="{FF2B5EF4-FFF2-40B4-BE49-F238E27FC236}">
                    <a16:creationId xmlns:a16="http://schemas.microsoft.com/office/drawing/2014/main" id="{9F9E69A2-F9B0-40C2-BDC8-143835426BE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grpSp>
      </p:grpSp>
      <p:sp useBgFill="1">
        <p:nvSpPr>
          <p:cNvPr id="148" name="Rectangle 143">
            <a:extLst>
              <a:ext uri="{FF2B5EF4-FFF2-40B4-BE49-F238E27FC236}">
                <a16:creationId xmlns:a16="http://schemas.microsoft.com/office/drawing/2014/main" id="{C6270675-9512-4978-8583-36659256E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8BE0EE-717D-4102-A369-53538E34A706}"/>
              </a:ext>
            </a:extLst>
          </p:cNvPr>
          <p:cNvSpPr>
            <a:spLocks noGrp="1"/>
          </p:cNvSpPr>
          <p:nvPr>
            <p:ph type="title"/>
          </p:nvPr>
        </p:nvSpPr>
        <p:spPr>
          <a:xfrm>
            <a:off x="1141413" y="618518"/>
            <a:ext cx="9905998" cy="1142021"/>
          </a:xfrm>
        </p:spPr>
        <p:txBody>
          <a:bodyPr vert="horz" lIns="91440" tIns="45720" rIns="91440" bIns="45720" rtlCol="0" anchor="ctr">
            <a:normAutofit/>
          </a:bodyPr>
          <a:lstStyle/>
          <a:p>
            <a:r>
              <a:rPr lang="en-US"/>
              <a:t>Components of compliance - consent</a:t>
            </a:r>
          </a:p>
        </p:txBody>
      </p:sp>
      <p:graphicFrame>
        <p:nvGraphicFramePr>
          <p:cNvPr id="149" name="TextBox 2">
            <a:extLst>
              <a:ext uri="{FF2B5EF4-FFF2-40B4-BE49-F238E27FC236}">
                <a16:creationId xmlns:a16="http://schemas.microsoft.com/office/drawing/2014/main" id="{776AD5AE-0306-41B1-9D9B-CFB6CB88A72C}"/>
              </a:ext>
            </a:extLst>
          </p:cNvPr>
          <p:cNvGraphicFramePr/>
          <p:nvPr>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EA14652B-AF16-4231-8337-3CE08382DD82}"/>
              </a:ext>
            </a:extLst>
          </p:cNvPr>
          <p:cNvSpPr txBox="1"/>
          <p:nvPr/>
        </p:nvSpPr>
        <p:spPr>
          <a:xfrm>
            <a:off x="1327173" y="1685839"/>
            <a:ext cx="7070181" cy="369332"/>
          </a:xfrm>
          <a:prstGeom prst="rect">
            <a:avLst/>
          </a:prstGeom>
          <a:noFill/>
        </p:spPr>
        <p:txBody>
          <a:bodyPr wrap="square" rtlCol="0">
            <a:spAutoFit/>
          </a:bodyPr>
          <a:lstStyle/>
          <a:p>
            <a:r>
              <a:rPr lang="en-CA"/>
              <a:t>Recommendation checklist from the Information Commissioner’s Office UK</a:t>
            </a:r>
          </a:p>
        </p:txBody>
      </p:sp>
    </p:spTree>
    <p:extLst>
      <p:ext uri="{BB962C8B-B14F-4D97-AF65-F5344CB8AC3E}">
        <p14:creationId xmlns:p14="http://schemas.microsoft.com/office/powerpoint/2010/main" val="1944008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2" name="Group 11">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3"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4"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5"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7"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2"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4"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68" name="Group 67">
            <a:extLst>
              <a:ext uri="{FF2B5EF4-FFF2-40B4-BE49-F238E27FC236}">
                <a16:creationId xmlns:a16="http://schemas.microsoft.com/office/drawing/2014/main" id="{316DCFC9-6877-407C-8170-608FCB8E35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9" name="Rectangle 68">
              <a:extLst>
                <a:ext uri="{FF2B5EF4-FFF2-40B4-BE49-F238E27FC236}">
                  <a16:creationId xmlns:a16="http://schemas.microsoft.com/office/drawing/2014/main" id="{F7D8B73A-1349-4BA6-8F85-03A21ED56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2">
              <a:extLst>
                <a:ext uri="{FF2B5EF4-FFF2-40B4-BE49-F238E27FC236}">
                  <a16:creationId xmlns:a16="http://schemas.microsoft.com/office/drawing/2014/main" id="{969ADA7C-B6B2-4FD7-AA5E-CC52AAE8CDBD}"/>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Picture 4">
            <a:extLst>
              <a:ext uri="{FF2B5EF4-FFF2-40B4-BE49-F238E27FC236}">
                <a16:creationId xmlns:a16="http://schemas.microsoft.com/office/drawing/2014/main" id="{5A251DC7-9B19-4883-A19B-6DBF0A998DCB}"/>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3611" y="10"/>
            <a:ext cx="12188389" cy="6857990"/>
          </a:xfrm>
          <a:prstGeom prst="rect">
            <a:avLst/>
          </a:prstGeom>
        </p:spPr>
      </p:pic>
      <p:grpSp>
        <p:nvGrpSpPr>
          <p:cNvPr id="72" name="Group 71">
            <a:extLst>
              <a:ext uri="{FF2B5EF4-FFF2-40B4-BE49-F238E27FC236}">
                <a16:creationId xmlns:a16="http://schemas.microsoft.com/office/drawing/2014/main" id="{89353FE7-0D03-4AD2-8B8A-60A06F6BDA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73" name="Round Diagonal Corner Rectangle 7">
              <a:extLst>
                <a:ext uri="{FF2B5EF4-FFF2-40B4-BE49-F238E27FC236}">
                  <a16:creationId xmlns:a16="http://schemas.microsoft.com/office/drawing/2014/main" id="{0C7A0320-FBCC-4F40-AF6E-CE65FFB3D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550A26E4-02C9-4F83-A334-0920B8CCF28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75" name="Freeform 32">
                <a:extLst>
                  <a:ext uri="{FF2B5EF4-FFF2-40B4-BE49-F238E27FC236}">
                    <a16:creationId xmlns:a16="http://schemas.microsoft.com/office/drawing/2014/main" id="{06617CD6-4185-402B-8E23-BC527805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76" name="Freeform 33">
                <a:extLst>
                  <a:ext uri="{FF2B5EF4-FFF2-40B4-BE49-F238E27FC236}">
                    <a16:creationId xmlns:a16="http://schemas.microsoft.com/office/drawing/2014/main" id="{2C305CC9-3511-47F4-BF11-BC635C30C9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77" name="Freeform 34">
                <a:extLst>
                  <a:ext uri="{FF2B5EF4-FFF2-40B4-BE49-F238E27FC236}">
                    <a16:creationId xmlns:a16="http://schemas.microsoft.com/office/drawing/2014/main" id="{5C70C5D1-31E4-48B9-AEB6-6460A2B81F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78" name="Freeform 37">
                <a:extLst>
                  <a:ext uri="{FF2B5EF4-FFF2-40B4-BE49-F238E27FC236}">
                    <a16:creationId xmlns:a16="http://schemas.microsoft.com/office/drawing/2014/main" id="{1F033CE1-D380-43F1-81EC-97B6C86F3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79" name="Freeform 35">
                <a:extLst>
                  <a:ext uri="{FF2B5EF4-FFF2-40B4-BE49-F238E27FC236}">
                    <a16:creationId xmlns:a16="http://schemas.microsoft.com/office/drawing/2014/main" id="{6997F95D-DC27-48A3-850A-2308C3C08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0" name="Freeform 36">
                <a:extLst>
                  <a:ext uri="{FF2B5EF4-FFF2-40B4-BE49-F238E27FC236}">
                    <a16:creationId xmlns:a16="http://schemas.microsoft.com/office/drawing/2014/main" id="{569AE469-76B7-4FFE-B68B-0D7A77413F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1" name="Freeform 38">
                <a:extLst>
                  <a:ext uri="{FF2B5EF4-FFF2-40B4-BE49-F238E27FC236}">
                    <a16:creationId xmlns:a16="http://schemas.microsoft.com/office/drawing/2014/main" id="{DD99CF64-0E82-4D1A-BD2A-08942182F4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2" name="Freeform 39">
                <a:extLst>
                  <a:ext uri="{FF2B5EF4-FFF2-40B4-BE49-F238E27FC236}">
                    <a16:creationId xmlns:a16="http://schemas.microsoft.com/office/drawing/2014/main" id="{98C12D33-1747-4B24-89ED-F441AE4A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3" name="Freeform 40">
                <a:extLst>
                  <a:ext uri="{FF2B5EF4-FFF2-40B4-BE49-F238E27FC236}">
                    <a16:creationId xmlns:a16="http://schemas.microsoft.com/office/drawing/2014/main" id="{A60200CC-BAEC-4310-8C9B-F7BB783E98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4" name="Rectangle 41">
                <a:extLst>
                  <a:ext uri="{FF2B5EF4-FFF2-40B4-BE49-F238E27FC236}">
                    <a16:creationId xmlns:a16="http://schemas.microsoft.com/office/drawing/2014/main" id="{2A7F40BF-B0BE-4B09-87EE-F56632B7ED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a:extLst/>
            </p:spPr>
          </p:sp>
          <p:sp>
            <p:nvSpPr>
              <p:cNvPr id="85" name="Freeform 32">
                <a:extLst>
                  <a:ext uri="{FF2B5EF4-FFF2-40B4-BE49-F238E27FC236}">
                    <a16:creationId xmlns:a16="http://schemas.microsoft.com/office/drawing/2014/main" id="{353978AF-8FB9-4A61-A2EA-1995A14F3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6" name="Freeform 33">
                <a:extLst>
                  <a:ext uri="{FF2B5EF4-FFF2-40B4-BE49-F238E27FC236}">
                    <a16:creationId xmlns:a16="http://schemas.microsoft.com/office/drawing/2014/main" id="{B20F89C3-4BAD-42AA-8D31-6F6DF17FE9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7" name="Freeform 34">
                <a:extLst>
                  <a:ext uri="{FF2B5EF4-FFF2-40B4-BE49-F238E27FC236}">
                    <a16:creationId xmlns:a16="http://schemas.microsoft.com/office/drawing/2014/main" id="{A60FE276-3FF2-4622-BF99-D4E4B249E5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8" name="Freeform 37">
                <a:extLst>
                  <a:ext uri="{FF2B5EF4-FFF2-40B4-BE49-F238E27FC236}">
                    <a16:creationId xmlns:a16="http://schemas.microsoft.com/office/drawing/2014/main" id="{B05A0D3F-808B-48D6-A821-1FE9E86E8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9" name="Freeform 35">
                <a:extLst>
                  <a:ext uri="{FF2B5EF4-FFF2-40B4-BE49-F238E27FC236}">
                    <a16:creationId xmlns:a16="http://schemas.microsoft.com/office/drawing/2014/main" id="{69F7D438-BAA0-4DAD-9BC5-198B677A7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0" name="Freeform 36">
                <a:extLst>
                  <a:ext uri="{FF2B5EF4-FFF2-40B4-BE49-F238E27FC236}">
                    <a16:creationId xmlns:a16="http://schemas.microsoft.com/office/drawing/2014/main" id="{EC63B186-43B8-4552-AFDB-A544240A7C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1" name="Freeform 38">
                <a:extLst>
                  <a:ext uri="{FF2B5EF4-FFF2-40B4-BE49-F238E27FC236}">
                    <a16:creationId xmlns:a16="http://schemas.microsoft.com/office/drawing/2014/main" id="{8542E82D-01AD-4BD8-8C5F-A6CDAD039B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2" name="Freeform 39">
                <a:extLst>
                  <a:ext uri="{FF2B5EF4-FFF2-40B4-BE49-F238E27FC236}">
                    <a16:creationId xmlns:a16="http://schemas.microsoft.com/office/drawing/2014/main" id="{6285CF32-2BD3-47D0-9A6C-3EE7FD639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3" name="Freeform 40">
                <a:extLst>
                  <a:ext uri="{FF2B5EF4-FFF2-40B4-BE49-F238E27FC236}">
                    <a16:creationId xmlns:a16="http://schemas.microsoft.com/office/drawing/2014/main" id="{FA36D129-7B33-4379-B9EE-5624B95766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4" name="Rectangle 41">
                <a:extLst>
                  <a:ext uri="{FF2B5EF4-FFF2-40B4-BE49-F238E27FC236}">
                    <a16:creationId xmlns:a16="http://schemas.microsoft.com/office/drawing/2014/main" id="{0229A187-4E69-4262-B001-C5F0B55225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a:extLst/>
            </p:spPr>
          </p:sp>
        </p:grpSp>
      </p:grpSp>
      <p:sp>
        <p:nvSpPr>
          <p:cNvPr id="2" name="Title 1">
            <a:extLst>
              <a:ext uri="{FF2B5EF4-FFF2-40B4-BE49-F238E27FC236}">
                <a16:creationId xmlns:a16="http://schemas.microsoft.com/office/drawing/2014/main" id="{BEE45FB2-8A61-4060-B768-0936575C8B16}"/>
              </a:ext>
            </a:extLst>
          </p:cNvPr>
          <p:cNvSpPr>
            <a:spLocks noGrp="1"/>
          </p:cNvSpPr>
          <p:nvPr>
            <p:ph type="title"/>
          </p:nvPr>
        </p:nvSpPr>
        <p:spPr>
          <a:xfrm>
            <a:off x="2667000" y="2328334"/>
            <a:ext cx="6858000" cy="1367896"/>
          </a:xfrm>
        </p:spPr>
        <p:txBody>
          <a:bodyPr vert="horz" lIns="91440" tIns="45720" rIns="91440" bIns="45720" rtlCol="0" anchor="b">
            <a:normAutofit/>
          </a:bodyPr>
          <a:lstStyle/>
          <a:p>
            <a:pPr algn="ctr"/>
            <a:r>
              <a:rPr lang="en-US" sz="4400"/>
              <a:t>Components of compliance - consent</a:t>
            </a:r>
          </a:p>
        </p:txBody>
      </p:sp>
      <p:sp>
        <p:nvSpPr>
          <p:cNvPr id="3" name="Content Placeholder 2">
            <a:extLst>
              <a:ext uri="{FF2B5EF4-FFF2-40B4-BE49-F238E27FC236}">
                <a16:creationId xmlns:a16="http://schemas.microsoft.com/office/drawing/2014/main" id="{B1B3D0DC-4752-497D-84E7-524667ED626B}"/>
              </a:ext>
            </a:extLst>
          </p:cNvPr>
          <p:cNvSpPr>
            <a:spLocks noGrp="1"/>
          </p:cNvSpPr>
          <p:nvPr>
            <p:ph sz="half" idx="1"/>
          </p:nvPr>
        </p:nvSpPr>
        <p:spPr>
          <a:xfrm>
            <a:off x="2667001" y="3602038"/>
            <a:ext cx="6857999" cy="953029"/>
          </a:xfrm>
        </p:spPr>
        <p:txBody>
          <a:bodyPr vert="horz" lIns="91440" tIns="45720" rIns="91440" bIns="45720" rtlCol="0">
            <a:normAutofit/>
          </a:bodyPr>
          <a:lstStyle/>
          <a:p>
            <a:pPr marL="0" indent="0" algn="ctr">
              <a:buNone/>
            </a:pPr>
            <a:r>
              <a:rPr lang="en-US" sz="2000" cap="all">
                <a:solidFill>
                  <a:schemeClr val="tx2"/>
                </a:solidFill>
              </a:rPr>
              <a:t>Other developers are providing notice of updates to their privacy policy</a:t>
            </a:r>
          </a:p>
        </p:txBody>
      </p:sp>
    </p:spTree>
    <p:extLst>
      <p:ext uri="{BB962C8B-B14F-4D97-AF65-F5344CB8AC3E}">
        <p14:creationId xmlns:p14="http://schemas.microsoft.com/office/powerpoint/2010/main" val="2698888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FF007A-4366-4401-B95A-06525471CB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7" y="0"/>
            <a:ext cx="12185905" cy="6858000"/>
          </a:xfrm>
          <a:prstGeom prst="rect">
            <a:avLst/>
          </a:prstGeom>
        </p:spPr>
      </p:pic>
    </p:spTree>
    <p:extLst>
      <p:ext uri="{BB962C8B-B14F-4D97-AF65-F5344CB8AC3E}">
        <p14:creationId xmlns:p14="http://schemas.microsoft.com/office/powerpoint/2010/main" val="9822322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6696B0-DC42-487B-A75C-9323FE41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852927-7A85-41C3-91E9-2F6992E34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538554" cy="5897880"/>
          </a:xfrm>
          <a:prstGeom prst="rect">
            <a:avLst/>
          </a:prstGeom>
          <a:solidFill>
            <a:srgbClr val="FFFFFF"/>
          </a:solidFill>
          <a:ln w="22225">
            <a:solidFill>
              <a:srgbClr val="4B9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C214E38-780D-4129-9912-B23425D587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3467" y="643469"/>
            <a:ext cx="5211232" cy="5571061"/>
          </a:xfrm>
          <a:prstGeom prst="rect">
            <a:avLst/>
          </a:prstGeom>
        </p:spPr>
      </p:pic>
      <p:sp>
        <p:nvSpPr>
          <p:cNvPr id="25" name="Rectangle 24">
            <a:extLst>
              <a:ext uri="{FF2B5EF4-FFF2-40B4-BE49-F238E27FC236}">
                <a16:creationId xmlns:a16="http://schemas.microsoft.com/office/drawing/2014/main" id="{0E4670F0-2634-43A1-A1DE-4011D2209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76433" y="480057"/>
            <a:ext cx="5538554" cy="5897880"/>
          </a:xfrm>
          <a:prstGeom prst="rect">
            <a:avLst/>
          </a:prstGeom>
          <a:solidFill>
            <a:srgbClr val="FFFFFF"/>
          </a:solidFill>
          <a:ln w="22225">
            <a:solidFill>
              <a:srgbClr val="4B9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858CB5-EF30-4D89-BCEF-E2A2E215C0C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42888" y="640927"/>
            <a:ext cx="5211232" cy="5571061"/>
          </a:xfrm>
          <a:prstGeom prst="rect">
            <a:avLst/>
          </a:prstGeom>
        </p:spPr>
      </p:pic>
    </p:spTree>
    <p:extLst>
      <p:ext uri="{BB962C8B-B14F-4D97-AF65-F5344CB8AC3E}">
        <p14:creationId xmlns:p14="http://schemas.microsoft.com/office/powerpoint/2010/main" val="2509234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46" name="Picture 2">
            <a:extLst>
              <a:ext uri="{FF2B5EF4-FFF2-40B4-BE49-F238E27FC236}">
                <a16:creationId xmlns:a16="http://schemas.microsoft.com/office/drawing/2014/main" id="{174E31E4-530B-4247-962C-F46F5F66DF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1591" y="0"/>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147" name="Group 102">
            <a:extLst>
              <a:ext uri="{FF2B5EF4-FFF2-40B4-BE49-F238E27FC236}">
                <a16:creationId xmlns:a16="http://schemas.microsoft.com/office/drawing/2014/main" id="{96FA2727-C33B-44D1-885B-76DC0424E5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53888" cy="6858001"/>
            <a:chOff x="-14288" y="0"/>
            <a:chExt cx="12053888" cy="6858001"/>
          </a:xfrm>
        </p:grpSpPr>
        <p:grpSp>
          <p:nvGrpSpPr>
            <p:cNvPr id="104" name="Group 103">
              <a:extLst>
                <a:ext uri="{FF2B5EF4-FFF2-40B4-BE49-F238E27FC236}">
                  <a16:creationId xmlns:a16="http://schemas.microsoft.com/office/drawing/2014/main" id="{4A64FD4C-29BA-46E7-AE31-AB38BB6942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16" name="Rectangle 5">
                <a:extLst>
                  <a:ext uri="{FF2B5EF4-FFF2-40B4-BE49-F238E27FC236}">
                    <a16:creationId xmlns:a16="http://schemas.microsoft.com/office/drawing/2014/main" id="{A28E5FB6-5905-4F5D-A6CE-E6222C405E5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sp>
            <p:nvSpPr>
              <p:cNvPr id="117" name="Freeform 6">
                <a:extLst>
                  <a:ext uri="{FF2B5EF4-FFF2-40B4-BE49-F238E27FC236}">
                    <a16:creationId xmlns:a16="http://schemas.microsoft.com/office/drawing/2014/main" id="{F838FE17-378C-4BCE-80C0-FDD1CB074E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8" name="Freeform 7">
                <a:extLst>
                  <a:ext uri="{FF2B5EF4-FFF2-40B4-BE49-F238E27FC236}">
                    <a16:creationId xmlns:a16="http://schemas.microsoft.com/office/drawing/2014/main" id="{12A1474E-6A37-4F4D-A638-DD0EC0A5B5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9" name="Freeform 8">
                <a:extLst>
                  <a:ext uri="{FF2B5EF4-FFF2-40B4-BE49-F238E27FC236}">
                    <a16:creationId xmlns:a16="http://schemas.microsoft.com/office/drawing/2014/main" id="{49EA8CC2-4D0F-4C86-9CA9-FC3792FED1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0" name="Freeform 9">
                <a:extLst>
                  <a:ext uri="{FF2B5EF4-FFF2-40B4-BE49-F238E27FC236}">
                    <a16:creationId xmlns:a16="http://schemas.microsoft.com/office/drawing/2014/main" id="{69548BD5-92E6-42BD-9719-16AA005C5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1" name="Freeform 10">
                <a:extLst>
                  <a:ext uri="{FF2B5EF4-FFF2-40B4-BE49-F238E27FC236}">
                    <a16:creationId xmlns:a16="http://schemas.microsoft.com/office/drawing/2014/main" id="{93005965-F240-4349-A563-515973BF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2" name="Freeform 11">
                <a:extLst>
                  <a:ext uri="{FF2B5EF4-FFF2-40B4-BE49-F238E27FC236}">
                    <a16:creationId xmlns:a16="http://schemas.microsoft.com/office/drawing/2014/main" id="{277A546F-05BB-4274-A6A6-9DACC27ABC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3" name="Freeform 12">
                <a:extLst>
                  <a:ext uri="{FF2B5EF4-FFF2-40B4-BE49-F238E27FC236}">
                    <a16:creationId xmlns:a16="http://schemas.microsoft.com/office/drawing/2014/main" id="{7BE7FF91-E18E-41AA-A952-07CB0C02C8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4" name="Freeform 13">
                <a:extLst>
                  <a:ext uri="{FF2B5EF4-FFF2-40B4-BE49-F238E27FC236}">
                    <a16:creationId xmlns:a16="http://schemas.microsoft.com/office/drawing/2014/main" id="{3F6A31AA-E4FB-4DD0-9AB1-BDD994CFA5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5" name="Freeform 14">
                <a:extLst>
                  <a:ext uri="{FF2B5EF4-FFF2-40B4-BE49-F238E27FC236}">
                    <a16:creationId xmlns:a16="http://schemas.microsoft.com/office/drawing/2014/main" id="{F99B8398-08D8-4C1E-8D7F-BAFB4D393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6" name="Freeform 15">
                <a:extLst>
                  <a:ext uri="{FF2B5EF4-FFF2-40B4-BE49-F238E27FC236}">
                    <a16:creationId xmlns:a16="http://schemas.microsoft.com/office/drawing/2014/main" id="{CD3984BB-CCC2-49D9-A80B-9507BE5A91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7" name="Line 16">
                <a:extLst>
                  <a:ext uri="{FF2B5EF4-FFF2-40B4-BE49-F238E27FC236}">
                    <a16:creationId xmlns:a16="http://schemas.microsoft.com/office/drawing/2014/main" id="{78FF7C07-82F5-4A64-9D71-29CBE1B7900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28" name="Freeform 17">
                <a:extLst>
                  <a:ext uri="{FF2B5EF4-FFF2-40B4-BE49-F238E27FC236}">
                    <a16:creationId xmlns:a16="http://schemas.microsoft.com/office/drawing/2014/main" id="{7F1773CA-6AE7-4723-B072-CEC5F3829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29" name="Freeform 18">
                <a:extLst>
                  <a:ext uri="{FF2B5EF4-FFF2-40B4-BE49-F238E27FC236}">
                    <a16:creationId xmlns:a16="http://schemas.microsoft.com/office/drawing/2014/main" id="{D5EC23E0-B877-4A62-B084-5407401FB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0" name="Freeform 19">
                <a:extLst>
                  <a:ext uri="{FF2B5EF4-FFF2-40B4-BE49-F238E27FC236}">
                    <a16:creationId xmlns:a16="http://schemas.microsoft.com/office/drawing/2014/main" id="{633C4B0E-E7C6-4A1A-9D3A-80C8E3C59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1" name="Freeform 20">
                <a:extLst>
                  <a:ext uri="{FF2B5EF4-FFF2-40B4-BE49-F238E27FC236}">
                    <a16:creationId xmlns:a16="http://schemas.microsoft.com/office/drawing/2014/main" id="{AB21372F-73AC-4C69-81F0-0D44D36F6E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2" name="Rectangle 21">
                <a:extLst>
                  <a:ext uri="{FF2B5EF4-FFF2-40B4-BE49-F238E27FC236}">
                    <a16:creationId xmlns:a16="http://schemas.microsoft.com/office/drawing/2014/main" id="{B5619D97-D7A8-4DFF-8AB1-F4B393C1B4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sp>
            <p:nvSpPr>
              <p:cNvPr id="133" name="Freeform 22">
                <a:extLst>
                  <a:ext uri="{FF2B5EF4-FFF2-40B4-BE49-F238E27FC236}">
                    <a16:creationId xmlns:a16="http://schemas.microsoft.com/office/drawing/2014/main" id="{55E03CED-9618-41BB-898B-2FECEFD7B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4" name="Freeform 23">
                <a:extLst>
                  <a:ext uri="{FF2B5EF4-FFF2-40B4-BE49-F238E27FC236}">
                    <a16:creationId xmlns:a16="http://schemas.microsoft.com/office/drawing/2014/main" id="{78F0A5C5-589E-4053-A41A-FA77210C3D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5" name="Freeform 24">
                <a:extLst>
                  <a:ext uri="{FF2B5EF4-FFF2-40B4-BE49-F238E27FC236}">
                    <a16:creationId xmlns:a16="http://schemas.microsoft.com/office/drawing/2014/main" id="{AC2718F8-15C5-4DAB-B194-AAEE8A205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6" name="Freeform 25">
                <a:extLst>
                  <a:ext uri="{FF2B5EF4-FFF2-40B4-BE49-F238E27FC236}">
                    <a16:creationId xmlns:a16="http://schemas.microsoft.com/office/drawing/2014/main" id="{23C6608B-EA21-4579-B33F-55E52AC287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7" name="Freeform 26">
                <a:extLst>
                  <a:ext uri="{FF2B5EF4-FFF2-40B4-BE49-F238E27FC236}">
                    <a16:creationId xmlns:a16="http://schemas.microsoft.com/office/drawing/2014/main" id="{4A2FEFA2-D838-4CE1-90BA-B6C2EEB5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8" name="Freeform 27">
                <a:extLst>
                  <a:ext uri="{FF2B5EF4-FFF2-40B4-BE49-F238E27FC236}">
                    <a16:creationId xmlns:a16="http://schemas.microsoft.com/office/drawing/2014/main" id="{1A39CA24-DF18-4FCC-8265-36FC72ED5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9" name="Freeform 28">
                <a:extLst>
                  <a:ext uri="{FF2B5EF4-FFF2-40B4-BE49-F238E27FC236}">
                    <a16:creationId xmlns:a16="http://schemas.microsoft.com/office/drawing/2014/main" id="{50A32DBD-9B22-49C3-A628-A98533FBF4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0" name="Freeform 29">
                <a:extLst>
                  <a:ext uri="{FF2B5EF4-FFF2-40B4-BE49-F238E27FC236}">
                    <a16:creationId xmlns:a16="http://schemas.microsoft.com/office/drawing/2014/main" id="{A3C0B30D-BB1A-4B3D-A162-3EBE6267F2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1" name="Freeform 30">
                <a:extLst>
                  <a:ext uri="{FF2B5EF4-FFF2-40B4-BE49-F238E27FC236}">
                    <a16:creationId xmlns:a16="http://schemas.microsoft.com/office/drawing/2014/main" id="{092B125A-1548-445E-8689-07BEEC815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2" name="Freeform 31">
                <a:extLst>
                  <a:ext uri="{FF2B5EF4-FFF2-40B4-BE49-F238E27FC236}">
                    <a16:creationId xmlns:a16="http://schemas.microsoft.com/office/drawing/2014/main" id="{D6A7D7B9-9A7E-4FD2-A1B4-1C5CFAE549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grpSp>
        <p:grpSp>
          <p:nvGrpSpPr>
            <p:cNvPr id="105" name="Group 104">
              <a:extLst>
                <a:ext uri="{FF2B5EF4-FFF2-40B4-BE49-F238E27FC236}">
                  <a16:creationId xmlns:a16="http://schemas.microsoft.com/office/drawing/2014/main" id="{DB1B0C3F-D935-4306-B5B1-6AA6358811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06" name="Freeform 32">
                <a:extLst>
                  <a:ext uri="{FF2B5EF4-FFF2-40B4-BE49-F238E27FC236}">
                    <a16:creationId xmlns:a16="http://schemas.microsoft.com/office/drawing/2014/main" id="{75BC67F5-D485-467A-BCCB-D062EB6DD0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07" name="Freeform 33">
                <a:extLst>
                  <a:ext uri="{FF2B5EF4-FFF2-40B4-BE49-F238E27FC236}">
                    <a16:creationId xmlns:a16="http://schemas.microsoft.com/office/drawing/2014/main" id="{7FB0B620-AB12-4F0B-AD1C-A47A5FBC63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08" name="Freeform 34">
                <a:extLst>
                  <a:ext uri="{FF2B5EF4-FFF2-40B4-BE49-F238E27FC236}">
                    <a16:creationId xmlns:a16="http://schemas.microsoft.com/office/drawing/2014/main" id="{6AEFA891-E591-4F7F-9DBA-FC78E9B8F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09" name="Freeform 35">
                <a:extLst>
                  <a:ext uri="{FF2B5EF4-FFF2-40B4-BE49-F238E27FC236}">
                    <a16:creationId xmlns:a16="http://schemas.microsoft.com/office/drawing/2014/main" id="{78921FFF-4B57-4E33-BE94-5A8BFC95E0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0" name="Freeform 36">
                <a:extLst>
                  <a:ext uri="{FF2B5EF4-FFF2-40B4-BE49-F238E27FC236}">
                    <a16:creationId xmlns:a16="http://schemas.microsoft.com/office/drawing/2014/main" id="{0C4A1658-5AAE-4925-B106-BC0A17862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1" name="Freeform 37">
                <a:extLst>
                  <a:ext uri="{FF2B5EF4-FFF2-40B4-BE49-F238E27FC236}">
                    <a16:creationId xmlns:a16="http://schemas.microsoft.com/office/drawing/2014/main" id="{DE6DF3EB-099A-427A-A999-3BAF3BCA9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2" name="Freeform 38">
                <a:extLst>
                  <a:ext uri="{FF2B5EF4-FFF2-40B4-BE49-F238E27FC236}">
                    <a16:creationId xmlns:a16="http://schemas.microsoft.com/office/drawing/2014/main" id="{CC595EFE-4690-4B81-83B1-F863B951B0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3" name="Freeform 39">
                <a:extLst>
                  <a:ext uri="{FF2B5EF4-FFF2-40B4-BE49-F238E27FC236}">
                    <a16:creationId xmlns:a16="http://schemas.microsoft.com/office/drawing/2014/main" id="{400FAC39-AEAC-4B54-9694-29D537C20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4" name="Freeform 40">
                <a:extLst>
                  <a:ext uri="{FF2B5EF4-FFF2-40B4-BE49-F238E27FC236}">
                    <a16:creationId xmlns:a16="http://schemas.microsoft.com/office/drawing/2014/main" id="{C61298B0-056E-4D83-B168-1C054A17A0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15" name="Rectangle 41">
                <a:extLst>
                  <a:ext uri="{FF2B5EF4-FFF2-40B4-BE49-F238E27FC236}">
                    <a16:creationId xmlns:a16="http://schemas.microsoft.com/office/drawing/2014/main" id="{9F9E69A2-F9B0-40C2-BDC8-143835426BE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grpSp>
      </p:grpSp>
      <p:sp useBgFill="1">
        <p:nvSpPr>
          <p:cNvPr id="148" name="Rectangle 143">
            <a:extLst>
              <a:ext uri="{FF2B5EF4-FFF2-40B4-BE49-F238E27FC236}">
                <a16:creationId xmlns:a16="http://schemas.microsoft.com/office/drawing/2014/main" id="{C6270675-9512-4978-8583-36659256E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8BE0EE-717D-4102-A369-53538E34A706}"/>
              </a:ext>
            </a:extLst>
          </p:cNvPr>
          <p:cNvSpPr>
            <a:spLocks noGrp="1"/>
          </p:cNvSpPr>
          <p:nvPr>
            <p:ph type="title"/>
          </p:nvPr>
        </p:nvSpPr>
        <p:spPr>
          <a:xfrm>
            <a:off x="1141413" y="618518"/>
            <a:ext cx="9905998" cy="1142021"/>
          </a:xfrm>
        </p:spPr>
        <p:txBody>
          <a:bodyPr vert="horz" lIns="91440" tIns="45720" rIns="91440" bIns="45720" rtlCol="0" anchor="ctr">
            <a:normAutofit/>
          </a:bodyPr>
          <a:lstStyle/>
          <a:p>
            <a:r>
              <a:rPr lang="en-US"/>
              <a:t>Components of compliance - consent</a:t>
            </a:r>
          </a:p>
        </p:txBody>
      </p:sp>
      <p:graphicFrame>
        <p:nvGraphicFramePr>
          <p:cNvPr id="149" name="TextBox 2">
            <a:extLst>
              <a:ext uri="{FF2B5EF4-FFF2-40B4-BE49-F238E27FC236}">
                <a16:creationId xmlns:a16="http://schemas.microsoft.com/office/drawing/2014/main" id="{776AD5AE-0306-41B1-9D9B-CFB6CB88A72C}"/>
              </a:ext>
            </a:extLst>
          </p:cNvPr>
          <p:cNvGraphicFramePr/>
          <p:nvPr>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EA14652B-AF16-4231-8337-3CE08382DD82}"/>
              </a:ext>
            </a:extLst>
          </p:cNvPr>
          <p:cNvSpPr txBox="1"/>
          <p:nvPr/>
        </p:nvSpPr>
        <p:spPr>
          <a:xfrm>
            <a:off x="1327173" y="1685839"/>
            <a:ext cx="7070181" cy="369332"/>
          </a:xfrm>
          <a:prstGeom prst="rect">
            <a:avLst/>
          </a:prstGeom>
          <a:noFill/>
        </p:spPr>
        <p:txBody>
          <a:bodyPr wrap="square" rtlCol="0">
            <a:spAutoFit/>
          </a:bodyPr>
          <a:lstStyle/>
          <a:p>
            <a:r>
              <a:rPr lang="en-CA"/>
              <a:t>Recommendation checklist from the Information Commissioner’s Office UK</a:t>
            </a:r>
          </a:p>
        </p:txBody>
      </p:sp>
    </p:spTree>
    <p:extLst>
      <p:ext uri="{BB962C8B-B14F-4D97-AF65-F5344CB8AC3E}">
        <p14:creationId xmlns:p14="http://schemas.microsoft.com/office/powerpoint/2010/main" val="3813286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5" name="Group 1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6"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7"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0"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5"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7"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9"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71" name="Group 70">
            <a:extLst>
              <a:ext uri="{FF2B5EF4-FFF2-40B4-BE49-F238E27FC236}">
                <a16:creationId xmlns:a16="http://schemas.microsoft.com/office/drawing/2014/main" id="{316DCFC9-6877-407C-8170-608FCB8E35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2" name="Rectangle 71">
              <a:extLst>
                <a:ext uri="{FF2B5EF4-FFF2-40B4-BE49-F238E27FC236}">
                  <a16:creationId xmlns:a16="http://schemas.microsoft.com/office/drawing/2014/main" id="{F7D8B73A-1349-4BA6-8F85-03A21ED56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2">
              <a:extLst>
                <a:ext uri="{FF2B5EF4-FFF2-40B4-BE49-F238E27FC236}">
                  <a16:creationId xmlns:a16="http://schemas.microsoft.com/office/drawing/2014/main" id="{969ADA7C-B6B2-4FD7-AA5E-CC52AAE8CDBD}"/>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8" name="Picture 7">
            <a:extLst>
              <a:ext uri="{FF2B5EF4-FFF2-40B4-BE49-F238E27FC236}">
                <a16:creationId xmlns:a16="http://schemas.microsoft.com/office/drawing/2014/main" id="{D895D5C9-9804-4B08-9E17-EF77A2AF02F0}"/>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3611" y="-10414"/>
            <a:ext cx="12188389" cy="6857990"/>
          </a:xfrm>
          <a:prstGeom prst="rect">
            <a:avLst/>
          </a:prstGeom>
        </p:spPr>
      </p:pic>
      <p:grpSp>
        <p:nvGrpSpPr>
          <p:cNvPr id="75" name="Group 74">
            <a:extLst>
              <a:ext uri="{FF2B5EF4-FFF2-40B4-BE49-F238E27FC236}">
                <a16:creationId xmlns:a16="http://schemas.microsoft.com/office/drawing/2014/main" id="{89353FE7-0D03-4AD2-8B8A-60A06F6BDA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76" name="Round Diagonal Corner Rectangle 7">
              <a:extLst>
                <a:ext uri="{FF2B5EF4-FFF2-40B4-BE49-F238E27FC236}">
                  <a16:creationId xmlns:a16="http://schemas.microsoft.com/office/drawing/2014/main" id="{0C7A0320-FBCC-4F40-AF6E-CE65FFB3D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550A26E4-02C9-4F83-A334-0920B8CCF28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78" name="Freeform 32">
                <a:extLst>
                  <a:ext uri="{FF2B5EF4-FFF2-40B4-BE49-F238E27FC236}">
                    <a16:creationId xmlns:a16="http://schemas.microsoft.com/office/drawing/2014/main" id="{06617CD6-4185-402B-8E23-BC527805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79" name="Freeform 33">
                <a:extLst>
                  <a:ext uri="{FF2B5EF4-FFF2-40B4-BE49-F238E27FC236}">
                    <a16:creationId xmlns:a16="http://schemas.microsoft.com/office/drawing/2014/main" id="{2C305CC9-3511-47F4-BF11-BC635C30C9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0" name="Freeform 34">
                <a:extLst>
                  <a:ext uri="{FF2B5EF4-FFF2-40B4-BE49-F238E27FC236}">
                    <a16:creationId xmlns:a16="http://schemas.microsoft.com/office/drawing/2014/main" id="{5C70C5D1-31E4-48B9-AEB6-6460A2B81F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1" name="Freeform 37">
                <a:extLst>
                  <a:ext uri="{FF2B5EF4-FFF2-40B4-BE49-F238E27FC236}">
                    <a16:creationId xmlns:a16="http://schemas.microsoft.com/office/drawing/2014/main" id="{1F033CE1-D380-43F1-81EC-97B6C86F3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2" name="Freeform 35">
                <a:extLst>
                  <a:ext uri="{FF2B5EF4-FFF2-40B4-BE49-F238E27FC236}">
                    <a16:creationId xmlns:a16="http://schemas.microsoft.com/office/drawing/2014/main" id="{6997F95D-DC27-48A3-850A-2308C3C08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3" name="Freeform 36">
                <a:extLst>
                  <a:ext uri="{FF2B5EF4-FFF2-40B4-BE49-F238E27FC236}">
                    <a16:creationId xmlns:a16="http://schemas.microsoft.com/office/drawing/2014/main" id="{569AE469-76B7-4FFE-B68B-0D7A77413F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4" name="Freeform 38">
                <a:extLst>
                  <a:ext uri="{FF2B5EF4-FFF2-40B4-BE49-F238E27FC236}">
                    <a16:creationId xmlns:a16="http://schemas.microsoft.com/office/drawing/2014/main" id="{DD99CF64-0E82-4D1A-BD2A-08942182F4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5" name="Freeform 39">
                <a:extLst>
                  <a:ext uri="{FF2B5EF4-FFF2-40B4-BE49-F238E27FC236}">
                    <a16:creationId xmlns:a16="http://schemas.microsoft.com/office/drawing/2014/main" id="{98C12D33-1747-4B24-89ED-F441AE4A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6" name="Freeform 40">
                <a:extLst>
                  <a:ext uri="{FF2B5EF4-FFF2-40B4-BE49-F238E27FC236}">
                    <a16:creationId xmlns:a16="http://schemas.microsoft.com/office/drawing/2014/main" id="{A60200CC-BAEC-4310-8C9B-F7BB783E98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7" name="Rectangle 41">
                <a:extLst>
                  <a:ext uri="{FF2B5EF4-FFF2-40B4-BE49-F238E27FC236}">
                    <a16:creationId xmlns:a16="http://schemas.microsoft.com/office/drawing/2014/main" id="{2A7F40BF-B0BE-4B09-87EE-F56632B7ED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a:extLst/>
            </p:spPr>
          </p:sp>
          <p:sp>
            <p:nvSpPr>
              <p:cNvPr id="88" name="Freeform 32">
                <a:extLst>
                  <a:ext uri="{FF2B5EF4-FFF2-40B4-BE49-F238E27FC236}">
                    <a16:creationId xmlns:a16="http://schemas.microsoft.com/office/drawing/2014/main" id="{353978AF-8FB9-4A61-A2EA-1995A14F3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9" name="Freeform 33">
                <a:extLst>
                  <a:ext uri="{FF2B5EF4-FFF2-40B4-BE49-F238E27FC236}">
                    <a16:creationId xmlns:a16="http://schemas.microsoft.com/office/drawing/2014/main" id="{B20F89C3-4BAD-42AA-8D31-6F6DF17FE9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0" name="Freeform 34">
                <a:extLst>
                  <a:ext uri="{FF2B5EF4-FFF2-40B4-BE49-F238E27FC236}">
                    <a16:creationId xmlns:a16="http://schemas.microsoft.com/office/drawing/2014/main" id="{A60FE276-3FF2-4622-BF99-D4E4B249E5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1" name="Freeform 37">
                <a:extLst>
                  <a:ext uri="{FF2B5EF4-FFF2-40B4-BE49-F238E27FC236}">
                    <a16:creationId xmlns:a16="http://schemas.microsoft.com/office/drawing/2014/main" id="{B05A0D3F-808B-48D6-A821-1FE9E86E8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2" name="Freeform 35">
                <a:extLst>
                  <a:ext uri="{FF2B5EF4-FFF2-40B4-BE49-F238E27FC236}">
                    <a16:creationId xmlns:a16="http://schemas.microsoft.com/office/drawing/2014/main" id="{69F7D438-BAA0-4DAD-9BC5-198B677A7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3" name="Freeform 36">
                <a:extLst>
                  <a:ext uri="{FF2B5EF4-FFF2-40B4-BE49-F238E27FC236}">
                    <a16:creationId xmlns:a16="http://schemas.microsoft.com/office/drawing/2014/main" id="{EC63B186-43B8-4552-AFDB-A544240A7C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4" name="Freeform 38">
                <a:extLst>
                  <a:ext uri="{FF2B5EF4-FFF2-40B4-BE49-F238E27FC236}">
                    <a16:creationId xmlns:a16="http://schemas.microsoft.com/office/drawing/2014/main" id="{8542E82D-01AD-4BD8-8C5F-A6CDAD039B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5" name="Freeform 39">
                <a:extLst>
                  <a:ext uri="{FF2B5EF4-FFF2-40B4-BE49-F238E27FC236}">
                    <a16:creationId xmlns:a16="http://schemas.microsoft.com/office/drawing/2014/main" id="{6285CF32-2BD3-47D0-9A6C-3EE7FD639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6" name="Freeform 40">
                <a:extLst>
                  <a:ext uri="{FF2B5EF4-FFF2-40B4-BE49-F238E27FC236}">
                    <a16:creationId xmlns:a16="http://schemas.microsoft.com/office/drawing/2014/main" id="{FA36D129-7B33-4379-B9EE-5624B95766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7" name="Rectangle 41">
                <a:extLst>
                  <a:ext uri="{FF2B5EF4-FFF2-40B4-BE49-F238E27FC236}">
                    <a16:creationId xmlns:a16="http://schemas.microsoft.com/office/drawing/2014/main" id="{0229A187-4E69-4262-B001-C5F0B55225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a:extLst/>
            </p:spPr>
          </p:sp>
        </p:grpSp>
      </p:grpSp>
      <p:sp>
        <p:nvSpPr>
          <p:cNvPr id="2" name="Title 1">
            <a:extLst>
              <a:ext uri="{FF2B5EF4-FFF2-40B4-BE49-F238E27FC236}">
                <a16:creationId xmlns:a16="http://schemas.microsoft.com/office/drawing/2014/main" id="{CF6705E2-90A7-4BA3-B19C-6AF4A7F1476F}"/>
              </a:ext>
            </a:extLst>
          </p:cNvPr>
          <p:cNvSpPr>
            <a:spLocks noGrp="1"/>
          </p:cNvSpPr>
          <p:nvPr>
            <p:ph type="title"/>
          </p:nvPr>
        </p:nvSpPr>
        <p:spPr>
          <a:xfrm>
            <a:off x="2667000" y="2328334"/>
            <a:ext cx="6858000" cy="1367896"/>
          </a:xfrm>
        </p:spPr>
        <p:txBody>
          <a:bodyPr vert="horz" lIns="91440" tIns="45720" rIns="91440" bIns="45720" rtlCol="0" anchor="b">
            <a:normAutofit/>
          </a:bodyPr>
          <a:lstStyle/>
          <a:p>
            <a:pPr algn="ctr"/>
            <a:r>
              <a:rPr lang="en-US" sz="4100"/>
              <a:t>Components of compliance – other rights</a:t>
            </a:r>
          </a:p>
        </p:txBody>
      </p:sp>
      <p:sp>
        <p:nvSpPr>
          <p:cNvPr id="6" name="Content Placeholder 5">
            <a:extLst>
              <a:ext uri="{FF2B5EF4-FFF2-40B4-BE49-F238E27FC236}">
                <a16:creationId xmlns:a16="http://schemas.microsoft.com/office/drawing/2014/main" id="{5BAEC379-E032-418A-9896-5373CFC26ABE}"/>
              </a:ext>
            </a:extLst>
          </p:cNvPr>
          <p:cNvSpPr>
            <a:spLocks noGrp="1"/>
          </p:cNvSpPr>
          <p:nvPr>
            <p:ph sz="quarter" idx="4"/>
          </p:nvPr>
        </p:nvSpPr>
        <p:spPr>
          <a:xfrm>
            <a:off x="2667001" y="3602038"/>
            <a:ext cx="6857999" cy="953029"/>
          </a:xfrm>
        </p:spPr>
        <p:txBody>
          <a:bodyPr vert="horz" lIns="91440" tIns="45720" rIns="91440" bIns="45720" rtlCol="0">
            <a:normAutofit/>
          </a:bodyPr>
          <a:lstStyle/>
          <a:p>
            <a:pPr marL="0" indent="0" algn="ctr">
              <a:buNone/>
            </a:pPr>
            <a:r>
              <a:rPr lang="en-US" sz="2000" cap="all">
                <a:solidFill>
                  <a:schemeClr val="tx2"/>
                </a:solidFill>
              </a:rPr>
              <a:t>No consensus on best strategies for compliance yet</a:t>
            </a:r>
          </a:p>
        </p:txBody>
      </p:sp>
    </p:spTree>
    <p:extLst>
      <p:ext uri="{BB962C8B-B14F-4D97-AF65-F5344CB8AC3E}">
        <p14:creationId xmlns:p14="http://schemas.microsoft.com/office/powerpoint/2010/main" val="1251669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3BF599-BE3F-4559-B84B-A5AB4389DA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1980" cy="6857990"/>
          </a:xfrm>
          <a:prstGeom prst="rect">
            <a:avLst/>
          </a:prstGeom>
        </p:spPr>
      </p:pic>
    </p:spTree>
    <p:extLst>
      <p:ext uri="{BB962C8B-B14F-4D97-AF65-F5344CB8AC3E}">
        <p14:creationId xmlns:p14="http://schemas.microsoft.com/office/powerpoint/2010/main" val="3531901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7F405A6C-F189-43AA-8AB8-1CD1020EB0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941" y="643467"/>
            <a:ext cx="9904118" cy="5571066"/>
          </a:xfrm>
          <a:prstGeom prst="rect">
            <a:avLst/>
          </a:prstGeom>
        </p:spPr>
      </p:pic>
    </p:spTree>
    <p:extLst>
      <p:ext uri="{BB962C8B-B14F-4D97-AF65-F5344CB8AC3E}">
        <p14:creationId xmlns:p14="http://schemas.microsoft.com/office/powerpoint/2010/main" val="1735543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450DE32-D8D9-4749-B52B-BA1D337C7A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808" b="111"/>
          <a:stretch/>
        </p:blipFill>
        <p:spPr>
          <a:xfrm>
            <a:off x="2873088" y="547161"/>
            <a:ext cx="6445824" cy="5830779"/>
          </a:xfrm>
          <a:prstGeom prst="rect">
            <a:avLst/>
          </a:prstGeom>
        </p:spPr>
      </p:pic>
    </p:spTree>
    <p:extLst>
      <p:ext uri="{BB962C8B-B14F-4D97-AF65-F5344CB8AC3E}">
        <p14:creationId xmlns:p14="http://schemas.microsoft.com/office/powerpoint/2010/main" val="3205096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4" name="Group 13">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5"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6"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9"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4"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6"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70" name="Group 69">
            <a:extLst>
              <a:ext uri="{FF2B5EF4-FFF2-40B4-BE49-F238E27FC236}">
                <a16:creationId xmlns:a16="http://schemas.microsoft.com/office/drawing/2014/main" id="{316DCFC9-6877-407C-8170-608FCB8E35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1" name="Rectangle 70">
              <a:extLst>
                <a:ext uri="{FF2B5EF4-FFF2-40B4-BE49-F238E27FC236}">
                  <a16:creationId xmlns:a16="http://schemas.microsoft.com/office/drawing/2014/main" id="{F7D8B73A-1349-4BA6-8F85-03A21ED56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2">
              <a:extLst>
                <a:ext uri="{FF2B5EF4-FFF2-40B4-BE49-F238E27FC236}">
                  <a16:creationId xmlns:a16="http://schemas.microsoft.com/office/drawing/2014/main" id="{969ADA7C-B6B2-4FD7-AA5E-CC52AAE8CDBD}"/>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7" name="Picture 6">
            <a:extLst>
              <a:ext uri="{FF2B5EF4-FFF2-40B4-BE49-F238E27FC236}">
                <a16:creationId xmlns:a16="http://schemas.microsoft.com/office/drawing/2014/main" id="{21CFFC25-48CE-4AEB-B3C8-DBC51C45E115}"/>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t="852"/>
          <a:stretch/>
        </p:blipFill>
        <p:spPr>
          <a:xfrm>
            <a:off x="3611" y="10"/>
            <a:ext cx="12188389" cy="6857990"/>
          </a:xfrm>
          <a:prstGeom prst="rect">
            <a:avLst/>
          </a:prstGeom>
        </p:spPr>
      </p:pic>
      <p:grpSp>
        <p:nvGrpSpPr>
          <p:cNvPr id="74" name="Group 73">
            <a:extLst>
              <a:ext uri="{FF2B5EF4-FFF2-40B4-BE49-F238E27FC236}">
                <a16:creationId xmlns:a16="http://schemas.microsoft.com/office/drawing/2014/main" id="{89353FE7-0D03-4AD2-8B8A-60A06F6BDA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75" name="Round Diagonal Corner Rectangle 7">
              <a:extLst>
                <a:ext uri="{FF2B5EF4-FFF2-40B4-BE49-F238E27FC236}">
                  <a16:creationId xmlns:a16="http://schemas.microsoft.com/office/drawing/2014/main" id="{0C7A0320-FBCC-4F40-AF6E-CE65FFB3D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550A26E4-02C9-4F83-A334-0920B8CCF28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77" name="Freeform 32">
                <a:extLst>
                  <a:ext uri="{FF2B5EF4-FFF2-40B4-BE49-F238E27FC236}">
                    <a16:creationId xmlns:a16="http://schemas.microsoft.com/office/drawing/2014/main" id="{06617CD6-4185-402B-8E23-BC527805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78" name="Freeform 33">
                <a:extLst>
                  <a:ext uri="{FF2B5EF4-FFF2-40B4-BE49-F238E27FC236}">
                    <a16:creationId xmlns:a16="http://schemas.microsoft.com/office/drawing/2014/main" id="{2C305CC9-3511-47F4-BF11-BC635C30C9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79" name="Freeform 34">
                <a:extLst>
                  <a:ext uri="{FF2B5EF4-FFF2-40B4-BE49-F238E27FC236}">
                    <a16:creationId xmlns:a16="http://schemas.microsoft.com/office/drawing/2014/main" id="{5C70C5D1-31E4-48B9-AEB6-6460A2B81F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0" name="Freeform 37">
                <a:extLst>
                  <a:ext uri="{FF2B5EF4-FFF2-40B4-BE49-F238E27FC236}">
                    <a16:creationId xmlns:a16="http://schemas.microsoft.com/office/drawing/2014/main" id="{1F033CE1-D380-43F1-81EC-97B6C86F3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1" name="Freeform 35">
                <a:extLst>
                  <a:ext uri="{FF2B5EF4-FFF2-40B4-BE49-F238E27FC236}">
                    <a16:creationId xmlns:a16="http://schemas.microsoft.com/office/drawing/2014/main" id="{6997F95D-DC27-48A3-850A-2308C3C08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2" name="Freeform 36">
                <a:extLst>
                  <a:ext uri="{FF2B5EF4-FFF2-40B4-BE49-F238E27FC236}">
                    <a16:creationId xmlns:a16="http://schemas.microsoft.com/office/drawing/2014/main" id="{569AE469-76B7-4FFE-B68B-0D7A77413F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3" name="Freeform 38">
                <a:extLst>
                  <a:ext uri="{FF2B5EF4-FFF2-40B4-BE49-F238E27FC236}">
                    <a16:creationId xmlns:a16="http://schemas.microsoft.com/office/drawing/2014/main" id="{DD99CF64-0E82-4D1A-BD2A-08942182F4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4" name="Freeform 39">
                <a:extLst>
                  <a:ext uri="{FF2B5EF4-FFF2-40B4-BE49-F238E27FC236}">
                    <a16:creationId xmlns:a16="http://schemas.microsoft.com/office/drawing/2014/main" id="{98C12D33-1747-4B24-89ED-F441AE4A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5" name="Freeform 40">
                <a:extLst>
                  <a:ext uri="{FF2B5EF4-FFF2-40B4-BE49-F238E27FC236}">
                    <a16:creationId xmlns:a16="http://schemas.microsoft.com/office/drawing/2014/main" id="{A60200CC-BAEC-4310-8C9B-F7BB783E98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6" name="Rectangle 41">
                <a:extLst>
                  <a:ext uri="{FF2B5EF4-FFF2-40B4-BE49-F238E27FC236}">
                    <a16:creationId xmlns:a16="http://schemas.microsoft.com/office/drawing/2014/main" id="{2A7F40BF-B0BE-4B09-87EE-F56632B7ED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a:extLst/>
            </p:spPr>
          </p:sp>
          <p:sp>
            <p:nvSpPr>
              <p:cNvPr id="87" name="Freeform 32">
                <a:extLst>
                  <a:ext uri="{FF2B5EF4-FFF2-40B4-BE49-F238E27FC236}">
                    <a16:creationId xmlns:a16="http://schemas.microsoft.com/office/drawing/2014/main" id="{353978AF-8FB9-4A61-A2EA-1995A14F3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8" name="Freeform 33">
                <a:extLst>
                  <a:ext uri="{FF2B5EF4-FFF2-40B4-BE49-F238E27FC236}">
                    <a16:creationId xmlns:a16="http://schemas.microsoft.com/office/drawing/2014/main" id="{B20F89C3-4BAD-42AA-8D31-6F6DF17FE9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89" name="Freeform 34">
                <a:extLst>
                  <a:ext uri="{FF2B5EF4-FFF2-40B4-BE49-F238E27FC236}">
                    <a16:creationId xmlns:a16="http://schemas.microsoft.com/office/drawing/2014/main" id="{A60FE276-3FF2-4622-BF99-D4E4B249E5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0" name="Freeform 37">
                <a:extLst>
                  <a:ext uri="{FF2B5EF4-FFF2-40B4-BE49-F238E27FC236}">
                    <a16:creationId xmlns:a16="http://schemas.microsoft.com/office/drawing/2014/main" id="{B05A0D3F-808B-48D6-A821-1FE9E86E8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1" name="Freeform 35">
                <a:extLst>
                  <a:ext uri="{FF2B5EF4-FFF2-40B4-BE49-F238E27FC236}">
                    <a16:creationId xmlns:a16="http://schemas.microsoft.com/office/drawing/2014/main" id="{69F7D438-BAA0-4DAD-9BC5-198B677A7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2" name="Freeform 36">
                <a:extLst>
                  <a:ext uri="{FF2B5EF4-FFF2-40B4-BE49-F238E27FC236}">
                    <a16:creationId xmlns:a16="http://schemas.microsoft.com/office/drawing/2014/main" id="{EC63B186-43B8-4552-AFDB-A544240A7C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3" name="Freeform 38">
                <a:extLst>
                  <a:ext uri="{FF2B5EF4-FFF2-40B4-BE49-F238E27FC236}">
                    <a16:creationId xmlns:a16="http://schemas.microsoft.com/office/drawing/2014/main" id="{8542E82D-01AD-4BD8-8C5F-A6CDAD039B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4" name="Freeform 39">
                <a:extLst>
                  <a:ext uri="{FF2B5EF4-FFF2-40B4-BE49-F238E27FC236}">
                    <a16:creationId xmlns:a16="http://schemas.microsoft.com/office/drawing/2014/main" id="{6285CF32-2BD3-47D0-9A6C-3EE7FD639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5" name="Freeform 40">
                <a:extLst>
                  <a:ext uri="{FF2B5EF4-FFF2-40B4-BE49-F238E27FC236}">
                    <a16:creationId xmlns:a16="http://schemas.microsoft.com/office/drawing/2014/main" id="{FA36D129-7B33-4379-B9EE-5624B95766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a:extLst/>
            </p:spPr>
          </p:sp>
          <p:sp>
            <p:nvSpPr>
              <p:cNvPr id="96" name="Rectangle 41">
                <a:extLst>
                  <a:ext uri="{FF2B5EF4-FFF2-40B4-BE49-F238E27FC236}">
                    <a16:creationId xmlns:a16="http://schemas.microsoft.com/office/drawing/2014/main" id="{0229A187-4E69-4262-B001-C5F0B55225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a:extLst/>
            </p:spPr>
          </p:sp>
        </p:grpSp>
      </p:grpSp>
      <p:sp>
        <p:nvSpPr>
          <p:cNvPr id="2" name="Title 1">
            <a:extLst>
              <a:ext uri="{FF2B5EF4-FFF2-40B4-BE49-F238E27FC236}">
                <a16:creationId xmlns:a16="http://schemas.microsoft.com/office/drawing/2014/main" id="{C9B48D25-ABB2-425D-9146-E5C4F1ED6971}"/>
              </a:ext>
            </a:extLst>
          </p:cNvPr>
          <p:cNvSpPr>
            <a:spLocks noGrp="1"/>
          </p:cNvSpPr>
          <p:nvPr>
            <p:ph type="title"/>
          </p:nvPr>
        </p:nvSpPr>
        <p:spPr>
          <a:xfrm>
            <a:off x="2667000" y="2328334"/>
            <a:ext cx="6858000" cy="1367896"/>
          </a:xfrm>
        </p:spPr>
        <p:txBody>
          <a:bodyPr vert="horz" lIns="91440" tIns="45720" rIns="91440" bIns="45720" rtlCol="0" anchor="b">
            <a:normAutofit/>
          </a:bodyPr>
          <a:lstStyle/>
          <a:p>
            <a:pPr algn="ctr"/>
            <a:r>
              <a:rPr lang="en-US" sz="4800"/>
              <a:t>Sample Privacy Policy</a:t>
            </a:r>
          </a:p>
        </p:txBody>
      </p:sp>
      <p:sp>
        <p:nvSpPr>
          <p:cNvPr id="3" name="Text Placeholder 2">
            <a:extLst>
              <a:ext uri="{FF2B5EF4-FFF2-40B4-BE49-F238E27FC236}">
                <a16:creationId xmlns:a16="http://schemas.microsoft.com/office/drawing/2014/main" id="{78162A0E-20C5-452C-B786-4D9779EDC9F6}"/>
              </a:ext>
            </a:extLst>
          </p:cNvPr>
          <p:cNvSpPr>
            <a:spLocks noGrp="1"/>
          </p:cNvSpPr>
          <p:nvPr>
            <p:ph type="body" sz="half" idx="2"/>
          </p:nvPr>
        </p:nvSpPr>
        <p:spPr>
          <a:xfrm>
            <a:off x="2667001" y="3602038"/>
            <a:ext cx="6857999" cy="953029"/>
          </a:xfrm>
        </p:spPr>
        <p:txBody>
          <a:bodyPr vert="horz" lIns="91440" tIns="45720" rIns="91440" bIns="45720" rtlCol="0">
            <a:normAutofit/>
          </a:bodyPr>
          <a:lstStyle/>
          <a:p>
            <a:pPr algn="ctr"/>
            <a:r>
              <a:rPr lang="en-US" sz="2000" cap="all">
                <a:solidFill>
                  <a:schemeClr val="tx2"/>
                </a:solidFill>
                <a:hlinkClick r:id="rId5"/>
              </a:rPr>
              <a:t>https://king.com/privacyPolicy</a:t>
            </a:r>
            <a:r>
              <a:rPr lang="en-US" sz="2000" cap="all">
                <a:solidFill>
                  <a:schemeClr val="tx2"/>
                </a:solidFill>
              </a:rPr>
              <a:t> </a:t>
            </a:r>
          </a:p>
        </p:txBody>
      </p:sp>
    </p:spTree>
    <p:extLst>
      <p:ext uri="{BB962C8B-B14F-4D97-AF65-F5344CB8AC3E}">
        <p14:creationId xmlns:p14="http://schemas.microsoft.com/office/powerpoint/2010/main" val="16163072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pic>
        <p:nvPicPr>
          <p:cNvPr id="54"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57" name="Group 56">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69"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70"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71"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72"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73"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74"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75"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76"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77"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78"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79"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80"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81"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82"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83"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84"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85"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86"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87"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88"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89"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90"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91"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92"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93"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94"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95"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grpSp>
        <p:grpSp>
          <p:nvGrpSpPr>
            <p:cNvPr id="58" name="Group 57">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59"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0"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1"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2"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3"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4"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5"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6"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7"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68"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grpSp>
      </p:grpSp>
      <p:sp useBgFill="1">
        <p:nvSpPr>
          <p:cNvPr id="97" name="Rectangle 96">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tx1">
              <a:alpha val="60000"/>
            </a:schemeClr>
          </a:solidFill>
        </p:grpSpPr>
        <p:sp>
          <p:nvSpPr>
            <p:cNvPr id="100"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01"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2"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12"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5"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17"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8"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9"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0"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1"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2"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3"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4"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5"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6"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id="{75C2416A-B599-4727-843A-3A2D5786B279}"/>
              </a:ext>
            </a:extLst>
          </p:cNvPr>
          <p:cNvSpPr>
            <a:spLocks noGrp="1"/>
          </p:cNvSpPr>
          <p:nvPr>
            <p:ph type="title"/>
          </p:nvPr>
        </p:nvSpPr>
        <p:spPr>
          <a:xfrm>
            <a:off x="1141413" y="1082673"/>
            <a:ext cx="2869416" cy="4708528"/>
          </a:xfrm>
        </p:spPr>
        <p:txBody>
          <a:bodyPr vert="horz" lIns="91440" tIns="45720" rIns="91440" bIns="45720" rtlCol="0" anchor="ctr">
            <a:normAutofit/>
          </a:bodyPr>
          <a:lstStyle/>
          <a:p>
            <a:pPr algn="r"/>
            <a:r>
              <a:rPr lang="en-US" sz="4000"/>
              <a:t>GDPR-K</a:t>
            </a:r>
          </a:p>
        </p:txBody>
      </p:sp>
      <p:cxnSp>
        <p:nvCxnSpPr>
          <p:cNvPr id="128" name="Straight Connector 127">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8CF4371-0EAE-4F89-B38F-F83EC2060CE7}"/>
              </a:ext>
            </a:extLst>
          </p:cNvPr>
          <p:cNvSpPr>
            <a:spLocks noGrp="1"/>
          </p:cNvSpPr>
          <p:nvPr>
            <p:ph type="body" sz="half" idx="2"/>
          </p:nvPr>
        </p:nvSpPr>
        <p:spPr>
          <a:xfrm>
            <a:off x="5297763" y="1082673"/>
            <a:ext cx="5751237" cy="4708528"/>
          </a:xfrm>
        </p:spPr>
        <p:txBody>
          <a:bodyPr vert="horz" lIns="91440" tIns="45720" rIns="91440" bIns="45720" rtlCol="0" anchor="ctr">
            <a:normAutofit/>
          </a:bodyPr>
          <a:lstStyle/>
          <a:p>
            <a:pPr marL="285750" indent="-228600">
              <a:buFont typeface="Arial" panose="020B0604020202020204" pitchFamily="34" charset="0"/>
              <a:buChar char="•"/>
            </a:pPr>
            <a:r>
              <a:rPr lang="en-US" sz="1700" b="1" u="sng"/>
              <a:t>Recital 38: Special protection of children's personal data</a:t>
            </a:r>
          </a:p>
          <a:p>
            <a:pPr marL="742950" lvl="1" indent="-228600">
              <a:buFont typeface="Arial" panose="020B0604020202020204" pitchFamily="34" charset="0"/>
              <a:buChar char="•"/>
            </a:pPr>
            <a:r>
              <a:rPr lang="en-US" sz="1700" baseline="30000"/>
              <a:t>1</a:t>
            </a:r>
            <a:r>
              <a:rPr lang="en-US" sz="1700"/>
              <a:t>Children merit specific protection with regard to their personal data, as they may be less aware of the risks, consequences and safeguards concerned and their rights in relation to the processing of personal data. </a:t>
            </a:r>
          </a:p>
          <a:p>
            <a:pPr marL="742950" lvl="1" indent="-228600">
              <a:buFont typeface="Arial" panose="020B0604020202020204" pitchFamily="34" charset="0"/>
              <a:buChar char="•"/>
            </a:pPr>
            <a:r>
              <a:rPr lang="en-US" sz="1700" baseline="30000"/>
              <a:t>2</a:t>
            </a:r>
            <a:r>
              <a:rPr lang="en-US" sz="1700"/>
              <a:t>Such specific protection should, in particular, apply to the use of personal data of children for the purposes of marketing or creating personality or user profiles and the collection of personal data with regard to children when using services offered directly to a child. </a:t>
            </a:r>
          </a:p>
          <a:p>
            <a:pPr marL="742950" lvl="1" indent="-228600">
              <a:buFont typeface="Arial" panose="020B0604020202020204" pitchFamily="34" charset="0"/>
              <a:buChar char="•"/>
            </a:pPr>
            <a:r>
              <a:rPr lang="en-US" sz="1700" baseline="30000"/>
              <a:t>3</a:t>
            </a:r>
            <a:r>
              <a:rPr lang="en-US" sz="1700"/>
              <a:t>The consent of the holder of parental responsibility should not be necessary in the context of preventive or counselling services offered directly to a child.</a:t>
            </a:r>
          </a:p>
        </p:txBody>
      </p:sp>
      <p:grpSp>
        <p:nvGrpSpPr>
          <p:cNvPr id="130" name="Group 129">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1">
              <a:alpha val="60000"/>
            </a:schemeClr>
          </a:solidFill>
        </p:grpSpPr>
        <p:sp>
          <p:nvSpPr>
            <p:cNvPr id="131"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2"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3"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4"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5"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6"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7"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8"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9"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0"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spTree>
    <p:extLst>
      <p:ext uri="{BB962C8B-B14F-4D97-AF65-F5344CB8AC3E}">
        <p14:creationId xmlns:p14="http://schemas.microsoft.com/office/powerpoint/2010/main" val="2051621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71" name="Round Diagonal Corner Rectangle 6">
            <a:extLst>
              <a:ext uri="{FF2B5EF4-FFF2-40B4-BE49-F238E27FC236}">
                <a16:creationId xmlns:a16="http://schemas.microsoft.com/office/drawing/2014/main" id="{179D851C-8A22-40C2-95AB-87556CF73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2">
            <a:extLst>
              <a:ext uri="{FF2B5EF4-FFF2-40B4-BE49-F238E27FC236}">
                <a16:creationId xmlns:a16="http://schemas.microsoft.com/office/drawing/2014/main" id="{87167C05-6114-45E2-AE3D-B77D38988FF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talking tom">
            <a:extLst>
              <a:ext uri="{FF2B5EF4-FFF2-40B4-BE49-F238E27FC236}">
                <a16:creationId xmlns:a16="http://schemas.microsoft.com/office/drawing/2014/main" id="{03CE80FB-E838-4B23-83D3-28A8024695D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77813" y="1648516"/>
            <a:ext cx="3553475" cy="3553475"/>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cxnSp>
        <p:nvCxnSpPr>
          <p:cNvPr id="1031" name="Straight Connector 74">
            <a:extLst>
              <a:ext uri="{FF2B5EF4-FFF2-40B4-BE49-F238E27FC236}">
                <a16:creationId xmlns:a16="http://schemas.microsoft.com/office/drawing/2014/main" id="{792A6FB2-C222-4C89-B4E3-7F96367DC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9349" y="1416818"/>
            <a:ext cx="0" cy="4019340"/>
          </a:xfrm>
          <a:prstGeom prst="line">
            <a:avLst/>
          </a:prstGeom>
          <a:ln>
            <a:solidFill>
              <a:schemeClr val="accent5">
                <a:lumMod val="40000"/>
                <a:lumOff val="60000"/>
              </a:schemeClr>
            </a:solidFill>
          </a:ln>
        </p:spPr>
        <p:style>
          <a:lnRef idx="1">
            <a:schemeClr val="accent5"/>
          </a:lnRef>
          <a:fillRef idx="0">
            <a:schemeClr val="accent5"/>
          </a:fillRef>
          <a:effectRef idx="0">
            <a:schemeClr val="accent5"/>
          </a:effectRef>
          <a:fontRef idx="minor">
            <a:schemeClr val="tx1"/>
          </a:fontRef>
        </p:style>
      </p:cxnSp>
      <p:pic>
        <p:nvPicPr>
          <p:cNvPr id="2" name="Picture 1">
            <a:extLst>
              <a:ext uri="{FF2B5EF4-FFF2-40B4-BE49-F238E27FC236}">
                <a16:creationId xmlns:a16="http://schemas.microsoft.com/office/drawing/2014/main" id="{2F62F300-BB0C-444A-B0BF-3C730CE3F0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74843" y="2182544"/>
            <a:ext cx="4711698" cy="2485420"/>
          </a:xfrm>
          <a:prstGeom prst="rect">
            <a:avLst/>
          </a:prstGeom>
          <a:effectLst>
            <a:softEdge rad="25400"/>
          </a:effectLst>
        </p:spPr>
      </p:pic>
      <p:pic>
        <p:nvPicPr>
          <p:cNvPr id="3" name="Picture 2">
            <a:extLst>
              <a:ext uri="{FF2B5EF4-FFF2-40B4-BE49-F238E27FC236}">
                <a16:creationId xmlns:a16="http://schemas.microsoft.com/office/drawing/2014/main" id="{3BA05A9E-666A-4023-8780-EC5B2CD6E1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89632" y="4656777"/>
            <a:ext cx="851982" cy="552707"/>
          </a:xfrm>
          <a:prstGeom prst="rect">
            <a:avLst/>
          </a:prstGeom>
          <a:effectLst>
            <a:softEdge rad="25400"/>
          </a:effectLst>
        </p:spPr>
      </p:pic>
    </p:spTree>
    <p:extLst>
      <p:ext uri="{BB962C8B-B14F-4D97-AF65-F5344CB8AC3E}">
        <p14:creationId xmlns:p14="http://schemas.microsoft.com/office/powerpoint/2010/main" val="801237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15499-F44E-4C6F-B72F-1D1A6BCC5F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2954" y="247486"/>
            <a:ext cx="6826092" cy="3828578"/>
          </a:xfrm>
          <a:prstGeom prst="rect">
            <a:avLst/>
          </a:prstGeom>
          <a:effectLst>
            <a:softEdge rad="50800"/>
          </a:effectLst>
        </p:spPr>
      </p:pic>
      <p:sp>
        <p:nvSpPr>
          <p:cNvPr id="3" name="Title 2">
            <a:extLst>
              <a:ext uri="{FF2B5EF4-FFF2-40B4-BE49-F238E27FC236}">
                <a16:creationId xmlns:a16="http://schemas.microsoft.com/office/drawing/2014/main" id="{192FD2B4-2B36-4124-B7E0-CD7463C8D7FF}"/>
              </a:ext>
            </a:extLst>
          </p:cNvPr>
          <p:cNvSpPr>
            <a:spLocks noGrp="1"/>
          </p:cNvSpPr>
          <p:nvPr>
            <p:ph type="title"/>
          </p:nvPr>
        </p:nvSpPr>
        <p:spPr>
          <a:xfrm>
            <a:off x="1141410" y="4304664"/>
            <a:ext cx="9912355" cy="819355"/>
          </a:xfrm>
        </p:spPr>
        <p:txBody>
          <a:bodyPr/>
          <a:lstStyle/>
          <a:p>
            <a:r>
              <a:rPr lang="en-CA"/>
              <a:t>Freemium for kids</a:t>
            </a:r>
          </a:p>
        </p:txBody>
      </p:sp>
      <p:sp>
        <p:nvSpPr>
          <p:cNvPr id="5" name="Text Placeholder 4">
            <a:extLst>
              <a:ext uri="{FF2B5EF4-FFF2-40B4-BE49-F238E27FC236}">
                <a16:creationId xmlns:a16="http://schemas.microsoft.com/office/drawing/2014/main" id="{F0281EFD-4A0B-44E4-BED6-FA6C53A19543}"/>
              </a:ext>
            </a:extLst>
          </p:cNvPr>
          <p:cNvSpPr>
            <a:spLocks noGrp="1"/>
          </p:cNvSpPr>
          <p:nvPr>
            <p:ph type="body" sz="half" idx="2"/>
          </p:nvPr>
        </p:nvSpPr>
        <p:spPr>
          <a:xfrm>
            <a:off x="1142906" y="5124020"/>
            <a:ext cx="9910859" cy="682472"/>
          </a:xfrm>
        </p:spPr>
        <p:txBody>
          <a:bodyPr/>
          <a:lstStyle/>
          <a:p>
            <a:r>
              <a:rPr lang="en-CA"/>
              <a:t>In ad-supported freemium models, the player’s data is the commodity. So what legal concerns arise when that player is a child?</a:t>
            </a:r>
          </a:p>
        </p:txBody>
      </p:sp>
    </p:spTree>
    <p:extLst>
      <p:ext uri="{BB962C8B-B14F-4D97-AF65-F5344CB8AC3E}">
        <p14:creationId xmlns:p14="http://schemas.microsoft.com/office/powerpoint/2010/main" val="772399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ECFB52-54F7-416A-9A7C-4CB1A148E552}"/>
              </a:ext>
            </a:extLst>
          </p:cNvPr>
          <p:cNvSpPr>
            <a:spLocks noGrp="1"/>
          </p:cNvSpPr>
          <p:nvPr>
            <p:ph type="body" sz="half" idx="2"/>
          </p:nvPr>
        </p:nvSpPr>
        <p:spPr>
          <a:xfrm>
            <a:off x="1141364" y="2640724"/>
            <a:ext cx="9910859" cy="3466162"/>
          </a:xfrm>
        </p:spPr>
        <p:txBody>
          <a:bodyPr/>
          <a:lstStyle/>
          <a:p>
            <a:pPr marL="285750" indent="-285750">
              <a:buFont typeface="Arial" panose="020B0604020202020204" pitchFamily="34" charset="0"/>
              <a:buChar char="•"/>
            </a:pPr>
            <a:r>
              <a:rPr lang="en-CA" sz="1800"/>
              <a:t>Children’s Online Privacy Protection Act (COPPA) is a US federal statute which regulates how mobile apps, games and websites are allowed to collect and process personal information from children under the age of 13</a:t>
            </a:r>
          </a:p>
          <a:p>
            <a:pPr marL="742950" lvl="1" indent="-285750">
              <a:buFont typeface="Arial" panose="020B0604020202020204" pitchFamily="34" charset="0"/>
              <a:buChar char="•"/>
            </a:pPr>
            <a:r>
              <a:rPr lang="en-CA" sz="1800"/>
              <a:t>Prohibits certain data collection practices, while others are permissible with parental consent</a:t>
            </a:r>
          </a:p>
          <a:p>
            <a:pPr lvl="1"/>
            <a:endParaRPr lang="en-CA"/>
          </a:p>
          <a:p>
            <a:pPr marL="285750" indent="-285750">
              <a:buFont typeface="Arial" panose="020B0604020202020204" pitchFamily="34" charset="0"/>
              <a:buChar char="•"/>
            </a:pPr>
            <a:r>
              <a:rPr lang="en-CA" sz="1800"/>
              <a:t>This 2018 study from the International Computer Science Institute analyzed 5,855 of the most popular free children's apps on the Android App Store for compliance with COPPA</a:t>
            </a:r>
          </a:p>
          <a:p>
            <a:pPr marL="742950" lvl="1" indent="-285750">
              <a:buFont typeface="Arial" panose="020B0604020202020204" pitchFamily="34" charset="0"/>
              <a:buChar char="•"/>
            </a:pPr>
            <a:r>
              <a:rPr lang="en-CA" sz="1800"/>
              <a:t>Submission onto the Designed for Families program of the App Store includes an agreement to abide by COPPA</a:t>
            </a:r>
          </a:p>
          <a:p>
            <a:pPr marL="742950" lvl="1" indent="-285750">
              <a:buFont typeface="Arial" panose="020B0604020202020204" pitchFamily="34" charset="0"/>
              <a:buChar char="•"/>
            </a:pPr>
            <a:endParaRPr lang="en-CA" sz="1800"/>
          </a:p>
        </p:txBody>
      </p:sp>
      <p:pic>
        <p:nvPicPr>
          <p:cNvPr id="5" name="Picture 4">
            <a:extLst>
              <a:ext uri="{FF2B5EF4-FFF2-40B4-BE49-F238E27FC236}">
                <a16:creationId xmlns:a16="http://schemas.microsoft.com/office/drawing/2014/main" id="{AD055693-1EC8-470C-AB15-230C2A51E7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0050" y="429630"/>
            <a:ext cx="7531900" cy="1898597"/>
          </a:xfrm>
          <a:prstGeom prst="rect">
            <a:avLst/>
          </a:prstGeom>
        </p:spPr>
      </p:pic>
    </p:spTree>
    <p:extLst>
      <p:ext uri="{BB962C8B-B14F-4D97-AF65-F5344CB8AC3E}">
        <p14:creationId xmlns:p14="http://schemas.microsoft.com/office/powerpoint/2010/main" val="25289222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ECFB52-54F7-416A-9A7C-4CB1A148E552}"/>
              </a:ext>
            </a:extLst>
          </p:cNvPr>
          <p:cNvSpPr>
            <a:spLocks noGrp="1"/>
          </p:cNvSpPr>
          <p:nvPr>
            <p:ph type="body" sz="half" idx="2"/>
          </p:nvPr>
        </p:nvSpPr>
        <p:spPr>
          <a:xfrm>
            <a:off x="1141365" y="2640724"/>
            <a:ext cx="6835988" cy="3165768"/>
          </a:xfrm>
        </p:spPr>
        <p:txBody>
          <a:bodyPr>
            <a:noAutofit/>
          </a:bodyPr>
          <a:lstStyle/>
          <a:p>
            <a:pPr marL="742950" lvl="1" indent="-285750">
              <a:buFont typeface="Arial" panose="020B0604020202020204" pitchFamily="34" charset="0"/>
              <a:buChar char="•"/>
            </a:pPr>
            <a:r>
              <a:rPr lang="en-CA" sz="1600"/>
              <a:t>They found that the majority were not in compliance with COPPA</a:t>
            </a:r>
          </a:p>
          <a:p>
            <a:pPr marL="1200150" lvl="2" indent="-285750">
              <a:buFont typeface="Arial" panose="020B0604020202020204" pitchFamily="34" charset="0"/>
              <a:buChar char="•"/>
            </a:pPr>
            <a:r>
              <a:rPr lang="en-CA" sz="1600"/>
              <a:t>28% accessed sensitive data protected by Android permissions</a:t>
            </a:r>
          </a:p>
          <a:p>
            <a:pPr marL="1200150" lvl="2" indent="-285750">
              <a:buFont typeface="Arial" panose="020B0604020202020204" pitchFamily="34" charset="0"/>
              <a:buChar char="•"/>
            </a:pPr>
            <a:r>
              <a:rPr lang="en-CA" sz="1600"/>
              <a:t>73% transmitted sensitive data over the Internet</a:t>
            </a:r>
          </a:p>
          <a:p>
            <a:pPr marL="742950" lvl="1" indent="-285750">
              <a:buFont typeface="Arial" panose="020B0604020202020204" pitchFamily="34" charset="0"/>
              <a:buChar char="•"/>
            </a:pPr>
            <a:r>
              <a:rPr lang="en-CA" sz="1600"/>
              <a:t>COPPA requires any geolocation information to have </a:t>
            </a:r>
            <a:r>
              <a:rPr lang="en-CA" sz="1600" u="sng"/>
              <a:t>verifiable parental consent</a:t>
            </a:r>
            <a:endParaRPr lang="en-CA" sz="1600"/>
          </a:p>
          <a:p>
            <a:pPr marL="1200150" lvl="2" indent="-285750">
              <a:buFont typeface="Arial" panose="020B0604020202020204" pitchFamily="34" charset="0"/>
              <a:buChar char="•"/>
            </a:pPr>
            <a:r>
              <a:rPr lang="en-CA" sz="1600"/>
              <a:t>706 apps included location permissions, and 235 were observed actually accessing GPS coordinates</a:t>
            </a:r>
          </a:p>
          <a:p>
            <a:pPr marL="1200150" lvl="2" indent="-285750">
              <a:buFont typeface="Arial" panose="020B0604020202020204" pitchFamily="34" charset="0"/>
              <a:buChar char="•"/>
            </a:pPr>
            <a:r>
              <a:rPr lang="en-CA" sz="1600"/>
              <a:t>In each of these, “The Monkey” was able to access this geolocation functionality, implying that verifiable parental consent is </a:t>
            </a:r>
            <a:r>
              <a:rPr lang="en-CA" sz="1600" u="sng"/>
              <a:t>not</a:t>
            </a:r>
            <a:r>
              <a:rPr lang="en-CA" sz="1600"/>
              <a:t> being obtained</a:t>
            </a:r>
          </a:p>
        </p:txBody>
      </p:sp>
      <p:pic>
        <p:nvPicPr>
          <p:cNvPr id="5" name="Picture 4">
            <a:extLst>
              <a:ext uri="{FF2B5EF4-FFF2-40B4-BE49-F238E27FC236}">
                <a16:creationId xmlns:a16="http://schemas.microsoft.com/office/drawing/2014/main" id="{AD055693-1EC8-470C-AB15-230C2A51E7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0050" y="429630"/>
            <a:ext cx="7531900" cy="1898597"/>
          </a:xfrm>
          <a:prstGeom prst="rect">
            <a:avLst/>
          </a:prstGeom>
        </p:spPr>
      </p:pic>
      <p:pic>
        <p:nvPicPr>
          <p:cNvPr id="2" name="Picture 1">
            <a:extLst>
              <a:ext uri="{FF2B5EF4-FFF2-40B4-BE49-F238E27FC236}">
                <a16:creationId xmlns:a16="http://schemas.microsoft.com/office/drawing/2014/main" id="{19644499-04D8-4AC6-BC72-37C55FC7DA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44126" y="2963918"/>
            <a:ext cx="3334635" cy="2227536"/>
          </a:xfrm>
          <a:prstGeom prst="rect">
            <a:avLst/>
          </a:prstGeom>
          <a:effectLst>
            <a:softEdge rad="50800"/>
          </a:effectLst>
        </p:spPr>
      </p:pic>
    </p:spTree>
    <p:extLst>
      <p:ext uri="{BB962C8B-B14F-4D97-AF65-F5344CB8AC3E}">
        <p14:creationId xmlns:p14="http://schemas.microsoft.com/office/powerpoint/2010/main" val="29595631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0DB143-4646-49B5-B6BD-5A9C2295B2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8449" y="2668548"/>
            <a:ext cx="2703846" cy="1520903"/>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aphicFrame>
        <p:nvGraphicFramePr>
          <p:cNvPr id="57" name="TextBox 54">
            <a:extLst>
              <a:ext uri="{FF2B5EF4-FFF2-40B4-BE49-F238E27FC236}">
                <a16:creationId xmlns:a16="http://schemas.microsoft.com/office/drawing/2014/main" id="{5578B4F6-8544-4890-BA8A-46EBB71DAE68}"/>
              </a:ext>
            </a:extLst>
          </p:cNvPr>
          <p:cNvGraphicFramePr/>
          <p:nvPr>
            <p:extLst>
              <p:ext uri="{D42A27DB-BD31-4B8C-83A1-F6EECF244321}">
                <p14:modId xmlns:p14="http://schemas.microsoft.com/office/powerpoint/2010/main" val="3425632546"/>
              </p:ext>
            </p:extLst>
          </p:nvPr>
        </p:nvGraphicFramePr>
        <p:xfrm>
          <a:off x="4283774" y="1660688"/>
          <a:ext cx="7034485" cy="37827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2E0658D4-119E-4DE3-9ACE-D250F7CC1964}"/>
              </a:ext>
            </a:extLst>
          </p:cNvPr>
          <p:cNvSpPr txBox="1"/>
          <p:nvPr/>
        </p:nvSpPr>
        <p:spPr>
          <a:xfrm>
            <a:off x="4283774" y="1411731"/>
            <a:ext cx="4475545" cy="369332"/>
          </a:xfrm>
          <a:prstGeom prst="rect">
            <a:avLst/>
          </a:prstGeom>
          <a:noFill/>
        </p:spPr>
        <p:txBody>
          <a:bodyPr wrap="square" rtlCol="0">
            <a:spAutoFit/>
          </a:bodyPr>
          <a:lstStyle/>
          <a:p>
            <a:r>
              <a:rPr lang="en-CA"/>
              <a:t>Acceptable methods include having the parent:</a:t>
            </a:r>
          </a:p>
        </p:txBody>
      </p:sp>
      <p:sp>
        <p:nvSpPr>
          <p:cNvPr id="9" name="Title 8">
            <a:extLst>
              <a:ext uri="{FF2B5EF4-FFF2-40B4-BE49-F238E27FC236}">
                <a16:creationId xmlns:a16="http://schemas.microsoft.com/office/drawing/2014/main" id="{887401D7-BA18-4496-A0A6-579C69C9084C}"/>
              </a:ext>
            </a:extLst>
          </p:cNvPr>
          <p:cNvSpPr>
            <a:spLocks noGrp="1"/>
          </p:cNvSpPr>
          <p:nvPr>
            <p:ph type="title"/>
          </p:nvPr>
        </p:nvSpPr>
        <p:spPr>
          <a:xfrm>
            <a:off x="1925185" y="0"/>
            <a:ext cx="9905998" cy="1478570"/>
          </a:xfrm>
        </p:spPr>
        <p:txBody>
          <a:bodyPr/>
          <a:lstStyle/>
          <a:p>
            <a:r>
              <a:rPr lang="en-CA"/>
              <a:t>On  the note of Parental Consent</a:t>
            </a:r>
          </a:p>
        </p:txBody>
      </p:sp>
    </p:spTree>
    <p:extLst>
      <p:ext uri="{BB962C8B-B14F-4D97-AF65-F5344CB8AC3E}">
        <p14:creationId xmlns:p14="http://schemas.microsoft.com/office/powerpoint/2010/main" val="20897873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F9BD93-15E1-4157-9365-3F8D5FB7B5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17138" y="1022015"/>
            <a:ext cx="2100307" cy="2100307"/>
          </a:xfrm>
          <a:prstGeom prst="rect">
            <a:avLst/>
          </a:prstGeom>
          <a:effectLst>
            <a:softEdge rad="63500"/>
          </a:effectLst>
        </p:spPr>
      </p:pic>
      <p:sp>
        <p:nvSpPr>
          <p:cNvPr id="13" name="Content Placeholder 12">
            <a:extLst>
              <a:ext uri="{FF2B5EF4-FFF2-40B4-BE49-F238E27FC236}">
                <a16:creationId xmlns:a16="http://schemas.microsoft.com/office/drawing/2014/main" id="{F62A2E32-761E-464A-AC09-1ED1700A2A5A}"/>
              </a:ext>
            </a:extLst>
          </p:cNvPr>
          <p:cNvSpPr>
            <a:spLocks noGrp="1"/>
          </p:cNvSpPr>
          <p:nvPr>
            <p:ph sz="half" idx="1"/>
          </p:nvPr>
        </p:nvSpPr>
        <p:spPr>
          <a:xfrm>
            <a:off x="1355833" y="301310"/>
            <a:ext cx="4638946" cy="3541714"/>
          </a:xfrm>
        </p:spPr>
        <p:txBody>
          <a:bodyPr>
            <a:normAutofit/>
          </a:bodyPr>
          <a:lstStyle/>
          <a:p>
            <a:r>
              <a:rPr lang="en-CA"/>
              <a:t>In the study, developer </a:t>
            </a:r>
            <a:r>
              <a:rPr lang="en-CA" err="1"/>
              <a:t>TinyLab</a:t>
            </a:r>
            <a:r>
              <a:rPr lang="en-CA"/>
              <a:t> singled out as particularly egregious</a:t>
            </a:r>
          </a:p>
          <a:p>
            <a:pPr lvl="1"/>
            <a:r>
              <a:rPr lang="en-CA" sz="1800"/>
              <a:t>81 of 82 apps shared GPS coordinates with advertisers</a:t>
            </a:r>
          </a:p>
          <a:p>
            <a:pPr lvl="1"/>
            <a:r>
              <a:rPr lang="en-CA" sz="1800"/>
              <a:t>Advertisers such as </a:t>
            </a:r>
            <a:r>
              <a:rPr lang="en-CA" sz="1800" err="1"/>
              <a:t>MoPub</a:t>
            </a:r>
            <a:r>
              <a:rPr lang="en-CA" sz="1800"/>
              <a:t> use this data for behavioral advertising, which is explicitly prohibited under COPPA</a:t>
            </a:r>
          </a:p>
          <a:p>
            <a:pPr lvl="1"/>
            <a:endParaRPr lang="en-CA"/>
          </a:p>
        </p:txBody>
      </p:sp>
      <p:pic>
        <p:nvPicPr>
          <p:cNvPr id="15" name="Picture 14">
            <a:extLst>
              <a:ext uri="{FF2B5EF4-FFF2-40B4-BE49-F238E27FC236}">
                <a16:creationId xmlns:a16="http://schemas.microsoft.com/office/drawing/2014/main" id="{6C568BB4-9B14-43CC-9423-1E6B7FD8EDF3}"/>
              </a:ext>
            </a:extLst>
          </p:cNvPr>
          <p:cNvPicPr>
            <a:picLocks noChangeAspect="1"/>
          </p:cNvPicPr>
          <p:nvPr/>
        </p:nvPicPr>
        <p:blipFill>
          <a:blip r:embed="rId3"/>
          <a:stretch>
            <a:fillRect/>
          </a:stretch>
        </p:blipFill>
        <p:spPr>
          <a:xfrm>
            <a:off x="9117138" y="3338691"/>
            <a:ext cx="2100307" cy="2100307"/>
          </a:xfrm>
          <a:prstGeom prst="rect">
            <a:avLst/>
          </a:prstGeom>
          <a:effectLst>
            <a:softEdge rad="63500"/>
          </a:effectLst>
        </p:spPr>
      </p:pic>
      <p:pic>
        <p:nvPicPr>
          <p:cNvPr id="16" name="Picture 15">
            <a:extLst>
              <a:ext uri="{FF2B5EF4-FFF2-40B4-BE49-F238E27FC236}">
                <a16:creationId xmlns:a16="http://schemas.microsoft.com/office/drawing/2014/main" id="{60C53E9D-C4D6-4D09-911D-A4A2C608CF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0426" y="3523369"/>
            <a:ext cx="4449761" cy="2965783"/>
          </a:xfrm>
          <a:prstGeom prst="rect">
            <a:avLst/>
          </a:prstGeom>
          <a:effectLst>
            <a:softEdge rad="50800"/>
          </a:effectLst>
        </p:spPr>
      </p:pic>
      <p:sp>
        <p:nvSpPr>
          <p:cNvPr id="18" name="TextBox 17">
            <a:extLst>
              <a:ext uri="{FF2B5EF4-FFF2-40B4-BE49-F238E27FC236}">
                <a16:creationId xmlns:a16="http://schemas.microsoft.com/office/drawing/2014/main" id="{EF5682F8-33C8-4C2C-9512-296F61924568}"/>
              </a:ext>
            </a:extLst>
          </p:cNvPr>
          <p:cNvSpPr txBox="1"/>
          <p:nvPr/>
        </p:nvSpPr>
        <p:spPr>
          <a:xfrm>
            <a:off x="6161105" y="4065678"/>
            <a:ext cx="2956033" cy="646331"/>
          </a:xfrm>
          <a:prstGeom prst="rect">
            <a:avLst/>
          </a:prstGeom>
          <a:noFill/>
        </p:spPr>
        <p:txBody>
          <a:bodyPr wrap="square" rtlCol="0">
            <a:spAutoFit/>
          </a:bodyPr>
          <a:lstStyle/>
          <a:p>
            <a:r>
              <a:rPr lang="en-CA"/>
              <a:t>Disney’s “Where’s My Water? Free” (100 - 500M installs)</a:t>
            </a:r>
          </a:p>
        </p:txBody>
      </p:sp>
      <p:sp>
        <p:nvSpPr>
          <p:cNvPr id="19" name="TextBox 18">
            <a:extLst>
              <a:ext uri="{FF2B5EF4-FFF2-40B4-BE49-F238E27FC236}">
                <a16:creationId xmlns:a16="http://schemas.microsoft.com/office/drawing/2014/main" id="{14F7ABD4-6661-4686-B083-B7D9CB3ACD88}"/>
              </a:ext>
            </a:extLst>
          </p:cNvPr>
          <p:cNvSpPr txBox="1"/>
          <p:nvPr/>
        </p:nvSpPr>
        <p:spPr>
          <a:xfrm>
            <a:off x="7122642" y="1749002"/>
            <a:ext cx="1862960" cy="646331"/>
          </a:xfrm>
          <a:prstGeom prst="rect">
            <a:avLst/>
          </a:prstGeom>
          <a:noFill/>
        </p:spPr>
        <p:txBody>
          <a:bodyPr wrap="square" rtlCol="0">
            <a:spAutoFit/>
          </a:bodyPr>
          <a:lstStyle/>
          <a:p>
            <a:r>
              <a:rPr lang="en-CA"/>
              <a:t>Fun Kid Racing (10 - 50M installs)</a:t>
            </a:r>
          </a:p>
        </p:txBody>
      </p:sp>
    </p:spTree>
    <p:extLst>
      <p:ext uri="{BB962C8B-B14F-4D97-AF65-F5344CB8AC3E}">
        <p14:creationId xmlns:p14="http://schemas.microsoft.com/office/powerpoint/2010/main" val="15530422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0" name="Group 9">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2"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23"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4"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5"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6"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7"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8"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9"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0"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1"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2"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3"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4"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5"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6"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7"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8"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39"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0"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1"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2"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3"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4"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5"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6"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7"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8"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grpSp>
        <p:grpSp>
          <p:nvGrpSpPr>
            <p:cNvPr id="11" name="Group 10">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3"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4"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5"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6"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7"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8"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9"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0"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1"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grpSp>
      </p:grpSp>
      <p:sp useBgFill="1">
        <p:nvSpPr>
          <p:cNvPr id="50" name="Rectangle 49">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tx1">
              <a:alpha val="60000"/>
            </a:schemeClr>
          </a:solidFill>
        </p:grpSpPr>
        <p:sp>
          <p:nvSpPr>
            <p:cNvPr id="53"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4"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5"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0"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cxnSp>
        <p:nvCxnSpPr>
          <p:cNvPr id="81" name="Straight Connector 80">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75D383C-8F69-4AC7-922D-BFBCB8C6ECDB}"/>
              </a:ext>
            </a:extLst>
          </p:cNvPr>
          <p:cNvSpPr txBox="1"/>
          <p:nvPr/>
        </p:nvSpPr>
        <p:spPr>
          <a:xfrm>
            <a:off x="5297763" y="1082673"/>
            <a:ext cx="5751237" cy="4708528"/>
          </a:xfrm>
          <a:prstGeom prst="rect">
            <a:avLst/>
          </a:prstGeom>
        </p:spPr>
        <p:txBody>
          <a:bodyPr vert="horz" lIns="91440" tIns="45720" rIns="91440" bIns="45720" rtlCol="0" anchor="ctr">
            <a:normAutofit/>
          </a:bodyPr>
          <a:lstStyle/>
          <a:p>
            <a:pPr indent="-228600" defTabSz="914400">
              <a:lnSpc>
                <a:spcPct val="110000"/>
              </a:lnSpc>
              <a:spcAft>
                <a:spcPts val="600"/>
              </a:spcAft>
              <a:buSzPct val="125000"/>
              <a:buFont typeface="Arial" panose="020B0604020202020204" pitchFamily="34" charset="0"/>
              <a:buChar char="•"/>
            </a:pPr>
            <a:r>
              <a:rPr lang="en-US" sz="1500"/>
              <a:t>Filed September 2018</a:t>
            </a:r>
          </a:p>
          <a:p>
            <a:pPr indent="-228600" defTabSz="914400">
              <a:lnSpc>
                <a:spcPct val="110000"/>
              </a:lnSpc>
              <a:spcAft>
                <a:spcPts val="600"/>
              </a:spcAft>
              <a:buSzPct val="125000"/>
              <a:buFont typeface="Arial" panose="020B0604020202020204" pitchFamily="34" charset="0"/>
              <a:buChar char="•"/>
            </a:pPr>
            <a:endParaRPr lang="en-US" sz="1500"/>
          </a:p>
          <a:p>
            <a:pPr indent="-228600" defTabSz="914400">
              <a:lnSpc>
                <a:spcPct val="110000"/>
              </a:lnSpc>
              <a:spcAft>
                <a:spcPts val="600"/>
              </a:spcAft>
              <a:buSzPct val="125000"/>
              <a:buFont typeface="Arial" panose="020B0604020202020204" pitchFamily="34" charset="0"/>
              <a:buChar char="•"/>
            </a:pPr>
            <a:r>
              <a:rPr lang="en-US" sz="1500"/>
              <a:t>1. This action is brought to protect children in the State of New Mexico from Defendants’ surreptitious acquisition of their personal information for the purposes of profiling and targeting them for commercial exploitation. </a:t>
            </a:r>
          </a:p>
          <a:p>
            <a:pPr marL="342900" indent="-228600" defTabSz="914400">
              <a:lnSpc>
                <a:spcPct val="110000"/>
              </a:lnSpc>
              <a:spcAft>
                <a:spcPts val="600"/>
              </a:spcAft>
              <a:buSzPct val="125000"/>
              <a:buFont typeface="Arial" panose="020B0604020202020204" pitchFamily="34" charset="0"/>
              <a:buChar char="•"/>
            </a:pPr>
            <a:endParaRPr lang="en-US" sz="1500"/>
          </a:p>
          <a:p>
            <a:pPr indent="-228600" defTabSz="914400">
              <a:lnSpc>
                <a:spcPct val="110000"/>
              </a:lnSpc>
              <a:spcAft>
                <a:spcPts val="600"/>
              </a:spcAft>
              <a:buSzPct val="125000"/>
              <a:buFont typeface="Arial" panose="020B0604020202020204" pitchFamily="34" charset="0"/>
              <a:buChar char="•"/>
            </a:pPr>
            <a:r>
              <a:rPr lang="en-US" sz="1500"/>
              <a:t>2. Defendants design, develop, and/or market mobile gaming applications (“apps”) expressly for children. </a:t>
            </a:r>
            <a:r>
              <a:rPr lang="en-US" sz="1500">
                <a:solidFill>
                  <a:schemeClr val="bg1"/>
                </a:solidFill>
                <a:highlight>
                  <a:srgbClr val="FFFF00"/>
                </a:highlight>
              </a:rPr>
              <a:t>When children play Tiny Lab’s gaming apps on their mobile devices, their geolocation, demographic characteristics, online activity, and other personal data, are inescapably—and without verifiable parental consent—exfiltrated to third parties and their marketing networks in order to target the children with advertisements based on their own personal information</a:t>
            </a:r>
            <a:r>
              <a:rPr lang="en-US" sz="1500"/>
              <a:t>. This conduct endangers the children of New Mexico, undermines the ability of their parents to protect children and their privacy, and violates state and federal law. </a:t>
            </a:r>
          </a:p>
        </p:txBody>
      </p:sp>
      <p:grpSp>
        <p:nvGrpSpPr>
          <p:cNvPr id="83" name="Group 82">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1">
              <a:alpha val="60000"/>
            </a:schemeClr>
          </a:solidFill>
        </p:grpSpPr>
        <p:sp>
          <p:nvSpPr>
            <p:cNvPr id="84"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8"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9"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0"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1"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2"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3"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pic>
        <p:nvPicPr>
          <p:cNvPr id="3" name="Picture 2">
            <a:extLst>
              <a:ext uri="{FF2B5EF4-FFF2-40B4-BE49-F238E27FC236}">
                <a16:creationId xmlns:a16="http://schemas.microsoft.com/office/drawing/2014/main" id="{E5406088-1E0F-450B-9AD5-6CB04FBF5A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912" y="2192338"/>
            <a:ext cx="3918188" cy="2439933"/>
          </a:xfrm>
          <a:prstGeom prst="rect">
            <a:avLst/>
          </a:prstGeom>
        </p:spPr>
      </p:pic>
    </p:spTree>
    <p:extLst>
      <p:ext uri="{BB962C8B-B14F-4D97-AF65-F5344CB8AC3E}">
        <p14:creationId xmlns:p14="http://schemas.microsoft.com/office/powerpoint/2010/main" val="1379465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D651BB0-1DFD-4941-83DD-704006F6B1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9" name="Round Diagonal Corner Rectangle 6">
            <a:extLst>
              <a:ext uri="{FF2B5EF4-FFF2-40B4-BE49-F238E27FC236}">
                <a16:creationId xmlns:a16="http://schemas.microsoft.com/office/drawing/2014/main" id="{3D66C6E3-EBD2-40B7-8FD8-D6D2250FC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screenshot of a cell phone&#10;&#10;Description generated with very high confidence">
            <a:extLst>
              <a:ext uri="{FF2B5EF4-FFF2-40B4-BE49-F238E27FC236}">
                <a16:creationId xmlns:a16="http://schemas.microsoft.com/office/drawing/2014/main" id="{F367C24A-8C0C-4A15-94C3-F8F459AFDB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25702" y="1136606"/>
            <a:ext cx="8137416" cy="4577297"/>
          </a:xfrm>
          <a:prstGeom prst="rect">
            <a:avLst/>
          </a:prstGeom>
        </p:spPr>
      </p:pic>
    </p:spTree>
    <p:extLst>
      <p:ext uri="{BB962C8B-B14F-4D97-AF65-F5344CB8AC3E}">
        <p14:creationId xmlns:p14="http://schemas.microsoft.com/office/powerpoint/2010/main" val="15809936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0" name="Group 9">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2"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23"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4"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5"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6"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7"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8"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9"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0"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1"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2"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3"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4"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5"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6"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7"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8"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39"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0"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1"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2"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3"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4"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5"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6"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7"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8"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grpSp>
        <p:grpSp>
          <p:nvGrpSpPr>
            <p:cNvPr id="11" name="Group 10">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3"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4"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5"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6"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7"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8"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9"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0"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1"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grpSp>
      </p:grpSp>
      <p:sp useBgFill="1">
        <p:nvSpPr>
          <p:cNvPr id="50" name="Rectangle 49">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tx1">
              <a:alpha val="60000"/>
            </a:schemeClr>
          </a:solidFill>
        </p:grpSpPr>
        <p:sp>
          <p:nvSpPr>
            <p:cNvPr id="53"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4"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5"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0"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cxnSp>
        <p:nvCxnSpPr>
          <p:cNvPr id="81" name="Straight Connector 80">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75D383C-8F69-4AC7-922D-BFBCB8C6ECDB}"/>
              </a:ext>
            </a:extLst>
          </p:cNvPr>
          <p:cNvSpPr txBox="1"/>
          <p:nvPr/>
        </p:nvSpPr>
        <p:spPr>
          <a:xfrm>
            <a:off x="5297763" y="1082673"/>
            <a:ext cx="5751237" cy="4708528"/>
          </a:xfrm>
          <a:prstGeom prst="rect">
            <a:avLst/>
          </a:prstGeom>
        </p:spPr>
        <p:txBody>
          <a:bodyPr vert="horz" lIns="91440" tIns="45720" rIns="91440" bIns="45720" rtlCol="0" anchor="ctr">
            <a:normAutofit/>
          </a:bodyPr>
          <a:lstStyle/>
          <a:p>
            <a:pPr indent="-228600" defTabSz="914400">
              <a:lnSpc>
                <a:spcPct val="110000"/>
              </a:lnSpc>
              <a:spcAft>
                <a:spcPts val="600"/>
              </a:spcAft>
              <a:buSzPct val="125000"/>
              <a:buFont typeface="Arial" panose="020B0604020202020204" pitchFamily="34" charset="0"/>
              <a:buChar char="•"/>
            </a:pPr>
            <a:r>
              <a:rPr lang="en-CA" sz="1600"/>
              <a:t>3. Defendants are app developer Tiny Lab and advertising companies that Tiny Lab works with in its child-directed apps: Twitter, </a:t>
            </a:r>
            <a:r>
              <a:rPr lang="en-CA" sz="1600" err="1"/>
              <a:t>MoPub</a:t>
            </a:r>
            <a:r>
              <a:rPr lang="en-CA" sz="1600"/>
              <a:t>, Inc., Google, Inc [...] The apps at issue here are—in substance, style, and marketing—clearly and indisputably designed for children. Their names alone reflect their appeal to children, including toddlers: Fun Kid Racing, Candy Land Racing, Baby Toilet Race: Cleanup Fun, and </a:t>
            </a:r>
            <a:r>
              <a:rPr lang="en-CA" sz="1600" err="1"/>
              <a:t>GummyBear</a:t>
            </a:r>
            <a:r>
              <a:rPr lang="en-CA" sz="1600"/>
              <a:t> and Friends Speed Racing.</a:t>
            </a:r>
          </a:p>
          <a:p>
            <a:pPr indent="-228600" defTabSz="914400">
              <a:lnSpc>
                <a:spcPct val="110000"/>
              </a:lnSpc>
              <a:spcAft>
                <a:spcPts val="600"/>
              </a:spcAft>
              <a:buSzPct val="125000"/>
              <a:buFont typeface="Arial" panose="020B0604020202020204" pitchFamily="34" charset="0"/>
              <a:buChar char="•"/>
            </a:pPr>
            <a:r>
              <a:rPr lang="en-CA" sz="1600"/>
              <a:t>4. Alarmingly, </a:t>
            </a:r>
            <a:r>
              <a:rPr lang="en-CA" sz="1600">
                <a:solidFill>
                  <a:schemeClr val="bg1"/>
                </a:solidFill>
                <a:highlight>
                  <a:srgbClr val="FFFF00"/>
                </a:highlight>
              </a:rPr>
              <a:t>Tiny Lab’s CEO states that it is precisely because the company’s apps are directed at children that it engages in tracking and user profiling. In an interview, he laments the difficulty of monetizing children, stating “there is a low buying power of our players who are mainly under 13 years old.</a:t>
            </a:r>
            <a:r>
              <a:rPr lang="en-CA" sz="1600"/>
              <a:t> It’s hard to convince them to spend their money on additional game items or levels as most of them have to ask their parents for the purchase.” Accordingly, the company relies on in-app advertising fueled by surreptitious data collection. </a:t>
            </a:r>
            <a:endParaRPr lang="en-US" sz="1500"/>
          </a:p>
        </p:txBody>
      </p:sp>
      <p:grpSp>
        <p:nvGrpSpPr>
          <p:cNvPr id="83" name="Group 82">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1">
              <a:alpha val="60000"/>
            </a:schemeClr>
          </a:solidFill>
        </p:grpSpPr>
        <p:sp>
          <p:nvSpPr>
            <p:cNvPr id="84"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8"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9"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0"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1"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2"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3"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pic>
        <p:nvPicPr>
          <p:cNvPr id="3" name="Picture 2">
            <a:extLst>
              <a:ext uri="{FF2B5EF4-FFF2-40B4-BE49-F238E27FC236}">
                <a16:creationId xmlns:a16="http://schemas.microsoft.com/office/drawing/2014/main" id="{E5406088-1E0F-450B-9AD5-6CB04FBF5A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912" y="2192338"/>
            <a:ext cx="3918188" cy="2439933"/>
          </a:xfrm>
          <a:prstGeom prst="rect">
            <a:avLst/>
          </a:prstGeom>
        </p:spPr>
      </p:pic>
    </p:spTree>
    <p:extLst>
      <p:ext uri="{BB962C8B-B14F-4D97-AF65-F5344CB8AC3E}">
        <p14:creationId xmlns:p14="http://schemas.microsoft.com/office/powerpoint/2010/main" val="5689290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0" name="Group 9">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2"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23"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4"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5"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6"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7"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8"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9"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0"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1"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2"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3"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4"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5"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6"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7"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8"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39"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0"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1"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2"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3"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4"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5"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6"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7"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8"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grpSp>
        <p:grpSp>
          <p:nvGrpSpPr>
            <p:cNvPr id="11" name="Group 10">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3"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4"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5"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6"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7"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8"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9"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0"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1"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grpSp>
      </p:grpSp>
      <p:sp useBgFill="1">
        <p:nvSpPr>
          <p:cNvPr id="50" name="Rectangle 49">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tx1">
              <a:alpha val="60000"/>
            </a:schemeClr>
          </a:solidFill>
        </p:grpSpPr>
        <p:sp>
          <p:nvSpPr>
            <p:cNvPr id="53"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4"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5"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0"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cxnSp>
        <p:nvCxnSpPr>
          <p:cNvPr id="81" name="Straight Connector 80">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75D383C-8F69-4AC7-922D-BFBCB8C6ECDB}"/>
              </a:ext>
            </a:extLst>
          </p:cNvPr>
          <p:cNvSpPr txBox="1"/>
          <p:nvPr/>
        </p:nvSpPr>
        <p:spPr>
          <a:xfrm>
            <a:off x="5297763" y="1082673"/>
            <a:ext cx="5751237" cy="4708528"/>
          </a:xfrm>
          <a:prstGeom prst="rect">
            <a:avLst/>
          </a:prstGeom>
        </p:spPr>
        <p:txBody>
          <a:bodyPr vert="horz" lIns="91440" tIns="45720" rIns="91440" bIns="45720" rtlCol="0" anchor="ctr">
            <a:normAutofit/>
          </a:bodyPr>
          <a:lstStyle/>
          <a:p>
            <a:pPr indent="-228600" defTabSz="914400">
              <a:lnSpc>
                <a:spcPct val="110000"/>
              </a:lnSpc>
              <a:spcAft>
                <a:spcPts val="600"/>
              </a:spcAft>
              <a:buSzPct val="125000"/>
              <a:buFont typeface="Arial" panose="020B0604020202020204" pitchFamily="34" charset="0"/>
              <a:buChar char="•"/>
            </a:pPr>
            <a:r>
              <a:rPr lang="en-CA" sz="1600"/>
              <a:t>5.  […] Defendants have embedded coding in the apps that allows them to exfiltrate children’s data as they play. These bits of coding are called software development kits (or “SDKs”)… Once embedded, the SDKs allow the app to communicate directly with the advertising companies (the SDK Defendants), sending data and advertisements back and forth. The SDK sends the child’s data back to the SDK Defendants, where it is analyzed, stored, and used to build increasingly-detailed profiles of child users. It is also shared with and sold to myriad third-parties so that each can continue to build their own profiles. </a:t>
            </a:r>
            <a:r>
              <a:rPr lang="en-CA" sz="1600">
                <a:solidFill>
                  <a:schemeClr val="bg1"/>
                </a:solidFill>
                <a:highlight>
                  <a:srgbClr val="FFFF00"/>
                </a:highlight>
              </a:rPr>
              <a:t>All of this activity serves one primary purpose: to learn more about the child in order to send her highly-targeted advertisements. </a:t>
            </a:r>
          </a:p>
        </p:txBody>
      </p:sp>
      <p:grpSp>
        <p:nvGrpSpPr>
          <p:cNvPr id="83" name="Group 82">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1">
              <a:alpha val="60000"/>
            </a:schemeClr>
          </a:solidFill>
        </p:grpSpPr>
        <p:sp>
          <p:nvSpPr>
            <p:cNvPr id="84"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8"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9"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0"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1"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2"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3"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pic>
        <p:nvPicPr>
          <p:cNvPr id="3" name="Picture 2">
            <a:extLst>
              <a:ext uri="{FF2B5EF4-FFF2-40B4-BE49-F238E27FC236}">
                <a16:creationId xmlns:a16="http://schemas.microsoft.com/office/drawing/2014/main" id="{E5406088-1E0F-450B-9AD5-6CB04FBF5A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912" y="2192338"/>
            <a:ext cx="3918188" cy="2439933"/>
          </a:xfrm>
          <a:prstGeom prst="rect">
            <a:avLst/>
          </a:prstGeom>
        </p:spPr>
      </p:pic>
    </p:spTree>
    <p:extLst>
      <p:ext uri="{BB962C8B-B14F-4D97-AF65-F5344CB8AC3E}">
        <p14:creationId xmlns:p14="http://schemas.microsoft.com/office/powerpoint/2010/main" val="202241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0" name="Group 9">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2"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23"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4"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5"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6"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7"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8"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9"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0"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1"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2"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3"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4"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5"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6"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7"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38"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sp>
            <p:nvSpPr>
              <p:cNvPr id="39"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0"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1"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2"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3"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4"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5"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6"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7"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48"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grpSp>
        <p:grpSp>
          <p:nvGrpSpPr>
            <p:cNvPr id="11" name="Group 10">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3"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4"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5"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6"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7"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8"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19"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0"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sp>
          <p:sp>
            <p:nvSpPr>
              <p:cNvPr id="21"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sp>
        </p:grpSp>
      </p:grpSp>
      <p:sp useBgFill="1">
        <p:nvSpPr>
          <p:cNvPr id="50" name="Rectangle 49">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tx1">
              <a:alpha val="60000"/>
            </a:schemeClr>
          </a:solidFill>
        </p:grpSpPr>
        <p:sp>
          <p:nvSpPr>
            <p:cNvPr id="53"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4"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5"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0"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cxnSp>
        <p:nvCxnSpPr>
          <p:cNvPr id="81" name="Straight Connector 80">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75D383C-8F69-4AC7-922D-BFBCB8C6ECDB}"/>
              </a:ext>
            </a:extLst>
          </p:cNvPr>
          <p:cNvSpPr txBox="1"/>
          <p:nvPr/>
        </p:nvSpPr>
        <p:spPr>
          <a:xfrm>
            <a:off x="5297763" y="1082673"/>
            <a:ext cx="5751237" cy="4708528"/>
          </a:xfrm>
          <a:prstGeom prst="rect">
            <a:avLst/>
          </a:prstGeom>
        </p:spPr>
        <p:txBody>
          <a:bodyPr vert="horz" lIns="91440" tIns="45720" rIns="91440" bIns="45720" rtlCol="0" anchor="ctr">
            <a:normAutofit/>
          </a:bodyPr>
          <a:lstStyle/>
          <a:p>
            <a:pPr indent="-228600" defTabSz="914400">
              <a:lnSpc>
                <a:spcPct val="110000"/>
              </a:lnSpc>
              <a:spcAft>
                <a:spcPts val="600"/>
              </a:spcAft>
              <a:buSzPct val="125000"/>
              <a:buFont typeface="Arial" panose="020B0604020202020204" pitchFamily="34" charset="0"/>
              <a:buChar char="•"/>
            </a:pPr>
            <a:r>
              <a:rPr lang="en-CA" sz="1600"/>
              <a:t>7. […] This conduct is condoned by Defendant Google, which fraudulently facilitates and furthers Tiny Lab’s marketing of its apps as being safe and appropriate for children in Google’s app marketplace (the Google Play Store)… </a:t>
            </a:r>
            <a:r>
              <a:rPr lang="en-CA" sz="1600">
                <a:solidFill>
                  <a:schemeClr val="bg1"/>
                </a:solidFill>
                <a:highlight>
                  <a:srgbClr val="FFFF00"/>
                </a:highlight>
              </a:rPr>
              <a:t>Google’s bad acts are compounded because it represents to parents and guardians that Tiny Lab’s apps are compliant with COPPA—despite express knowledge that this is not true</a:t>
            </a:r>
            <a:r>
              <a:rPr lang="en-CA" sz="1600"/>
              <a:t>—and safe for children. Indeed, Google itself is one of the SDK Defendants whose embedded coding tracks and profiles children. </a:t>
            </a:r>
          </a:p>
          <a:p>
            <a:pPr indent="-228600" defTabSz="914400">
              <a:lnSpc>
                <a:spcPct val="110000"/>
              </a:lnSpc>
              <a:spcAft>
                <a:spcPts val="600"/>
              </a:spcAft>
              <a:buSzPct val="125000"/>
              <a:buFont typeface="Arial" panose="020B0604020202020204" pitchFamily="34" charset="0"/>
              <a:buChar char="•"/>
            </a:pPr>
            <a:r>
              <a:rPr lang="en-CA" sz="1600"/>
              <a:t>8. […] Forensic testing reveals that the SDK Defendants’ software embedded in </a:t>
            </a:r>
            <a:r>
              <a:rPr lang="en-CA" sz="1600">
                <a:solidFill>
                  <a:schemeClr val="bg1"/>
                </a:solidFill>
                <a:highlight>
                  <a:srgbClr val="FFFF00"/>
                </a:highlight>
              </a:rPr>
              <a:t>Tiny Lab’s gaming apps collect highly-sensitive personal data, including a child’s precise location within +/- 5 meters, constantly updated.</a:t>
            </a:r>
            <a:endParaRPr lang="en-US" sz="1500"/>
          </a:p>
        </p:txBody>
      </p:sp>
      <p:grpSp>
        <p:nvGrpSpPr>
          <p:cNvPr id="83" name="Group 82">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1">
              <a:alpha val="60000"/>
            </a:schemeClr>
          </a:solidFill>
        </p:grpSpPr>
        <p:sp>
          <p:nvSpPr>
            <p:cNvPr id="84"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8"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9"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0"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1"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2"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3"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pic>
        <p:nvPicPr>
          <p:cNvPr id="3" name="Picture 2">
            <a:extLst>
              <a:ext uri="{FF2B5EF4-FFF2-40B4-BE49-F238E27FC236}">
                <a16:creationId xmlns:a16="http://schemas.microsoft.com/office/drawing/2014/main" id="{E5406088-1E0F-450B-9AD5-6CB04FBF5A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912" y="2192338"/>
            <a:ext cx="3918188" cy="2439933"/>
          </a:xfrm>
          <a:prstGeom prst="rect">
            <a:avLst/>
          </a:prstGeom>
        </p:spPr>
      </p:pic>
    </p:spTree>
    <p:extLst>
      <p:ext uri="{BB962C8B-B14F-4D97-AF65-F5344CB8AC3E}">
        <p14:creationId xmlns:p14="http://schemas.microsoft.com/office/powerpoint/2010/main" val="18188871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B6496-8B68-4ECD-9F4F-771436E65FEC}"/>
              </a:ext>
            </a:extLst>
          </p:cNvPr>
          <p:cNvSpPr>
            <a:spLocks noGrp="1"/>
          </p:cNvSpPr>
          <p:nvPr>
            <p:ph type="title"/>
          </p:nvPr>
        </p:nvSpPr>
        <p:spPr/>
        <p:txBody>
          <a:bodyPr/>
          <a:lstStyle/>
          <a:p>
            <a:r>
              <a:rPr lang="en-US"/>
              <a:t>To wrap up...</a:t>
            </a:r>
            <a:endParaRPr lang="en-US" dirty="0"/>
          </a:p>
        </p:txBody>
      </p:sp>
      <p:sp>
        <p:nvSpPr>
          <p:cNvPr id="3" name="Content Placeholder 2">
            <a:extLst>
              <a:ext uri="{FF2B5EF4-FFF2-40B4-BE49-F238E27FC236}">
                <a16:creationId xmlns:a16="http://schemas.microsoft.com/office/drawing/2014/main" id="{373CAA12-6AFD-4E97-8FA5-3521A52E2EA3}"/>
              </a:ext>
            </a:extLst>
          </p:cNvPr>
          <p:cNvSpPr>
            <a:spLocks noGrp="1"/>
          </p:cNvSpPr>
          <p:nvPr>
            <p:ph sz="half" idx="1"/>
          </p:nvPr>
        </p:nvSpPr>
        <p:spPr/>
        <p:txBody>
          <a:bodyPr vert="horz" lIns="91440" tIns="45720" rIns="91440" bIns="45720" rtlCol="0" anchor="t">
            <a:normAutofit/>
          </a:bodyPr>
          <a:lstStyle/>
          <a:p>
            <a:r>
              <a:rPr lang="en-US"/>
              <a:t>Most of the law in this area is in its infancy</a:t>
            </a:r>
          </a:p>
          <a:p>
            <a:r>
              <a:rPr lang="en-US"/>
              <a:t>Doesn't hurt to read your Privacy Policies</a:t>
            </a:r>
          </a:p>
          <a:p>
            <a:r>
              <a:rPr lang="en-US"/>
              <a:t>Remember: if it's free, you are the commodity</a:t>
            </a:r>
            <a:endParaRPr lang="en-US" dirty="0"/>
          </a:p>
        </p:txBody>
      </p:sp>
      <p:pic>
        <p:nvPicPr>
          <p:cNvPr id="5" name="Picture 5">
            <a:extLst>
              <a:ext uri="{FF2B5EF4-FFF2-40B4-BE49-F238E27FC236}">
                <a16:creationId xmlns:a16="http://schemas.microsoft.com/office/drawing/2014/main" id="{BD0AE985-4235-4677-829C-F4D09C348F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89059" y="191248"/>
            <a:ext cx="2884707" cy="6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32478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D3101-D3A5-8543-A9DB-99EBF39B81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3CB2D50B-59C5-8544-84A7-D603C7E1514B}"/>
              </a:ext>
            </a:extLst>
          </p:cNvPr>
          <p:cNvSpPr txBox="1"/>
          <p:nvPr/>
        </p:nvSpPr>
        <p:spPr>
          <a:xfrm>
            <a:off x="809625" y="787241"/>
            <a:ext cx="5572125" cy="2308324"/>
          </a:xfrm>
          <a:prstGeom prst="rect">
            <a:avLst/>
          </a:prstGeom>
          <a:noFill/>
        </p:spPr>
        <p:txBody>
          <a:bodyPr wrap="square" rtlCol="0" anchor="t">
            <a:spAutoFit/>
          </a:bodyPr>
          <a:lstStyle/>
          <a:p>
            <a:pPr marL="342900" indent="-342900">
              <a:buAutoNum type="arabicPeriod"/>
            </a:pPr>
            <a:r>
              <a:rPr lang="en-US" sz="2400">
                <a:solidFill>
                  <a:schemeClr val="tx1">
                    <a:lumMod val="75000"/>
                  </a:schemeClr>
                </a:solidFill>
              </a:rPr>
              <a:t>Market Overview &amp; The Business of Mobile Gaming </a:t>
            </a:r>
            <a:endParaRPr lang="en-US">
              <a:solidFill>
                <a:schemeClr val="tx1">
                  <a:lumMod val="75000"/>
                </a:schemeClr>
              </a:solidFill>
            </a:endParaRPr>
          </a:p>
          <a:p>
            <a:pPr marL="342900" indent="-342900">
              <a:buAutoNum type="arabicPeriod"/>
            </a:pPr>
            <a:r>
              <a:rPr lang="en-US" sz="2400">
                <a:solidFill>
                  <a:schemeClr val="tx1">
                    <a:lumMod val="75000"/>
                  </a:schemeClr>
                </a:solidFill>
              </a:rPr>
              <a:t>Models of Mobile Gaming</a:t>
            </a:r>
          </a:p>
          <a:p>
            <a:pPr marL="342900" indent="-342900">
              <a:buAutoNum type="arabicPeriod"/>
            </a:pPr>
            <a:r>
              <a:rPr lang="en-US" sz="2400">
                <a:solidFill>
                  <a:schemeClr val="tx1">
                    <a:lumMod val="75000"/>
                  </a:schemeClr>
                </a:solidFill>
              </a:rPr>
              <a:t>The Cost of Mobile Gaming </a:t>
            </a:r>
          </a:p>
          <a:p>
            <a:pPr marL="342900" indent="-342900">
              <a:buAutoNum type="arabicPeriod"/>
            </a:pPr>
            <a:r>
              <a:rPr lang="en-US" sz="2400">
                <a:solidFill>
                  <a:schemeClr val="tx1">
                    <a:lumMod val="75000"/>
                  </a:schemeClr>
                </a:solidFill>
              </a:rPr>
              <a:t>Privacy Considerations </a:t>
            </a:r>
          </a:p>
          <a:p>
            <a:pPr marL="342900" indent="-342900">
              <a:buAutoNum type="arabicPeriod"/>
            </a:pPr>
            <a:r>
              <a:rPr lang="en-US" sz="2400"/>
              <a:t>Intellectual Property Considerations </a:t>
            </a:r>
          </a:p>
        </p:txBody>
      </p:sp>
    </p:spTree>
    <p:extLst>
      <p:ext uri="{BB962C8B-B14F-4D97-AF65-F5344CB8AC3E}">
        <p14:creationId xmlns:p14="http://schemas.microsoft.com/office/powerpoint/2010/main" val="29505116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80" name="Group 8">
            <a:extLst>
              <a:ext uri="{FF2B5EF4-FFF2-40B4-BE49-F238E27FC236}">
                <a16:creationId xmlns:a16="http://schemas.microsoft.com/office/drawing/2014/main" id="{1351B104-9B78-4A2B-B970-FA8ABE1CE1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81" name="Rectangle 9">
              <a:extLst>
                <a:ext uri="{FF2B5EF4-FFF2-40B4-BE49-F238E27FC236}">
                  <a16:creationId xmlns:a16="http://schemas.microsoft.com/office/drawing/2014/main" id="{3A130E84-D02F-40FB-9BEB-520239271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2">
              <a:extLst>
                <a:ext uri="{FF2B5EF4-FFF2-40B4-BE49-F238E27FC236}">
                  <a16:creationId xmlns:a16="http://schemas.microsoft.com/office/drawing/2014/main" id="{5E142BFD-7D75-4518-BBDF-27C00AB4BC7F}"/>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472F4808-B5DE-486F-A02E-A2CF4F318004}"/>
              </a:ext>
            </a:extLst>
          </p:cNvPr>
          <p:cNvSpPr>
            <a:spLocks noGrp="1"/>
          </p:cNvSpPr>
          <p:nvPr>
            <p:ph type="ctrTitle"/>
          </p:nvPr>
        </p:nvSpPr>
        <p:spPr>
          <a:xfrm>
            <a:off x="6615112" y="1122363"/>
            <a:ext cx="4052887" cy="2387600"/>
          </a:xfrm>
        </p:spPr>
        <p:txBody>
          <a:bodyPr>
            <a:normAutofit/>
          </a:bodyPr>
          <a:lstStyle/>
          <a:p>
            <a:r>
              <a:rPr lang="en-US" sz="4100"/>
              <a:t>Intellectual Property Rights in Mobile Games </a:t>
            </a:r>
          </a:p>
        </p:txBody>
      </p:sp>
      <p:pic>
        <p:nvPicPr>
          <p:cNvPr id="4" name="Picture 4">
            <a:extLst>
              <a:ext uri="{FF2B5EF4-FFF2-40B4-BE49-F238E27FC236}">
                <a16:creationId xmlns:a16="http://schemas.microsoft.com/office/drawing/2014/main" id="{F6B947EC-00F1-4645-A1BE-2318C0E0AA7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97" y="10"/>
            <a:ext cx="6101597" cy="6857990"/>
          </a:xfrm>
          <a:prstGeom prst="rect">
            <a:avLst/>
          </a:prstGeom>
        </p:spPr>
      </p:pic>
      <p:grpSp>
        <p:nvGrpSpPr>
          <p:cNvPr id="83" name="Group 12">
            <a:extLst>
              <a:ext uri="{FF2B5EF4-FFF2-40B4-BE49-F238E27FC236}">
                <a16:creationId xmlns:a16="http://schemas.microsoft.com/office/drawing/2014/main" id="{D4116A08-770E-4DC3-AAB6-E3E8E6CEC8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5">
              <a:extLst>
                <a:ext uri="{FF2B5EF4-FFF2-40B4-BE49-F238E27FC236}">
                  <a16:creationId xmlns:a16="http://schemas.microsoft.com/office/drawing/2014/main" id="{6ADECFB2-F615-49A9-A242-A3D04CADB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8E1F3AC6-5FF1-401B-91E4-180D1D356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 name="Freeform 7">
              <a:extLst>
                <a:ext uri="{FF2B5EF4-FFF2-40B4-BE49-F238E27FC236}">
                  <a16:creationId xmlns:a16="http://schemas.microsoft.com/office/drawing/2014/main" id="{72BC7A9D-387B-4877-B8E6-E8ABA6B265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Rectangle 8">
              <a:extLst>
                <a:ext uri="{FF2B5EF4-FFF2-40B4-BE49-F238E27FC236}">
                  <a16:creationId xmlns:a16="http://schemas.microsoft.com/office/drawing/2014/main" id="{9114560A-27D6-469D-992E-33A55B40BA0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8" name="Freeform 9">
              <a:extLst>
                <a:ext uri="{FF2B5EF4-FFF2-40B4-BE49-F238E27FC236}">
                  <a16:creationId xmlns:a16="http://schemas.microsoft.com/office/drawing/2014/main" id="{CBF136EF-7DC2-47D2-974C-70044B5E9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10">
              <a:extLst>
                <a:ext uri="{FF2B5EF4-FFF2-40B4-BE49-F238E27FC236}">
                  <a16:creationId xmlns:a16="http://schemas.microsoft.com/office/drawing/2014/main" id="{6B03084D-F566-41C4-BE37-870FB5A0D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1">
              <a:extLst>
                <a:ext uri="{FF2B5EF4-FFF2-40B4-BE49-F238E27FC236}">
                  <a16:creationId xmlns:a16="http://schemas.microsoft.com/office/drawing/2014/main" id="{049DC21B-8236-4901-9ADD-E3167ABDE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2">
              <a:extLst>
                <a:ext uri="{FF2B5EF4-FFF2-40B4-BE49-F238E27FC236}">
                  <a16:creationId xmlns:a16="http://schemas.microsoft.com/office/drawing/2014/main" id="{304F4FEB-8B5B-45BA-988C-5FBF41059E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3">
              <a:extLst>
                <a:ext uri="{FF2B5EF4-FFF2-40B4-BE49-F238E27FC236}">
                  <a16:creationId xmlns:a16="http://schemas.microsoft.com/office/drawing/2014/main" id="{E88E24C8-3D76-4C2F-84D1-BC3C2AACA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4">
              <a:extLst>
                <a:ext uri="{FF2B5EF4-FFF2-40B4-BE49-F238E27FC236}">
                  <a16:creationId xmlns:a16="http://schemas.microsoft.com/office/drawing/2014/main" id="{91C91468-4F8A-42F1-9505-02D924178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5">
              <a:extLst>
                <a:ext uri="{FF2B5EF4-FFF2-40B4-BE49-F238E27FC236}">
                  <a16:creationId xmlns:a16="http://schemas.microsoft.com/office/drawing/2014/main" id="{C22581B1-C426-4189-85D6-C499D6982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6">
              <a:extLst>
                <a:ext uri="{FF2B5EF4-FFF2-40B4-BE49-F238E27FC236}">
                  <a16:creationId xmlns:a16="http://schemas.microsoft.com/office/drawing/2014/main" id="{29DFD4C4-0517-4A6B-B423-E55582618D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7">
              <a:extLst>
                <a:ext uri="{FF2B5EF4-FFF2-40B4-BE49-F238E27FC236}">
                  <a16:creationId xmlns:a16="http://schemas.microsoft.com/office/drawing/2014/main" id="{7ACD84D3-D09D-4C94-99D5-51713A1D6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8">
              <a:extLst>
                <a:ext uri="{FF2B5EF4-FFF2-40B4-BE49-F238E27FC236}">
                  <a16:creationId xmlns:a16="http://schemas.microsoft.com/office/drawing/2014/main" id="{37C2AEAB-1CC9-4A9A-8303-E1E0C12168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9">
              <a:extLst>
                <a:ext uri="{FF2B5EF4-FFF2-40B4-BE49-F238E27FC236}">
                  <a16:creationId xmlns:a16="http://schemas.microsoft.com/office/drawing/2014/main" id="{20ABD348-58FE-4371-AE12-C66FF8CAC3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20">
              <a:extLst>
                <a:ext uri="{FF2B5EF4-FFF2-40B4-BE49-F238E27FC236}">
                  <a16:creationId xmlns:a16="http://schemas.microsoft.com/office/drawing/2014/main" id="{408E0FAA-F0C5-4CB1-95FE-D3D96830FC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1">
              <a:extLst>
                <a:ext uri="{FF2B5EF4-FFF2-40B4-BE49-F238E27FC236}">
                  <a16:creationId xmlns:a16="http://schemas.microsoft.com/office/drawing/2014/main" id="{F83C789F-2881-4822-A724-567720953F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2">
              <a:extLst>
                <a:ext uri="{FF2B5EF4-FFF2-40B4-BE49-F238E27FC236}">
                  <a16:creationId xmlns:a16="http://schemas.microsoft.com/office/drawing/2014/main" id="{6B039120-5C84-4A03-9ADD-32EA6E5D44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3">
              <a:extLst>
                <a:ext uri="{FF2B5EF4-FFF2-40B4-BE49-F238E27FC236}">
                  <a16:creationId xmlns:a16="http://schemas.microsoft.com/office/drawing/2014/main" id="{440E956F-26EB-40C6-B500-1A4BB4ABF7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4">
              <a:extLst>
                <a:ext uri="{FF2B5EF4-FFF2-40B4-BE49-F238E27FC236}">
                  <a16:creationId xmlns:a16="http://schemas.microsoft.com/office/drawing/2014/main" id="{D2449A75-05DC-4791-90F1-335CC6732C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5">
              <a:extLst>
                <a:ext uri="{FF2B5EF4-FFF2-40B4-BE49-F238E27FC236}">
                  <a16:creationId xmlns:a16="http://schemas.microsoft.com/office/drawing/2014/main" id="{2A0F57CD-8F34-4F1D-BFF3-129352250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6">
              <a:extLst>
                <a:ext uri="{FF2B5EF4-FFF2-40B4-BE49-F238E27FC236}">
                  <a16:creationId xmlns:a16="http://schemas.microsoft.com/office/drawing/2014/main" id="{DB0DDCCE-FA18-4790-8F10-67FC66172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7">
              <a:extLst>
                <a:ext uri="{FF2B5EF4-FFF2-40B4-BE49-F238E27FC236}">
                  <a16:creationId xmlns:a16="http://schemas.microsoft.com/office/drawing/2014/main" id="{750A8178-D049-42D4-BA77-A262FE55F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8">
              <a:extLst>
                <a:ext uri="{FF2B5EF4-FFF2-40B4-BE49-F238E27FC236}">
                  <a16:creationId xmlns:a16="http://schemas.microsoft.com/office/drawing/2014/main" id="{B33B9383-8846-404B-85BE-E43F077379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9">
              <a:extLst>
                <a:ext uri="{FF2B5EF4-FFF2-40B4-BE49-F238E27FC236}">
                  <a16:creationId xmlns:a16="http://schemas.microsoft.com/office/drawing/2014/main" id="{79468103-A660-495B-BFDF-8E7D98A09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30">
              <a:extLst>
                <a:ext uri="{FF2B5EF4-FFF2-40B4-BE49-F238E27FC236}">
                  <a16:creationId xmlns:a16="http://schemas.microsoft.com/office/drawing/2014/main" id="{06F4CC44-94E1-47AF-893C-19C4A4AB40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1">
              <a:extLst>
                <a:ext uri="{FF2B5EF4-FFF2-40B4-BE49-F238E27FC236}">
                  <a16:creationId xmlns:a16="http://schemas.microsoft.com/office/drawing/2014/main" id="{E87F601E-2166-4FAE-AF96-2A1B17E46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2">
              <a:extLst>
                <a:ext uri="{FF2B5EF4-FFF2-40B4-BE49-F238E27FC236}">
                  <a16:creationId xmlns:a16="http://schemas.microsoft.com/office/drawing/2014/main" id="{DCDE2745-7AA5-416B-AC78-93C6EAE5D4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Rectangle 33">
              <a:extLst>
                <a:ext uri="{FF2B5EF4-FFF2-40B4-BE49-F238E27FC236}">
                  <a16:creationId xmlns:a16="http://schemas.microsoft.com/office/drawing/2014/main" id="{7D5F7E44-496F-4025-AFD8-7EEC67AC180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3" name="Freeform 34">
              <a:extLst>
                <a:ext uri="{FF2B5EF4-FFF2-40B4-BE49-F238E27FC236}">
                  <a16:creationId xmlns:a16="http://schemas.microsoft.com/office/drawing/2014/main" id="{FA8ED221-FD77-4CD0-A9B9-3F97E40DCD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35">
              <a:extLst>
                <a:ext uri="{FF2B5EF4-FFF2-40B4-BE49-F238E27FC236}">
                  <a16:creationId xmlns:a16="http://schemas.microsoft.com/office/drawing/2014/main" id="{94922F75-95BC-435D-B4BB-BCE65BAC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6">
              <a:extLst>
                <a:ext uri="{FF2B5EF4-FFF2-40B4-BE49-F238E27FC236}">
                  <a16:creationId xmlns:a16="http://schemas.microsoft.com/office/drawing/2014/main" id="{CFB94884-EF28-419D-9147-20B2C9B1A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7">
              <a:extLst>
                <a:ext uri="{FF2B5EF4-FFF2-40B4-BE49-F238E27FC236}">
                  <a16:creationId xmlns:a16="http://schemas.microsoft.com/office/drawing/2014/main" id="{94C72871-F5AC-46D1-97EF-94E4070A7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8">
              <a:extLst>
                <a:ext uri="{FF2B5EF4-FFF2-40B4-BE49-F238E27FC236}">
                  <a16:creationId xmlns:a16="http://schemas.microsoft.com/office/drawing/2014/main" id="{03ED1B15-6247-43B3-BEAE-DB699DE29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9">
              <a:extLst>
                <a:ext uri="{FF2B5EF4-FFF2-40B4-BE49-F238E27FC236}">
                  <a16:creationId xmlns:a16="http://schemas.microsoft.com/office/drawing/2014/main" id="{FA3EA466-B483-4B4A-9FCB-9FFA8E538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40">
              <a:extLst>
                <a:ext uri="{FF2B5EF4-FFF2-40B4-BE49-F238E27FC236}">
                  <a16:creationId xmlns:a16="http://schemas.microsoft.com/office/drawing/2014/main" id="{CCE5E17C-696E-46EB-B70D-5862742169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1">
              <a:extLst>
                <a:ext uri="{FF2B5EF4-FFF2-40B4-BE49-F238E27FC236}">
                  <a16:creationId xmlns:a16="http://schemas.microsoft.com/office/drawing/2014/main" id="{AB6022EC-6D09-4098-9A97-5A911C08C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2">
              <a:extLst>
                <a:ext uri="{FF2B5EF4-FFF2-40B4-BE49-F238E27FC236}">
                  <a16:creationId xmlns:a16="http://schemas.microsoft.com/office/drawing/2014/main" id="{7E18073E-1315-4400-ABD9-C34AEAFBFF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3">
              <a:extLst>
                <a:ext uri="{FF2B5EF4-FFF2-40B4-BE49-F238E27FC236}">
                  <a16:creationId xmlns:a16="http://schemas.microsoft.com/office/drawing/2014/main" id="{5510509E-411D-4F1B-BDC6-3E5666896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4">
              <a:extLst>
                <a:ext uri="{FF2B5EF4-FFF2-40B4-BE49-F238E27FC236}">
                  <a16:creationId xmlns:a16="http://schemas.microsoft.com/office/drawing/2014/main" id="{46F1A7E1-EC01-4288-87AE-C3B6434BD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Rectangle 45">
              <a:extLst>
                <a:ext uri="{FF2B5EF4-FFF2-40B4-BE49-F238E27FC236}">
                  <a16:creationId xmlns:a16="http://schemas.microsoft.com/office/drawing/2014/main" id="{F7BBA432-5463-415B-BA54-3AA2B92D28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5" name="Freeform 46">
              <a:extLst>
                <a:ext uri="{FF2B5EF4-FFF2-40B4-BE49-F238E27FC236}">
                  <a16:creationId xmlns:a16="http://schemas.microsoft.com/office/drawing/2014/main" id="{66E19F01-137B-4A95-9313-CE6F77806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6" name="Freeform 47">
              <a:extLst>
                <a:ext uri="{FF2B5EF4-FFF2-40B4-BE49-F238E27FC236}">
                  <a16:creationId xmlns:a16="http://schemas.microsoft.com/office/drawing/2014/main" id="{38C0AACC-51F2-424F-9988-F3B621941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8">
              <a:extLst>
                <a:ext uri="{FF2B5EF4-FFF2-40B4-BE49-F238E27FC236}">
                  <a16:creationId xmlns:a16="http://schemas.microsoft.com/office/drawing/2014/main" id="{7364A775-01A6-4012-88CF-58FDDBE4C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9">
              <a:extLst>
                <a:ext uri="{FF2B5EF4-FFF2-40B4-BE49-F238E27FC236}">
                  <a16:creationId xmlns:a16="http://schemas.microsoft.com/office/drawing/2014/main" id="{C8C770C5-535A-4F1B-81CA-FD6F32C09A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50">
              <a:extLst>
                <a:ext uri="{FF2B5EF4-FFF2-40B4-BE49-F238E27FC236}">
                  <a16:creationId xmlns:a16="http://schemas.microsoft.com/office/drawing/2014/main" id="{55F9C3EF-BEB8-4836-8DE0-319E54496E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1">
              <a:extLst>
                <a:ext uri="{FF2B5EF4-FFF2-40B4-BE49-F238E27FC236}">
                  <a16:creationId xmlns:a16="http://schemas.microsoft.com/office/drawing/2014/main" id="{0976D9A1-85FC-406B-8AEA-AE3C056A40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2">
              <a:extLst>
                <a:ext uri="{FF2B5EF4-FFF2-40B4-BE49-F238E27FC236}">
                  <a16:creationId xmlns:a16="http://schemas.microsoft.com/office/drawing/2014/main" id="{68BC6126-2A3A-4F1D-A565-BEF620660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3">
              <a:extLst>
                <a:ext uri="{FF2B5EF4-FFF2-40B4-BE49-F238E27FC236}">
                  <a16:creationId xmlns:a16="http://schemas.microsoft.com/office/drawing/2014/main" id="{D8C7B98D-F83E-485D-B01D-270242E8FD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4">
              <a:extLst>
                <a:ext uri="{FF2B5EF4-FFF2-40B4-BE49-F238E27FC236}">
                  <a16:creationId xmlns:a16="http://schemas.microsoft.com/office/drawing/2014/main" id="{93D5E722-D236-478A-A13F-8FA4141D94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5">
              <a:extLst>
                <a:ext uri="{FF2B5EF4-FFF2-40B4-BE49-F238E27FC236}">
                  <a16:creationId xmlns:a16="http://schemas.microsoft.com/office/drawing/2014/main" id="{ABE1456F-F283-4BD5-A1B9-EF2423B68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6">
              <a:extLst>
                <a:ext uri="{FF2B5EF4-FFF2-40B4-BE49-F238E27FC236}">
                  <a16:creationId xmlns:a16="http://schemas.microsoft.com/office/drawing/2014/main" id="{E4D1AC66-8164-4BBC-89D5-69FE7A4FC2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7">
              <a:extLst>
                <a:ext uri="{FF2B5EF4-FFF2-40B4-BE49-F238E27FC236}">
                  <a16:creationId xmlns:a16="http://schemas.microsoft.com/office/drawing/2014/main" id="{845A8868-488C-447D-979F-7E01B82AC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8">
              <a:extLst>
                <a:ext uri="{FF2B5EF4-FFF2-40B4-BE49-F238E27FC236}">
                  <a16:creationId xmlns:a16="http://schemas.microsoft.com/office/drawing/2014/main" id="{948639B9-9B88-432B-914E-6B70BAEB1D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84" name="Group 68">
            <a:extLst>
              <a:ext uri="{FF2B5EF4-FFF2-40B4-BE49-F238E27FC236}">
                <a16:creationId xmlns:a16="http://schemas.microsoft.com/office/drawing/2014/main" id="{77EB1C59-16D1-4C5E-9775-50CB40E022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70" name="Freeform 32">
              <a:extLst>
                <a:ext uri="{FF2B5EF4-FFF2-40B4-BE49-F238E27FC236}">
                  <a16:creationId xmlns:a16="http://schemas.microsoft.com/office/drawing/2014/main" id="{08680D14-7FE7-4522-B5EE-76447F833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1" name="Freeform 33">
              <a:extLst>
                <a:ext uri="{FF2B5EF4-FFF2-40B4-BE49-F238E27FC236}">
                  <a16:creationId xmlns:a16="http://schemas.microsoft.com/office/drawing/2014/main" id="{D82C01B5-EC9C-4883-B130-115321E8B3E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2" name="Freeform 34">
              <a:extLst>
                <a:ext uri="{FF2B5EF4-FFF2-40B4-BE49-F238E27FC236}">
                  <a16:creationId xmlns:a16="http://schemas.microsoft.com/office/drawing/2014/main" id="{DBBE5E83-362F-4EA7-A96D-0BC830A217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3" name="Freeform 35">
              <a:extLst>
                <a:ext uri="{FF2B5EF4-FFF2-40B4-BE49-F238E27FC236}">
                  <a16:creationId xmlns:a16="http://schemas.microsoft.com/office/drawing/2014/main" id="{3971FE03-8B37-43AF-8842-8D4411C3C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4" name="Freeform 36">
              <a:extLst>
                <a:ext uri="{FF2B5EF4-FFF2-40B4-BE49-F238E27FC236}">
                  <a16:creationId xmlns:a16="http://schemas.microsoft.com/office/drawing/2014/main" id="{8E4E3D41-4CF7-4D15-854A-C4330D3900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5" name="Freeform 37">
              <a:extLst>
                <a:ext uri="{FF2B5EF4-FFF2-40B4-BE49-F238E27FC236}">
                  <a16:creationId xmlns:a16="http://schemas.microsoft.com/office/drawing/2014/main" id="{78B649D7-3C5D-462D-B06A-D065135FE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6" name="Freeform 38">
              <a:extLst>
                <a:ext uri="{FF2B5EF4-FFF2-40B4-BE49-F238E27FC236}">
                  <a16:creationId xmlns:a16="http://schemas.microsoft.com/office/drawing/2014/main" id="{7A3DDEF1-D28A-48D9-8E48-B2003DF2EE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39">
              <a:extLst>
                <a:ext uri="{FF2B5EF4-FFF2-40B4-BE49-F238E27FC236}">
                  <a16:creationId xmlns:a16="http://schemas.microsoft.com/office/drawing/2014/main" id="{4A56A02B-D000-45AB-B7DB-E47CA8E77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40">
              <a:extLst>
                <a:ext uri="{FF2B5EF4-FFF2-40B4-BE49-F238E27FC236}">
                  <a16:creationId xmlns:a16="http://schemas.microsoft.com/office/drawing/2014/main" id="{343CE08B-7325-4244-99EA-5E58C982DB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Rectangle 41">
              <a:extLst>
                <a:ext uri="{FF2B5EF4-FFF2-40B4-BE49-F238E27FC236}">
                  <a16:creationId xmlns:a16="http://schemas.microsoft.com/office/drawing/2014/main" id="{7F08E29E-A67F-410A-A810-7000201BFA8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Tree>
    <p:extLst>
      <p:ext uri="{BB962C8B-B14F-4D97-AF65-F5344CB8AC3E}">
        <p14:creationId xmlns:p14="http://schemas.microsoft.com/office/powerpoint/2010/main" val="31497369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6"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2"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4" name="Group 13">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53" name="Rectangle 52">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9"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alphaModFix amt="30000"/>
            <a:extLst>
              <a:ext uri="{28A0092B-C50C-407E-A947-70E740481C1C}">
                <a14:useLocalDpi xmlns:a14="http://schemas.microsoft.com/office/drawing/2010/main"/>
              </a:ext>
            </a:extLst>
          </a:blip>
          <a:srcRect/>
          <a:stretch>
            <a:fillRect/>
          </a:stretch>
        </p:blipFill>
        <p:spPr bwMode="auto">
          <a:xfrm>
            <a:off x="-22530" y="23283"/>
            <a:ext cx="4078152"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0AF32D-A981-4227-849A-6C4D525AA3FA}"/>
              </a:ext>
            </a:extLst>
          </p:cNvPr>
          <p:cNvSpPr>
            <a:spLocks noGrp="1"/>
          </p:cNvSpPr>
          <p:nvPr>
            <p:ph type="title"/>
          </p:nvPr>
        </p:nvSpPr>
        <p:spPr>
          <a:xfrm>
            <a:off x="842566" y="618518"/>
            <a:ext cx="3219717" cy="1478570"/>
          </a:xfrm>
        </p:spPr>
        <p:txBody>
          <a:bodyPr vert="horz" lIns="91440" tIns="45720" rIns="91440" bIns="45720" rtlCol="0" anchor="ctr">
            <a:normAutofit/>
          </a:bodyPr>
          <a:lstStyle/>
          <a:p>
            <a:r>
              <a:rPr lang="en-US">
                <a:solidFill>
                  <a:srgbClr val="FFFFFF"/>
                </a:solidFill>
              </a:rPr>
              <a:t>Types of IP</a:t>
            </a:r>
          </a:p>
        </p:txBody>
      </p:sp>
      <p:sp>
        <p:nvSpPr>
          <p:cNvPr id="4" name="Content Placeholder 3">
            <a:extLst>
              <a:ext uri="{FF2B5EF4-FFF2-40B4-BE49-F238E27FC236}">
                <a16:creationId xmlns:a16="http://schemas.microsoft.com/office/drawing/2014/main" id="{A0C2476A-789E-44AA-B379-38134F424E94}"/>
              </a:ext>
            </a:extLst>
          </p:cNvPr>
          <p:cNvSpPr>
            <a:spLocks noGrp="1"/>
          </p:cNvSpPr>
          <p:nvPr>
            <p:ph type="body" sz="half" idx="2"/>
          </p:nvPr>
        </p:nvSpPr>
        <p:spPr>
          <a:xfrm>
            <a:off x="844620" y="2249487"/>
            <a:ext cx="2862444" cy="3957302"/>
          </a:xfrm>
        </p:spPr>
        <p:txBody>
          <a:bodyPr vert="horz" lIns="91440" tIns="45720" rIns="91440" bIns="45720" rtlCol="0" anchor="t">
            <a:normAutofit/>
          </a:bodyPr>
          <a:lstStyle/>
          <a:p>
            <a:pPr indent="-228600">
              <a:buFont typeface="Arial,Sans-Serif" panose="020B0604020202020204" pitchFamily="34" charset="0"/>
              <a:buChar char="•"/>
            </a:pPr>
            <a:r>
              <a:rPr lang="en-US" sz="1400">
                <a:solidFill>
                  <a:schemeClr val="bg1"/>
                </a:solidFill>
              </a:rPr>
              <a:t>Intellectual property (“IP”) relates to intangible assets, including inventions, brands, new technologies, source code and artistic works. More specifically, IP pertains to patents, trade-marks, copyright and industrial design. IP also extends to trade secrets and confidential information; however, these latter two categories are not governed by a specific statute, unlike the other kinds of IP in Canada.</a:t>
            </a:r>
            <a:br>
              <a:rPr lang="en-US" sz="1400">
                <a:solidFill>
                  <a:schemeClr val="bg1"/>
                </a:solidFill>
              </a:rPr>
            </a:br>
            <a:endParaRPr lang="en-US" sz="1400"/>
          </a:p>
          <a:p>
            <a:pPr marL="285750" indent="-285750">
              <a:buFont typeface="Arial" panose="020B0604020202020204" pitchFamily="34" charset="0"/>
              <a:buChar char="•"/>
            </a:pPr>
            <a:endParaRPr lang="en-US" sz="1400"/>
          </a:p>
        </p:txBody>
      </p:sp>
      <p:grpSp>
        <p:nvGrpSpPr>
          <p:cNvPr id="61" name="Group 60">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62"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3"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4"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9"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8"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5" name="Picture 5" descr="A screenshot of a cell phone&#10;&#10;Description generated with very high confidence">
            <a:extLst>
              <a:ext uri="{FF2B5EF4-FFF2-40B4-BE49-F238E27FC236}">
                <a16:creationId xmlns:a16="http://schemas.microsoft.com/office/drawing/2014/main" id="{AD27AB39-C52B-427E-B1B9-6A36DDCF932A}"/>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4064078" y="1231546"/>
            <a:ext cx="7491745" cy="4060204"/>
          </a:xfrm>
          <a:prstGeom prst="rect">
            <a:avLst/>
          </a:prstGeom>
        </p:spPr>
      </p:pic>
    </p:spTree>
    <p:extLst>
      <p:ext uri="{BB962C8B-B14F-4D97-AF65-F5344CB8AC3E}">
        <p14:creationId xmlns:p14="http://schemas.microsoft.com/office/powerpoint/2010/main" val="4163446954"/>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05" name="Group 104">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06" name="Group 105">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18"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19"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0"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1"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2"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3"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4"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5"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6"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7"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9"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30"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1"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2"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3"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4"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35"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6"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7"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8"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9"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0"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1"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2"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3"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4"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07" name="Group 106">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08"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5"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7"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p:nvSpPr>
          <p:cNvPr id="146" name="Rectangle 145">
            <a:extLst>
              <a:ext uri="{FF2B5EF4-FFF2-40B4-BE49-F238E27FC236}">
                <a16:creationId xmlns:a16="http://schemas.microsoft.com/office/drawing/2014/main" id="{3CBA50DB-DBC7-4B6E-B3C1-8FF1EA519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48" name="Group 147">
            <a:extLst>
              <a:ext uri="{FF2B5EF4-FFF2-40B4-BE49-F238E27FC236}">
                <a16:creationId xmlns:a16="http://schemas.microsoft.com/office/drawing/2014/main" id="{1DED8FB6-AF8D-4D98-913D-E6486FEC10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149" name="Group 148">
              <a:extLst>
                <a:ext uri="{FF2B5EF4-FFF2-40B4-BE49-F238E27FC236}">
                  <a16:creationId xmlns:a16="http://schemas.microsoft.com/office/drawing/2014/main" id="{0A805ED2-113B-4584-8827-567B5792F1F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161" name="Rectangle 5">
                <a:extLst>
                  <a:ext uri="{FF2B5EF4-FFF2-40B4-BE49-F238E27FC236}">
                    <a16:creationId xmlns:a16="http://schemas.microsoft.com/office/drawing/2014/main" id="{C6CF21D8-CC72-4F35-A29E-3AF9E6DA130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62" name="Freeform 6">
                <a:extLst>
                  <a:ext uri="{FF2B5EF4-FFF2-40B4-BE49-F238E27FC236}">
                    <a16:creationId xmlns:a16="http://schemas.microsoft.com/office/drawing/2014/main" id="{8E60A7C3-087D-47B4-AB5A-C8B1042FD2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3" name="Freeform 7">
                <a:extLst>
                  <a:ext uri="{FF2B5EF4-FFF2-40B4-BE49-F238E27FC236}">
                    <a16:creationId xmlns:a16="http://schemas.microsoft.com/office/drawing/2014/main" id="{1885EECE-F6D9-4128-BC90-01583BF269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4" name="Freeform 8">
                <a:extLst>
                  <a:ext uri="{FF2B5EF4-FFF2-40B4-BE49-F238E27FC236}">
                    <a16:creationId xmlns:a16="http://schemas.microsoft.com/office/drawing/2014/main" id="{F44AA128-AA96-4FF2-A1C3-F9D2E7FD3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5" name="Freeform 9">
                <a:extLst>
                  <a:ext uri="{FF2B5EF4-FFF2-40B4-BE49-F238E27FC236}">
                    <a16:creationId xmlns:a16="http://schemas.microsoft.com/office/drawing/2014/main" id="{7E52DC12-230B-4892-B284-F2FE9DE16A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6" name="Freeform 10">
                <a:extLst>
                  <a:ext uri="{FF2B5EF4-FFF2-40B4-BE49-F238E27FC236}">
                    <a16:creationId xmlns:a16="http://schemas.microsoft.com/office/drawing/2014/main" id="{A68FBF9E-B81A-41D0-8A03-6CFC30811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7" name="Freeform 11">
                <a:extLst>
                  <a:ext uri="{FF2B5EF4-FFF2-40B4-BE49-F238E27FC236}">
                    <a16:creationId xmlns:a16="http://schemas.microsoft.com/office/drawing/2014/main" id="{B0047F84-8480-494F-9241-39FF17CFF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8" name="Freeform 12">
                <a:extLst>
                  <a:ext uri="{FF2B5EF4-FFF2-40B4-BE49-F238E27FC236}">
                    <a16:creationId xmlns:a16="http://schemas.microsoft.com/office/drawing/2014/main" id="{8CAF76D8-4B95-4A8E-9EE5-8CCC0A7AD2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9" name="Freeform 13">
                <a:extLst>
                  <a:ext uri="{FF2B5EF4-FFF2-40B4-BE49-F238E27FC236}">
                    <a16:creationId xmlns:a16="http://schemas.microsoft.com/office/drawing/2014/main" id="{792F82F3-05A8-4A55-8C5B-81F6678B59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0" name="Freeform 14">
                <a:extLst>
                  <a:ext uri="{FF2B5EF4-FFF2-40B4-BE49-F238E27FC236}">
                    <a16:creationId xmlns:a16="http://schemas.microsoft.com/office/drawing/2014/main" id="{B8472536-021A-4E59-BD59-DDC090A18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1" name="Freeform 15">
                <a:extLst>
                  <a:ext uri="{FF2B5EF4-FFF2-40B4-BE49-F238E27FC236}">
                    <a16:creationId xmlns:a16="http://schemas.microsoft.com/office/drawing/2014/main" id="{AEBEF646-3C12-469F-B194-A161A7A95D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2" name="Line 16">
                <a:extLst>
                  <a:ext uri="{FF2B5EF4-FFF2-40B4-BE49-F238E27FC236}">
                    <a16:creationId xmlns:a16="http://schemas.microsoft.com/office/drawing/2014/main" id="{D4501159-D7AC-4307-9DFC-C8F3A94341D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73" name="Freeform 17">
                <a:extLst>
                  <a:ext uri="{FF2B5EF4-FFF2-40B4-BE49-F238E27FC236}">
                    <a16:creationId xmlns:a16="http://schemas.microsoft.com/office/drawing/2014/main" id="{B5244C41-454C-47D8-A6A9-C17EC2A36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4" name="Freeform 18">
                <a:extLst>
                  <a:ext uri="{FF2B5EF4-FFF2-40B4-BE49-F238E27FC236}">
                    <a16:creationId xmlns:a16="http://schemas.microsoft.com/office/drawing/2014/main" id="{8FA883B8-99FB-4540-B573-F0674BFB1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5" name="Freeform 19">
                <a:extLst>
                  <a:ext uri="{FF2B5EF4-FFF2-40B4-BE49-F238E27FC236}">
                    <a16:creationId xmlns:a16="http://schemas.microsoft.com/office/drawing/2014/main" id="{F1178B7C-5A00-4E5B-9010-B1477621E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6" name="Freeform 20">
                <a:extLst>
                  <a:ext uri="{FF2B5EF4-FFF2-40B4-BE49-F238E27FC236}">
                    <a16:creationId xmlns:a16="http://schemas.microsoft.com/office/drawing/2014/main" id="{E359D5D8-EE2E-4714-A40A-C3A6D91F98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7" name="Rectangle 21">
                <a:extLst>
                  <a:ext uri="{FF2B5EF4-FFF2-40B4-BE49-F238E27FC236}">
                    <a16:creationId xmlns:a16="http://schemas.microsoft.com/office/drawing/2014/main" id="{8A89C2E5-F892-4666-85FB-995578FBC73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78" name="Freeform 22">
                <a:extLst>
                  <a:ext uri="{FF2B5EF4-FFF2-40B4-BE49-F238E27FC236}">
                    <a16:creationId xmlns:a16="http://schemas.microsoft.com/office/drawing/2014/main" id="{6DC6174B-0EC3-4A81-A0D1-D10DBB869A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9" name="Freeform 23">
                <a:extLst>
                  <a:ext uri="{FF2B5EF4-FFF2-40B4-BE49-F238E27FC236}">
                    <a16:creationId xmlns:a16="http://schemas.microsoft.com/office/drawing/2014/main" id="{2CB96070-0553-4F79-984C-8DABB1CD5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0" name="Freeform 24">
                <a:extLst>
                  <a:ext uri="{FF2B5EF4-FFF2-40B4-BE49-F238E27FC236}">
                    <a16:creationId xmlns:a16="http://schemas.microsoft.com/office/drawing/2014/main" id="{BA23B6E2-3718-4009-B80E-9279154B19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1" name="Freeform 25">
                <a:extLst>
                  <a:ext uri="{FF2B5EF4-FFF2-40B4-BE49-F238E27FC236}">
                    <a16:creationId xmlns:a16="http://schemas.microsoft.com/office/drawing/2014/main" id="{CAFB32D5-E528-419B-80EE-1475633970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2" name="Freeform 26">
                <a:extLst>
                  <a:ext uri="{FF2B5EF4-FFF2-40B4-BE49-F238E27FC236}">
                    <a16:creationId xmlns:a16="http://schemas.microsoft.com/office/drawing/2014/main" id="{A68ADD35-4FEA-404D-B2F3-23556E6E8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3" name="Freeform 27">
                <a:extLst>
                  <a:ext uri="{FF2B5EF4-FFF2-40B4-BE49-F238E27FC236}">
                    <a16:creationId xmlns:a16="http://schemas.microsoft.com/office/drawing/2014/main" id="{89CF17CA-49E3-4B4A-836A-4FD55C67BE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4" name="Freeform 28">
                <a:extLst>
                  <a:ext uri="{FF2B5EF4-FFF2-40B4-BE49-F238E27FC236}">
                    <a16:creationId xmlns:a16="http://schemas.microsoft.com/office/drawing/2014/main" id="{AB394F2E-F3E7-4CED-84A9-35C47AB287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5" name="Freeform 29">
                <a:extLst>
                  <a:ext uri="{FF2B5EF4-FFF2-40B4-BE49-F238E27FC236}">
                    <a16:creationId xmlns:a16="http://schemas.microsoft.com/office/drawing/2014/main" id="{FF816C2F-3999-4A9F-8395-5D68ED33A4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6" name="Freeform 30">
                <a:extLst>
                  <a:ext uri="{FF2B5EF4-FFF2-40B4-BE49-F238E27FC236}">
                    <a16:creationId xmlns:a16="http://schemas.microsoft.com/office/drawing/2014/main" id="{82AD6AC6-71D5-4BD8-9185-D3062968B5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7" name="Freeform 31">
                <a:extLst>
                  <a:ext uri="{FF2B5EF4-FFF2-40B4-BE49-F238E27FC236}">
                    <a16:creationId xmlns:a16="http://schemas.microsoft.com/office/drawing/2014/main" id="{743A50C2-65CF-4F4C-B412-6149A93ACF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50" name="Group 149">
              <a:extLst>
                <a:ext uri="{FF2B5EF4-FFF2-40B4-BE49-F238E27FC236}">
                  <a16:creationId xmlns:a16="http://schemas.microsoft.com/office/drawing/2014/main" id="{6C0E7A88-FEDF-4C4F-A6B4-F7DDE9DE92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151" name="Freeform 32">
                <a:extLst>
                  <a:ext uri="{FF2B5EF4-FFF2-40B4-BE49-F238E27FC236}">
                    <a16:creationId xmlns:a16="http://schemas.microsoft.com/office/drawing/2014/main" id="{AE94B3EE-D5C0-4BDE-B6AA-7599F0486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2" name="Freeform 33">
                <a:extLst>
                  <a:ext uri="{FF2B5EF4-FFF2-40B4-BE49-F238E27FC236}">
                    <a16:creationId xmlns:a16="http://schemas.microsoft.com/office/drawing/2014/main" id="{5EF110E8-C00D-454E-8F3A-ECF2D356676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3" name="Freeform 34">
                <a:extLst>
                  <a:ext uri="{FF2B5EF4-FFF2-40B4-BE49-F238E27FC236}">
                    <a16:creationId xmlns:a16="http://schemas.microsoft.com/office/drawing/2014/main" id="{BFC5F327-6927-4F35-9AF6-C45527BB45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4" name="Freeform 35">
                <a:extLst>
                  <a:ext uri="{FF2B5EF4-FFF2-40B4-BE49-F238E27FC236}">
                    <a16:creationId xmlns:a16="http://schemas.microsoft.com/office/drawing/2014/main" id="{BF2D314D-AEDE-418D-9702-D3CDB98C3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5" name="Freeform 36">
                <a:extLst>
                  <a:ext uri="{FF2B5EF4-FFF2-40B4-BE49-F238E27FC236}">
                    <a16:creationId xmlns:a16="http://schemas.microsoft.com/office/drawing/2014/main" id="{64FD07F8-3CA6-4209-9A9E-30609FE9A3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6" name="Freeform 37">
                <a:extLst>
                  <a:ext uri="{FF2B5EF4-FFF2-40B4-BE49-F238E27FC236}">
                    <a16:creationId xmlns:a16="http://schemas.microsoft.com/office/drawing/2014/main" id="{AB0AE24D-CD49-4B57-82E0-780F62AE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7" name="Freeform 38">
                <a:extLst>
                  <a:ext uri="{FF2B5EF4-FFF2-40B4-BE49-F238E27FC236}">
                    <a16:creationId xmlns:a16="http://schemas.microsoft.com/office/drawing/2014/main" id="{66803AF8-6368-45E6-A0B7-C0C4CFFEEB5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8" name="Freeform 39">
                <a:extLst>
                  <a:ext uri="{FF2B5EF4-FFF2-40B4-BE49-F238E27FC236}">
                    <a16:creationId xmlns:a16="http://schemas.microsoft.com/office/drawing/2014/main" id="{B4761E05-2792-472B-A814-9616151CF3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9" name="Freeform 40">
                <a:extLst>
                  <a:ext uri="{FF2B5EF4-FFF2-40B4-BE49-F238E27FC236}">
                    <a16:creationId xmlns:a16="http://schemas.microsoft.com/office/drawing/2014/main" id="{40B6A261-9427-4E70-9564-048AD009B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0" name="Rectangle 41">
                <a:extLst>
                  <a:ext uri="{FF2B5EF4-FFF2-40B4-BE49-F238E27FC236}">
                    <a16:creationId xmlns:a16="http://schemas.microsoft.com/office/drawing/2014/main" id="{68BFDFBE-2286-4123-9436-E1DF84AF494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pic>
        <p:nvPicPr>
          <p:cNvPr id="189" name="Picture 2">
            <a:extLst>
              <a:ext uri="{FF2B5EF4-FFF2-40B4-BE49-F238E27FC236}">
                <a16:creationId xmlns:a16="http://schemas.microsoft.com/office/drawing/2014/main" id="{5B3DE270-418F-47A7-B311-C4D876041D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057D7C2-2E51-4B04-8F2A-BA4C877046D1}"/>
              </a:ext>
            </a:extLst>
          </p:cNvPr>
          <p:cNvSpPr>
            <a:spLocks noGrp="1"/>
          </p:cNvSpPr>
          <p:nvPr>
            <p:ph type="title"/>
          </p:nvPr>
        </p:nvSpPr>
        <p:spPr>
          <a:xfrm>
            <a:off x="8036041" y="618518"/>
            <a:ext cx="3281003" cy="1478570"/>
          </a:xfrm>
        </p:spPr>
        <p:txBody>
          <a:bodyPr vert="horz" lIns="91440" tIns="45720" rIns="91440" bIns="45720" rtlCol="0" anchor="b">
            <a:normAutofit/>
          </a:bodyPr>
          <a:lstStyle/>
          <a:p>
            <a:r>
              <a:rPr lang="en-US" sz="2800">
                <a:solidFill>
                  <a:srgbClr val="FFFFFF"/>
                </a:solidFill>
              </a:rPr>
              <a:t>Patents </a:t>
            </a:r>
          </a:p>
        </p:txBody>
      </p:sp>
      <p:sp useBgFill="1">
        <p:nvSpPr>
          <p:cNvPr id="191" name="Round Diagonal Corner Rectangle 11">
            <a:extLst>
              <a:ext uri="{FF2B5EF4-FFF2-40B4-BE49-F238E27FC236}">
                <a16:creationId xmlns:a16="http://schemas.microsoft.com/office/drawing/2014/main" id="{A1351C6B-7343-451F-AB4A-1CE294A4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screenshot of a cell phone&#10;&#10;Description generated with very high confidence">
            <a:extLst>
              <a:ext uri="{FF2B5EF4-FFF2-40B4-BE49-F238E27FC236}">
                <a16:creationId xmlns:a16="http://schemas.microsoft.com/office/drawing/2014/main" id="{DAE0BC59-EFE5-4744-8E41-63E4877FA3B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18988" y="2545877"/>
            <a:ext cx="6112382" cy="2536638"/>
          </a:xfrm>
          <a:prstGeom prst="rect">
            <a:avLst/>
          </a:prstGeom>
        </p:spPr>
      </p:pic>
      <p:sp>
        <p:nvSpPr>
          <p:cNvPr id="4" name="Text Placeholder 3">
            <a:extLst>
              <a:ext uri="{FF2B5EF4-FFF2-40B4-BE49-F238E27FC236}">
                <a16:creationId xmlns:a16="http://schemas.microsoft.com/office/drawing/2014/main" id="{03E3B775-726A-47C6-9D05-6F8014C8F6CE}"/>
              </a:ext>
            </a:extLst>
          </p:cNvPr>
          <p:cNvSpPr>
            <a:spLocks noGrp="1"/>
          </p:cNvSpPr>
          <p:nvPr>
            <p:ph type="body" sz="half" idx="2"/>
          </p:nvPr>
        </p:nvSpPr>
        <p:spPr>
          <a:xfrm>
            <a:off x="8036041" y="2249487"/>
            <a:ext cx="3281004" cy="3541714"/>
          </a:xfrm>
        </p:spPr>
        <p:txBody>
          <a:bodyPr vert="horz" lIns="91440" tIns="45720" rIns="91440" bIns="45720" rtlCol="0" anchor="t">
            <a:normAutofit/>
          </a:bodyPr>
          <a:lstStyle/>
          <a:p>
            <a:pPr indent="-228600">
              <a:lnSpc>
                <a:spcPct val="110000"/>
              </a:lnSpc>
              <a:buFont typeface="Arial" panose="020B0604020202020204" pitchFamily="34" charset="0"/>
              <a:buChar char="•"/>
            </a:pPr>
            <a:r>
              <a:rPr lang="en-US" sz="1300">
                <a:solidFill>
                  <a:srgbClr val="FFFFFF"/>
                </a:solidFill>
              </a:rPr>
              <a:t>Limited Time Protection for an Invention</a:t>
            </a:r>
          </a:p>
          <a:p>
            <a:pPr indent="-228600">
              <a:lnSpc>
                <a:spcPct val="110000"/>
              </a:lnSpc>
              <a:buFont typeface="Arial" panose="020B0604020202020204" pitchFamily="34" charset="0"/>
              <a:buChar char="•"/>
            </a:pPr>
            <a:r>
              <a:rPr lang="en-US" sz="1300">
                <a:solidFill>
                  <a:srgbClr val="FFFFFF"/>
                </a:solidFill>
              </a:rPr>
              <a:t>Entitles the patent owner to the exclusive right to make, use and sell his or her invention in exchange for full and clear disclosure on how to work the invention.</a:t>
            </a:r>
          </a:p>
          <a:p>
            <a:pPr indent="-228600">
              <a:lnSpc>
                <a:spcPct val="110000"/>
              </a:lnSpc>
              <a:buFont typeface="Arial" panose="020B0604020202020204" pitchFamily="34" charset="0"/>
              <a:buChar char="•"/>
            </a:pPr>
            <a:r>
              <a:rPr lang="en-US" sz="1300">
                <a:solidFill>
                  <a:srgbClr val="FFFFFF"/>
                </a:solidFill>
              </a:rPr>
              <a:t>An invention means any new and useful art, process, machine, manufacture or composition of matter, or any new and useful improvement in any art, process, machine, manufacture or composition of matter.</a:t>
            </a:r>
          </a:p>
          <a:p>
            <a:pPr indent="-228600">
              <a:lnSpc>
                <a:spcPct val="110000"/>
              </a:lnSpc>
              <a:buChar char="•"/>
            </a:pPr>
            <a:r>
              <a:rPr lang="en-US" sz="1300">
                <a:solidFill>
                  <a:srgbClr val="FFFFFF"/>
                </a:solidFill>
              </a:rPr>
              <a:t>Unlawful making, using and selling of an invention can result in a finding of patent infringement and relief including damages and injunctions</a:t>
            </a:r>
          </a:p>
        </p:txBody>
      </p:sp>
      <p:sp>
        <p:nvSpPr>
          <p:cNvPr id="7" name="TextBox 6">
            <a:extLst>
              <a:ext uri="{FF2B5EF4-FFF2-40B4-BE49-F238E27FC236}">
                <a16:creationId xmlns:a16="http://schemas.microsoft.com/office/drawing/2014/main" id="{45E8D971-0970-490B-A3CE-828D8A242952}"/>
              </a:ext>
            </a:extLst>
          </p:cNvPr>
          <p:cNvSpPr txBox="1"/>
          <p:nvPr/>
        </p:nvSpPr>
        <p:spPr>
          <a:xfrm>
            <a:off x="1149724" y="1355707"/>
            <a:ext cx="3191435"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Patent Act (R.S.C., 1985, c. P-4)</a:t>
            </a:r>
          </a:p>
          <a:p>
            <a:pPr algn="l"/>
            <a:endParaRPr lang="en-US"/>
          </a:p>
        </p:txBody>
      </p:sp>
    </p:spTree>
    <p:extLst>
      <p:ext uri="{BB962C8B-B14F-4D97-AF65-F5344CB8AC3E}">
        <p14:creationId xmlns:p14="http://schemas.microsoft.com/office/powerpoint/2010/main" val="1713193479"/>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CB49C-81F4-46A6-899F-E6B04F5EF0E3}"/>
              </a:ext>
            </a:extLst>
          </p:cNvPr>
          <p:cNvSpPr>
            <a:spLocks noGrp="1"/>
          </p:cNvSpPr>
          <p:nvPr>
            <p:ph type="title"/>
          </p:nvPr>
        </p:nvSpPr>
        <p:spPr/>
        <p:txBody>
          <a:bodyPr/>
          <a:lstStyle/>
          <a:p>
            <a:r>
              <a:rPr lang="en-US"/>
              <a:t>Are Mobile Video Games subject to patent law?</a:t>
            </a:r>
          </a:p>
        </p:txBody>
      </p:sp>
      <p:sp>
        <p:nvSpPr>
          <p:cNvPr id="3" name="Content Placeholder 2">
            <a:extLst>
              <a:ext uri="{FF2B5EF4-FFF2-40B4-BE49-F238E27FC236}">
                <a16:creationId xmlns:a16="http://schemas.microsoft.com/office/drawing/2014/main" id="{ACC1DAD3-DC74-4468-A941-4B0BD95A257A}"/>
              </a:ext>
            </a:extLst>
          </p:cNvPr>
          <p:cNvSpPr>
            <a:spLocks noGrp="1"/>
          </p:cNvSpPr>
          <p:nvPr>
            <p:ph idx="1"/>
          </p:nvPr>
        </p:nvSpPr>
        <p:spPr/>
        <p:txBody>
          <a:bodyPr vert="horz" lIns="91440" tIns="45720" rIns="91440" bIns="45720" rtlCol="0" anchor="t">
            <a:normAutofit lnSpcReduction="10000"/>
          </a:bodyPr>
          <a:lstStyle/>
          <a:p>
            <a:r>
              <a:rPr lang="en-US"/>
              <a:t>Maybe... </a:t>
            </a:r>
          </a:p>
          <a:p>
            <a:r>
              <a:rPr lang="en-US"/>
              <a:t>In order to get a patent in Canada, the "invention" at issue needs to be under patentable subject matter, and must meet the following criteria: utility, novelty, and non-obviousness </a:t>
            </a:r>
          </a:p>
          <a:p>
            <a:r>
              <a:rPr lang="en-US"/>
              <a:t>Patent law generally excludes computer programs </a:t>
            </a:r>
          </a:p>
          <a:p>
            <a:r>
              <a:rPr lang="en-US"/>
              <a:t>Due to the complex requirements for the grant of patents, the costs for obtaining and enforcing a patent may be costly</a:t>
            </a:r>
          </a:p>
          <a:p>
            <a:endParaRPr lang="en-US"/>
          </a:p>
          <a:p>
            <a:endParaRPr lang="en-US"/>
          </a:p>
        </p:txBody>
      </p:sp>
    </p:spTree>
    <p:extLst>
      <p:ext uri="{BB962C8B-B14F-4D97-AF65-F5344CB8AC3E}">
        <p14:creationId xmlns:p14="http://schemas.microsoft.com/office/powerpoint/2010/main" val="34928602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DDCD1-9111-4C88-8E77-1123E75BE528}"/>
              </a:ext>
            </a:extLst>
          </p:cNvPr>
          <p:cNvSpPr>
            <a:spLocks noGrp="1"/>
          </p:cNvSpPr>
          <p:nvPr>
            <p:ph type="title"/>
          </p:nvPr>
        </p:nvSpPr>
        <p:spPr/>
        <p:txBody>
          <a:bodyPr>
            <a:normAutofit/>
          </a:bodyPr>
          <a:lstStyle/>
          <a:p>
            <a:r>
              <a:rPr lang="en-US"/>
              <a:t>To be Clear... </a:t>
            </a:r>
            <a:br>
              <a:rPr lang="en-US"/>
            </a:br>
            <a:r>
              <a:rPr lang="en-US" sz="2700"/>
              <a:t>large mobile game companies heavily pursue patents </a:t>
            </a:r>
          </a:p>
        </p:txBody>
      </p:sp>
      <p:pic>
        <p:nvPicPr>
          <p:cNvPr id="4" name="Picture 4" descr="A close up of text on a white background&#10;&#10;Description generated with very high confidence">
            <a:extLst>
              <a:ext uri="{FF2B5EF4-FFF2-40B4-BE49-F238E27FC236}">
                <a16:creationId xmlns:a16="http://schemas.microsoft.com/office/drawing/2014/main" id="{91D3DE54-2340-4972-ACB3-55895C4C94E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1594" y="2419110"/>
            <a:ext cx="11748653" cy="3174759"/>
          </a:xfrm>
          <a:prstGeom prst="rect">
            <a:avLst/>
          </a:prstGeom>
        </p:spPr>
      </p:pic>
    </p:spTree>
    <p:extLst>
      <p:ext uri="{BB962C8B-B14F-4D97-AF65-F5344CB8AC3E}">
        <p14:creationId xmlns:p14="http://schemas.microsoft.com/office/powerpoint/2010/main" val="180125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screenshot of a cell phone&#10;&#10;Description generated with very high confidence">
            <a:extLst>
              <a:ext uri="{FF2B5EF4-FFF2-40B4-BE49-F238E27FC236}">
                <a16:creationId xmlns:a16="http://schemas.microsoft.com/office/drawing/2014/main" id="{A6368391-F332-4A41-9076-18BE6FEC51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6480" y="643467"/>
            <a:ext cx="7819040" cy="5571066"/>
          </a:xfrm>
          <a:prstGeom prst="rect">
            <a:avLst/>
          </a:prstGeom>
        </p:spPr>
      </p:pic>
    </p:spTree>
    <p:extLst>
      <p:ext uri="{BB962C8B-B14F-4D97-AF65-F5344CB8AC3E}">
        <p14:creationId xmlns:p14="http://schemas.microsoft.com/office/powerpoint/2010/main" val="38459043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2" name="Group 11">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26"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2"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4"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14" name="Group 13">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6"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9"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grpSp>
      <p:grpSp>
        <p:nvGrpSpPr>
          <p:cNvPr id="53" name="Group 52">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4" name="Rectangle 53">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463D118E-A4B4-4ABF-8589-4FCF2498E227}"/>
              </a:ext>
            </a:extLst>
          </p:cNvPr>
          <p:cNvSpPr>
            <a:spLocks noGrp="1"/>
          </p:cNvSpPr>
          <p:nvPr>
            <p:ph type="title"/>
          </p:nvPr>
        </p:nvSpPr>
        <p:spPr>
          <a:xfrm>
            <a:off x="7962519" y="449185"/>
            <a:ext cx="3084891" cy="1478570"/>
          </a:xfrm>
        </p:spPr>
        <p:txBody>
          <a:bodyPr vert="horz" lIns="91440" tIns="45720" rIns="91440" bIns="45720" rtlCol="0" anchor="ctr">
            <a:normAutofit/>
          </a:bodyPr>
          <a:lstStyle/>
          <a:p>
            <a:r>
              <a:rPr lang="en-US"/>
              <a:t>Copyright</a:t>
            </a:r>
          </a:p>
        </p:txBody>
      </p:sp>
      <p:pic>
        <p:nvPicPr>
          <p:cNvPr id="5" name="Picture 5" descr="A canyon with a view of a city&#10;&#10;Description generated with very high confidence">
            <a:extLst>
              <a:ext uri="{FF2B5EF4-FFF2-40B4-BE49-F238E27FC236}">
                <a16:creationId xmlns:a16="http://schemas.microsoft.com/office/drawing/2014/main" id="{62928470-6C9A-4BCB-9FC4-258580D96947}"/>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5597" y="10"/>
            <a:ext cx="7558541" cy="6857990"/>
          </a:xfrm>
          <a:prstGeom prst="rect">
            <a:avLst/>
          </a:prstGeom>
        </p:spPr>
      </p:pic>
      <p:grpSp>
        <p:nvGrpSpPr>
          <p:cNvPr id="57" name="Group 56">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8" name="Rectangle 57">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9"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Rectangle 60">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62"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9"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0"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1"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2"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3"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4"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5"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6"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0"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1"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2"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3"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4"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5"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6" name="Rectangle 85">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87"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8"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9"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0"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1"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2"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3"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4"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5"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6"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7"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98" name="Rectangle 97">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99"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0"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1"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2"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3"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4"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5"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6"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7"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8"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09"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0"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11"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4" name="Text Placeholder 3">
            <a:extLst>
              <a:ext uri="{FF2B5EF4-FFF2-40B4-BE49-F238E27FC236}">
                <a16:creationId xmlns:a16="http://schemas.microsoft.com/office/drawing/2014/main" id="{C4222B70-4DC6-4AC4-96D1-8EBD77B56EA1}"/>
              </a:ext>
            </a:extLst>
          </p:cNvPr>
          <p:cNvSpPr>
            <a:spLocks noGrp="1"/>
          </p:cNvSpPr>
          <p:nvPr>
            <p:ph type="body" sz="half" idx="2"/>
          </p:nvPr>
        </p:nvSpPr>
        <p:spPr>
          <a:xfrm>
            <a:off x="7962519" y="1359899"/>
            <a:ext cx="3597510" cy="4137459"/>
          </a:xfrm>
        </p:spPr>
        <p:txBody>
          <a:bodyPr vert="horz" lIns="91440" tIns="45720" rIns="91440" bIns="45720" rtlCol="0" anchor="t">
            <a:noAutofit/>
          </a:bodyPr>
          <a:lstStyle/>
          <a:p>
            <a:pPr indent="-228600">
              <a:lnSpc>
                <a:spcPct val="110000"/>
              </a:lnSpc>
              <a:buFont typeface="Arial" panose="020B0604020202020204" pitchFamily="34" charset="0"/>
              <a:buChar char="•"/>
            </a:pPr>
            <a:r>
              <a:rPr lang="en-US" sz="1400"/>
              <a:t>Copyright relates to new original artistic, literary, dramatic or musical works.</a:t>
            </a:r>
          </a:p>
          <a:p>
            <a:pPr indent="-228600">
              <a:lnSpc>
                <a:spcPct val="110000"/>
              </a:lnSpc>
              <a:buFont typeface="Arial" panose="020B0604020202020204" pitchFamily="34" charset="0"/>
              <a:buChar char="•"/>
            </a:pPr>
            <a:r>
              <a:rPr lang="en-US" sz="1400"/>
              <a:t>It provides for the exclusive legal right to produce, reproduce, publish or perform an original literary, artistic, dramatic or musical work.</a:t>
            </a:r>
          </a:p>
          <a:p>
            <a:pPr indent="-228600">
              <a:lnSpc>
                <a:spcPct val="110000"/>
              </a:lnSpc>
              <a:buFont typeface="Arial" panose="020B0604020202020204" pitchFamily="34" charset="0"/>
              <a:buChar char="•"/>
            </a:pPr>
            <a:r>
              <a:rPr lang="en-US" sz="1400"/>
              <a:t>Copyright automatically subsists in the work created. Copyright may also be registered, which provides further support for the presumption of validity.</a:t>
            </a:r>
          </a:p>
          <a:p>
            <a:pPr indent="-228600">
              <a:lnSpc>
                <a:spcPct val="110000"/>
              </a:lnSpc>
              <a:buFont typeface="Arial" panose="020B0604020202020204" pitchFamily="34" charset="0"/>
              <a:buChar char="•"/>
            </a:pPr>
            <a:r>
              <a:rPr lang="en-US" sz="1400"/>
              <a:t>In many countries, computer programs, whether in source or object code, are protected under copyright. The major advantage of copyright protection lies in its simplicity.  Copyright protection does not depend on any formalities such as registration or the deposit of copies in the 151 countries party to the Berne Convention for the Protection of Literary and Artistic Works.  This means that international copyright protection is automatic - it begins as soon as a work is created.</a:t>
            </a:r>
          </a:p>
        </p:txBody>
      </p:sp>
    </p:spTree>
    <p:extLst>
      <p:ext uri="{BB962C8B-B14F-4D97-AF65-F5344CB8AC3E}">
        <p14:creationId xmlns:p14="http://schemas.microsoft.com/office/powerpoint/2010/main" val="10489256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4DFF17-FA4C-42BA-9355-A27692DB59D1}"/>
              </a:ext>
            </a:extLst>
          </p:cNvPr>
          <p:cNvSpPr>
            <a:spLocks noGrp="1"/>
          </p:cNvSpPr>
          <p:nvPr>
            <p:ph type="title"/>
          </p:nvPr>
        </p:nvSpPr>
        <p:spPr>
          <a:xfrm>
            <a:off x="1141413" y="618518"/>
            <a:ext cx="4459286" cy="1478570"/>
          </a:xfrm>
        </p:spPr>
        <p:txBody>
          <a:bodyPr>
            <a:normAutofit/>
          </a:bodyPr>
          <a:lstStyle/>
          <a:p>
            <a:r>
              <a:rPr lang="en-US" sz="3200"/>
              <a:t>Copyright Act (R.S.C., 1985, c. C-42)</a:t>
            </a:r>
          </a:p>
          <a:p>
            <a:endParaRPr lang="en-US" sz="3200"/>
          </a:p>
        </p:txBody>
      </p:sp>
      <p:sp>
        <p:nvSpPr>
          <p:cNvPr id="3" name="Content Placeholder 2">
            <a:extLst>
              <a:ext uri="{FF2B5EF4-FFF2-40B4-BE49-F238E27FC236}">
                <a16:creationId xmlns:a16="http://schemas.microsoft.com/office/drawing/2014/main" id="{06F2E782-4053-45AA-BF39-F67EF8A46C62}"/>
              </a:ext>
            </a:extLst>
          </p:cNvPr>
          <p:cNvSpPr>
            <a:spLocks noGrp="1"/>
          </p:cNvSpPr>
          <p:nvPr>
            <p:ph idx="1"/>
          </p:nvPr>
        </p:nvSpPr>
        <p:spPr>
          <a:xfrm>
            <a:off x="1141412" y="2249487"/>
            <a:ext cx="4459287" cy="3965046"/>
          </a:xfrm>
        </p:spPr>
        <p:txBody>
          <a:bodyPr vert="horz" lIns="91440" tIns="45720" rIns="91440" bIns="45720" rtlCol="0" anchor="t">
            <a:noAutofit/>
          </a:bodyPr>
          <a:lstStyle/>
          <a:p>
            <a:pPr>
              <a:lnSpc>
                <a:spcPct val="110000"/>
              </a:lnSpc>
            </a:pPr>
            <a:r>
              <a:rPr lang="en-US" sz="1600"/>
              <a:t>There is no established legal classification for video games under Canadian copyright law. In this regard, the Canadian Copyright Act protects―every original literary, dramatic, musical and artistic work</a:t>
            </a:r>
          </a:p>
          <a:p>
            <a:pPr>
              <a:lnSpc>
                <a:spcPct val="110000"/>
              </a:lnSpc>
            </a:pPr>
            <a:r>
              <a:rPr lang="en-US" sz="1600"/>
              <a:t>Aspects of a particular video game may largely be protected as a computer program, given that a video game is in essence akin to software</a:t>
            </a:r>
          </a:p>
          <a:p>
            <a:pPr>
              <a:lnSpc>
                <a:spcPct val="110000"/>
              </a:lnSpc>
            </a:pPr>
            <a:r>
              <a:rPr lang="en-US" sz="1600"/>
              <a:t>Under the case law of the Supreme Court of Canada, an original work under the </a:t>
            </a:r>
            <a:r>
              <a:rPr lang="en-US" sz="1600" i="1"/>
              <a:t>Copyright Act</a:t>
            </a:r>
            <a:r>
              <a:rPr lang="en-US" sz="1600"/>
              <a:t> is one that originates from an author and is not copied from another work. Authorship results from the exercise of skill and judgment. Such skill and judgment must not be so trivial that they could be characterized as a purely mechanical exercise.</a:t>
            </a:r>
          </a:p>
          <a:p>
            <a:pPr>
              <a:lnSpc>
                <a:spcPct val="110000"/>
              </a:lnSpc>
            </a:pPr>
            <a:endParaRPr lang="en-US" sz="1400"/>
          </a:p>
          <a:p>
            <a:pPr>
              <a:lnSpc>
                <a:spcPct val="110000"/>
              </a:lnSpc>
            </a:pPr>
            <a:endParaRPr lang="en-US" sz="1400"/>
          </a:p>
          <a:p>
            <a:pPr>
              <a:lnSpc>
                <a:spcPct val="110000"/>
              </a:lnSpc>
            </a:pPr>
            <a:endParaRPr lang="en-US" sz="1400"/>
          </a:p>
        </p:txBody>
      </p:sp>
      <p:pic>
        <p:nvPicPr>
          <p:cNvPr id="4" name="Picture 4" descr="A screenshot of a cell phone&#10;&#10;Description generated with very high confidence">
            <a:extLst>
              <a:ext uri="{FF2B5EF4-FFF2-40B4-BE49-F238E27FC236}">
                <a16:creationId xmlns:a16="http://schemas.microsoft.com/office/drawing/2014/main" id="{F0A11FBC-CD43-4F49-9749-074F826880A4}"/>
              </a:ext>
            </a:extLst>
          </p:cNvPr>
          <p:cNvPicPr>
            <a:picLocks noChangeAspect="1"/>
          </p:cNvPicPr>
          <p:nvPr/>
        </p:nvPicPr>
        <p:blipFill>
          <a:blip r:embed="rId4"/>
          <a:stretch>
            <a:fillRect/>
          </a:stretch>
        </p:blipFill>
        <p:spPr>
          <a:xfrm>
            <a:off x="7089375" y="175173"/>
            <a:ext cx="4051419" cy="6538123"/>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6"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1"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21624558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6"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2"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4" name="Group 13">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p:nvSpPr>
          <p:cNvPr id="2" name="Title 1">
            <a:extLst>
              <a:ext uri="{FF2B5EF4-FFF2-40B4-BE49-F238E27FC236}">
                <a16:creationId xmlns:a16="http://schemas.microsoft.com/office/drawing/2014/main" id="{6006C94C-0F26-4EA5-9BEC-13C0A902A683}"/>
              </a:ext>
            </a:extLst>
          </p:cNvPr>
          <p:cNvSpPr>
            <a:spLocks noGrp="1"/>
          </p:cNvSpPr>
          <p:nvPr>
            <p:ph type="title"/>
          </p:nvPr>
        </p:nvSpPr>
        <p:spPr>
          <a:xfrm>
            <a:off x="1141413" y="643576"/>
            <a:ext cx="2948238" cy="5484918"/>
          </a:xfrm>
        </p:spPr>
        <p:txBody>
          <a:bodyPr vert="horz" lIns="91440" tIns="45720" rIns="91440" bIns="45720" rtlCol="0" anchor="ctr">
            <a:normAutofit/>
          </a:bodyPr>
          <a:lstStyle/>
          <a:p>
            <a:r>
              <a:rPr lang="en-US" sz="3600"/>
              <a:t>Trade-Marks</a:t>
            </a:r>
            <a:br>
              <a:rPr lang="en-US" sz="3600"/>
            </a:br>
            <a:br>
              <a:rPr lang="en-US" sz="3600"/>
            </a:br>
            <a:r>
              <a:rPr lang="en-US" sz="1800" i="1"/>
              <a:t>Trade-marks Act</a:t>
            </a:r>
            <a:r>
              <a:rPr lang="en-US" sz="1800"/>
              <a:t>, RSC 1985, c T-13, s 2. </a:t>
            </a:r>
          </a:p>
        </p:txBody>
      </p:sp>
      <p:sp>
        <p:nvSpPr>
          <p:cNvPr id="4" name="Text Placeholder 3">
            <a:extLst>
              <a:ext uri="{FF2B5EF4-FFF2-40B4-BE49-F238E27FC236}">
                <a16:creationId xmlns:a16="http://schemas.microsoft.com/office/drawing/2014/main" id="{2B5188C6-6FD4-4DBD-AA25-306541656F42}"/>
              </a:ext>
            </a:extLst>
          </p:cNvPr>
          <p:cNvSpPr>
            <a:spLocks noGrp="1"/>
          </p:cNvSpPr>
          <p:nvPr>
            <p:ph type="body" sz="half" idx="2"/>
          </p:nvPr>
        </p:nvSpPr>
        <p:spPr>
          <a:xfrm>
            <a:off x="3917289" y="638650"/>
            <a:ext cx="7657939" cy="3782778"/>
          </a:xfrm>
        </p:spPr>
        <p:txBody>
          <a:bodyPr vert="horz" lIns="91440" tIns="45720" rIns="91440" bIns="45720" rtlCol="0" anchor="t">
            <a:normAutofit/>
          </a:bodyPr>
          <a:lstStyle/>
          <a:p>
            <a:pPr marL="57150" indent="-285750">
              <a:buFont typeface="Arial" panose="020B0604020202020204" pitchFamily="34" charset="0"/>
              <a:buChar char="•"/>
            </a:pPr>
            <a:r>
              <a:rPr lang="en-US"/>
              <a:t>A trade-mark is unique and identifies the source of the goods and services with which it is associated. It may consist of a combination of letters, words, sounds or designs that distinguishes one company’s goods or services from those of others in the marketplace.</a:t>
            </a:r>
          </a:p>
          <a:p>
            <a:pPr marL="57150" indent="-285750">
              <a:buFont typeface="Arial" panose="020B0604020202020204" pitchFamily="34" charset="0"/>
              <a:buChar char="•"/>
            </a:pPr>
            <a:r>
              <a:rPr lang="en-US"/>
              <a:t>By registering a trade-mark, you protect your mark from misuse by others. A registered trade-mark entitles the trade-mark owner to exclusive right to use that trade-mark in association with the identified goods and services throughout Canada for 15 years.</a:t>
            </a:r>
          </a:p>
          <a:p>
            <a:pPr marL="57150" indent="-285750">
              <a:buFont typeface="Arial" panose="020B0604020202020204" pitchFamily="34" charset="0"/>
              <a:buChar char="•"/>
            </a:pPr>
            <a:r>
              <a:rPr lang="en-US"/>
              <a:t>Trade-mark rights may also arise through use of a trade-mark at common law. Although certain IP protection exists for non-registered trade-marks, registration provides additional benefits to the owner including additional remedies in the event of trade-mark infringement and passing off.</a:t>
            </a:r>
          </a:p>
        </p:txBody>
      </p:sp>
      <p:pic>
        <p:nvPicPr>
          <p:cNvPr id="5" name="Picture 5" descr="A close up of a logo&#10;&#10;Description generated with high confidence">
            <a:extLst>
              <a:ext uri="{FF2B5EF4-FFF2-40B4-BE49-F238E27FC236}">
                <a16:creationId xmlns:a16="http://schemas.microsoft.com/office/drawing/2014/main" id="{C7A07337-7230-4B3B-8936-A428C9419420}"/>
              </a:ext>
            </a:extLst>
          </p:cNvPr>
          <p:cNvPicPr>
            <a:picLocks noGrp="1" noChangeAspect="1"/>
          </p:cNvPicPr>
          <p:nvPr>
            <p:ph idx="1"/>
          </p:nvPr>
        </p:nvPicPr>
        <p:blipFill>
          <a:blip r:embed="rId4"/>
          <a:stretch>
            <a:fillRect/>
          </a:stretch>
        </p:blipFill>
        <p:spPr>
          <a:xfrm>
            <a:off x="3982307" y="4272433"/>
            <a:ext cx="7124246" cy="1853412"/>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32422252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6C94C-0F26-4EA5-9BEC-13C0A902A683}"/>
              </a:ext>
            </a:extLst>
          </p:cNvPr>
          <p:cNvSpPr>
            <a:spLocks noGrp="1"/>
          </p:cNvSpPr>
          <p:nvPr>
            <p:ph type="title"/>
          </p:nvPr>
        </p:nvSpPr>
        <p:spPr>
          <a:xfrm>
            <a:off x="1202734" y="183777"/>
            <a:ext cx="3856037" cy="1639884"/>
          </a:xfrm>
        </p:spPr>
        <p:txBody>
          <a:bodyPr/>
          <a:lstStyle/>
          <a:p>
            <a:r>
              <a:rPr lang="en-US"/>
              <a:t>Industrial Design </a:t>
            </a:r>
          </a:p>
        </p:txBody>
      </p:sp>
      <p:sp>
        <p:nvSpPr>
          <p:cNvPr id="3" name="Content Placeholder 2">
            <a:extLst>
              <a:ext uri="{FF2B5EF4-FFF2-40B4-BE49-F238E27FC236}">
                <a16:creationId xmlns:a16="http://schemas.microsoft.com/office/drawing/2014/main" id="{030F728E-AD23-4194-8B33-D26143C3550C}"/>
              </a:ext>
            </a:extLst>
          </p:cNvPr>
          <p:cNvSpPr>
            <a:spLocks noGrp="1"/>
          </p:cNvSpPr>
          <p:nvPr>
            <p:ph idx="1"/>
          </p:nvPr>
        </p:nvSpPr>
        <p:spPr>
          <a:xfrm>
            <a:off x="5391523" y="2374401"/>
            <a:ext cx="5655886" cy="3416799"/>
          </a:xfrm>
        </p:spPr>
        <p:txBody>
          <a:bodyPr>
            <a:normAutofit/>
          </a:bodyPr>
          <a:lstStyle/>
          <a:p>
            <a:pPr marL="0" indent="0">
              <a:buNone/>
            </a:pPr>
            <a:r>
              <a:rPr lang="en-US" sz="1900"/>
              <a:t>Trade secret typically refers to things like formulae, processes and patterns and more generally to valuable technical information that is kept confidential. Confidential information typically refers to valuable information that is not public and is kept confidential and may apply to things like price lists, client lists and other customer information.</a:t>
            </a:r>
          </a:p>
        </p:txBody>
      </p:sp>
      <p:sp>
        <p:nvSpPr>
          <p:cNvPr id="4" name="Text Placeholder 3">
            <a:extLst>
              <a:ext uri="{FF2B5EF4-FFF2-40B4-BE49-F238E27FC236}">
                <a16:creationId xmlns:a16="http://schemas.microsoft.com/office/drawing/2014/main" id="{2B5188C6-6FD4-4DBD-AA25-306541656F42}"/>
              </a:ext>
            </a:extLst>
          </p:cNvPr>
          <p:cNvSpPr>
            <a:spLocks noGrp="1"/>
          </p:cNvSpPr>
          <p:nvPr>
            <p:ph type="body" sz="half" idx="2"/>
          </p:nvPr>
        </p:nvSpPr>
        <p:spPr/>
        <p:txBody>
          <a:bodyPr vert="horz" lIns="91440" tIns="45720" rIns="91440" bIns="45720" rtlCol="0" anchor="t">
            <a:noAutofit/>
          </a:bodyPr>
          <a:lstStyle/>
          <a:p>
            <a:r>
              <a:rPr lang="en-US" sz="1800"/>
              <a:t>Industrial design relates to the features of a product that appeal to the eye. This includes things like the pattern on a clothing garment, the shape of a computer console, the contour of a bottle. Distinctive and attractive features may give a product marketplace advantages and as such can be an important part of your IP assets</a:t>
            </a:r>
          </a:p>
          <a:p>
            <a:r>
              <a:rPr lang="en-US" sz="1800" i="1"/>
              <a:t>Industrial Design Act</a:t>
            </a:r>
            <a:r>
              <a:rPr lang="en-US" sz="1800"/>
              <a:t>, RSC 1985, c I-9, s 2.</a:t>
            </a:r>
          </a:p>
        </p:txBody>
      </p:sp>
      <p:sp>
        <p:nvSpPr>
          <p:cNvPr id="7" name="TextBox 6">
            <a:extLst>
              <a:ext uri="{FF2B5EF4-FFF2-40B4-BE49-F238E27FC236}">
                <a16:creationId xmlns:a16="http://schemas.microsoft.com/office/drawing/2014/main" id="{61EF1AF1-BA27-4B3F-B621-2A8F990B06D7}"/>
              </a:ext>
            </a:extLst>
          </p:cNvPr>
          <p:cNvSpPr txBox="1"/>
          <p:nvPr/>
        </p:nvSpPr>
        <p:spPr>
          <a:xfrm>
            <a:off x="5284693" y="1272988"/>
            <a:ext cx="6205818" cy="135421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cap="all"/>
              <a:t>TRADE SECRETS AND CONFIDENTIAL INFORMATION </a:t>
            </a:r>
            <a:endParaRPr lang="en-US" sz="3200"/>
          </a:p>
          <a:p>
            <a:endParaRPr lang="en-US"/>
          </a:p>
        </p:txBody>
      </p:sp>
    </p:spTree>
    <p:extLst>
      <p:ext uri="{BB962C8B-B14F-4D97-AF65-F5344CB8AC3E}">
        <p14:creationId xmlns:p14="http://schemas.microsoft.com/office/powerpoint/2010/main" val="41939141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6"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2"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4" name="Group 13">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53" name="Rectangle 52">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B83588C-8231-4C94-AFEE-2946931BAA36}"/>
              </a:ext>
            </a:extLst>
          </p:cNvPr>
          <p:cNvSpPr>
            <a:spLocks noGrp="1"/>
          </p:cNvSpPr>
          <p:nvPr>
            <p:ph type="title"/>
          </p:nvPr>
        </p:nvSpPr>
        <p:spPr>
          <a:xfrm>
            <a:off x="1141413" y="618518"/>
            <a:ext cx="4459286" cy="1478570"/>
          </a:xfrm>
        </p:spPr>
        <p:txBody>
          <a:bodyPr vert="horz" lIns="91440" tIns="45720" rIns="91440" bIns="45720" rtlCol="0" anchor="ctr">
            <a:normAutofit/>
          </a:bodyPr>
          <a:lstStyle/>
          <a:p>
            <a:r>
              <a:rPr lang="en-US"/>
              <a:t>WHAT IS SOURCE CODE, AND IS IT PROTECTED?</a:t>
            </a:r>
          </a:p>
        </p:txBody>
      </p:sp>
      <p:sp>
        <p:nvSpPr>
          <p:cNvPr id="4" name="Text Placeholder 3">
            <a:extLst>
              <a:ext uri="{FF2B5EF4-FFF2-40B4-BE49-F238E27FC236}">
                <a16:creationId xmlns:a16="http://schemas.microsoft.com/office/drawing/2014/main" id="{C27AB81D-81C1-44DE-BFC3-9F2A853882E5}"/>
              </a:ext>
            </a:extLst>
          </p:cNvPr>
          <p:cNvSpPr>
            <a:spLocks noGrp="1"/>
          </p:cNvSpPr>
          <p:nvPr>
            <p:ph type="body" sz="half" idx="2"/>
          </p:nvPr>
        </p:nvSpPr>
        <p:spPr>
          <a:xfrm>
            <a:off x="1141412" y="2249487"/>
            <a:ext cx="4459287" cy="3965046"/>
          </a:xfrm>
        </p:spPr>
        <p:txBody>
          <a:bodyPr vert="horz" lIns="91440" tIns="45720" rIns="91440" bIns="45720" rtlCol="0" anchor="t">
            <a:normAutofit/>
          </a:bodyPr>
          <a:lstStyle/>
          <a:p>
            <a:pPr>
              <a:lnSpc>
                <a:spcPct val="110000"/>
              </a:lnSpc>
            </a:pPr>
            <a:r>
              <a:rPr lang="en-US" sz="1700"/>
              <a:t>Since mobile apps are software applications running on a mobile device, each is designed with a unique source code that allows it to run on a desired platform.  Source code is a set of instructions for computers and mobile devices written in a human-readable computer language that facilitates the actions of the computer or mobile device.  Source code meets the standard for copyright protection because it is an original work of authorship designed by the app developer fixed in a tangible medium.</a:t>
            </a:r>
            <a:endParaRPr lang="en-US"/>
          </a:p>
        </p:txBody>
      </p:sp>
      <p:pic>
        <p:nvPicPr>
          <p:cNvPr id="5" name="Picture 5" descr="A picture containing wall, nature&#10;&#10;Description generated with very high confidence">
            <a:extLst>
              <a:ext uri="{FF2B5EF4-FFF2-40B4-BE49-F238E27FC236}">
                <a16:creationId xmlns:a16="http://schemas.microsoft.com/office/drawing/2014/main" id="{E1E56C8B-3150-4DF7-83F3-A41420CC00C7}"/>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6956469" y="618518"/>
            <a:ext cx="3735340" cy="5596015"/>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8"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9"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0"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5"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3744122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screenshot of a cell phone&#10;&#10;Description generated with very high confidence">
            <a:extLst>
              <a:ext uri="{FF2B5EF4-FFF2-40B4-BE49-F238E27FC236}">
                <a16:creationId xmlns:a16="http://schemas.microsoft.com/office/drawing/2014/main" id="{250B440A-3D36-4425-A1FC-78765BB2F15B}"/>
              </a:ext>
            </a:extLst>
          </p:cNvPr>
          <p:cNvPicPr>
            <a:picLocks noGrp="1" noChangeAspect="1"/>
          </p:cNvPicPr>
          <p:nvPr>
            <p:ph idx="1"/>
          </p:nvPr>
        </p:nvPicPr>
        <p:blipFill>
          <a:blip r:embed="rId2"/>
          <a:stretch>
            <a:fillRect/>
          </a:stretch>
        </p:blipFill>
        <p:spPr>
          <a:xfrm>
            <a:off x="1276061" y="1691481"/>
            <a:ext cx="10093901" cy="4449906"/>
          </a:xfrm>
          <a:prstGeom prst="rect">
            <a:avLst/>
          </a:prstGeom>
        </p:spPr>
      </p:pic>
    </p:spTree>
    <p:extLst>
      <p:ext uri="{BB962C8B-B14F-4D97-AF65-F5344CB8AC3E}">
        <p14:creationId xmlns:p14="http://schemas.microsoft.com/office/powerpoint/2010/main" val="36990304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54"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60" name="Group 59">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72"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3"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84"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5"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6"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7"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8"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6"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0"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2"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3"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4"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5"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6"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7"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98"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61" name="Group 60">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62"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100" name="Rectangle 99">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02"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553CDC-0AF7-463B-9B97-E0BE0E334C92}"/>
              </a:ext>
            </a:extLst>
          </p:cNvPr>
          <p:cNvSpPr>
            <a:spLocks noGrp="1"/>
          </p:cNvSpPr>
          <p:nvPr>
            <p:ph type="title"/>
          </p:nvPr>
        </p:nvSpPr>
        <p:spPr>
          <a:xfrm>
            <a:off x="1141413" y="618518"/>
            <a:ext cx="4459286" cy="1478570"/>
          </a:xfrm>
        </p:spPr>
        <p:txBody>
          <a:bodyPr vert="horz" lIns="91440" tIns="45720" rIns="91440" bIns="45720" rtlCol="0" anchor="ctr">
            <a:normAutofit/>
          </a:bodyPr>
          <a:lstStyle/>
          <a:p>
            <a:r>
              <a:rPr lang="en-US"/>
              <a:t>Litigating Copyright Infringement &amp; Trade-Mark Claims</a:t>
            </a:r>
          </a:p>
        </p:txBody>
      </p:sp>
      <p:pic>
        <p:nvPicPr>
          <p:cNvPr id="52" name="Picture 53" descr="A picture containing text&#10;&#10;Description generated with high confidence">
            <a:extLst>
              <a:ext uri="{FF2B5EF4-FFF2-40B4-BE49-F238E27FC236}">
                <a16:creationId xmlns:a16="http://schemas.microsoft.com/office/drawing/2014/main" id="{32A85B67-45B6-4F8A-998A-8E0CB23448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87803" y="618518"/>
            <a:ext cx="4672672" cy="5596015"/>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04" name="Group 103">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05"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06"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9"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0"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1"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2"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3"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4"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5"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6"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17"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8"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19"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0"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1"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2"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3"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4"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5"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6"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7"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8"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29"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0"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1"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137" name="Picture 138">
            <a:extLst>
              <a:ext uri="{FF2B5EF4-FFF2-40B4-BE49-F238E27FC236}">
                <a16:creationId xmlns:a16="http://schemas.microsoft.com/office/drawing/2014/main" id="{05C911C3-121C-4C41-8A07-F2856A86F82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283"/>
          <a:stretch/>
        </p:blipFill>
        <p:spPr>
          <a:xfrm>
            <a:off x="1223606" y="2103242"/>
            <a:ext cx="5238204" cy="3367144"/>
          </a:xfrm>
          <a:prstGeom prst="rect">
            <a:avLst/>
          </a:prstGeom>
        </p:spPr>
      </p:pic>
    </p:spTree>
    <p:extLst>
      <p:ext uri="{BB962C8B-B14F-4D97-AF65-F5344CB8AC3E}">
        <p14:creationId xmlns:p14="http://schemas.microsoft.com/office/powerpoint/2010/main" val="17896268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1AF69-4773-424B-A085-E9313CA0210B}"/>
              </a:ext>
            </a:extLst>
          </p:cNvPr>
          <p:cNvSpPr>
            <a:spLocks noGrp="1"/>
          </p:cNvSpPr>
          <p:nvPr>
            <p:ph type="title"/>
          </p:nvPr>
        </p:nvSpPr>
        <p:spPr/>
        <p:txBody>
          <a:bodyPr/>
          <a:lstStyle/>
          <a:p>
            <a:r>
              <a:rPr lang="en-US"/>
              <a:t>Copyright Infringement: Yes or No? </a:t>
            </a:r>
          </a:p>
        </p:txBody>
      </p:sp>
      <p:sp>
        <p:nvSpPr>
          <p:cNvPr id="3" name="Content Placeholder 2">
            <a:extLst>
              <a:ext uri="{FF2B5EF4-FFF2-40B4-BE49-F238E27FC236}">
                <a16:creationId xmlns:a16="http://schemas.microsoft.com/office/drawing/2014/main" id="{B976A0D7-0734-432E-96AF-F30194F87827}"/>
              </a:ext>
            </a:extLst>
          </p:cNvPr>
          <p:cNvSpPr>
            <a:spLocks noGrp="1"/>
          </p:cNvSpPr>
          <p:nvPr>
            <p:ph idx="1"/>
          </p:nvPr>
        </p:nvSpPr>
        <p:spPr>
          <a:xfrm>
            <a:off x="1141412" y="2249487"/>
            <a:ext cx="9905999" cy="3541714"/>
          </a:xfrm>
        </p:spPr>
        <p:txBody>
          <a:bodyPr vert="horz" lIns="91440" tIns="45720" rIns="91440" bIns="45720" rtlCol="0" anchor="t">
            <a:normAutofit fontScale="77500" lnSpcReduction="20000"/>
          </a:bodyPr>
          <a:lstStyle/>
          <a:p>
            <a:pPr marL="0" indent="0">
              <a:buNone/>
            </a:pPr>
            <a:r>
              <a:rPr lang="en-US" i="1" err="1"/>
              <a:t>Cinar</a:t>
            </a:r>
            <a:r>
              <a:rPr lang="en-US" i="1"/>
              <a:t> Corporation v Robinson</a:t>
            </a:r>
            <a:r>
              <a:rPr lang="en-US"/>
              <a:t>, 2013 SCC 73</a:t>
            </a:r>
          </a:p>
          <a:p>
            <a:r>
              <a:rPr lang="en-US"/>
              <a:t>Copyright infringement occurs when a copyrighted work, or any substantial part of a copyrighted work, has been reproduced without the consent of the owner of the copyright. In considering what constitutes a "substantial part" of a work, the Supreme Court noted that it is a "flexible notion", which is "a matter of fact and degree".  In fact, the </a:t>
            </a:r>
            <a:r>
              <a:rPr lang="en-US" i="1"/>
              <a:t>Copyright Act </a:t>
            </a:r>
            <a:r>
              <a:rPr lang="en-US"/>
              <a:t>protects authors against both literal and non-literal copying, so long as the copied material forms a substantial part of the infringed work. However, the Supreme Court again cautioned about the need to strike an appropriate balance between giving appropriate protection to the skill and judgement of authors in their expression of ideas, and leaving ideas and elements in the public domain free to all to draw upon.</a:t>
            </a:r>
            <a:br>
              <a:rPr lang="en-US"/>
            </a:br>
            <a:endParaRPr lang="en-US" sz="3400"/>
          </a:p>
        </p:txBody>
      </p:sp>
    </p:spTree>
    <p:extLst>
      <p:ext uri="{BB962C8B-B14F-4D97-AF65-F5344CB8AC3E}">
        <p14:creationId xmlns:p14="http://schemas.microsoft.com/office/powerpoint/2010/main" val="32255078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0DEFF-CEF7-45E9-93BD-0B6CAE251C6E}"/>
              </a:ext>
            </a:extLst>
          </p:cNvPr>
          <p:cNvSpPr>
            <a:spLocks noGrp="1"/>
          </p:cNvSpPr>
          <p:nvPr>
            <p:ph type="title"/>
          </p:nvPr>
        </p:nvSpPr>
        <p:spPr/>
        <p:txBody>
          <a:bodyPr/>
          <a:lstStyle/>
          <a:p>
            <a:r>
              <a:rPr lang="en-US"/>
              <a:t>Opposing View</a:t>
            </a:r>
            <a:br>
              <a:rPr lang="en-US"/>
            </a:br>
            <a:br>
              <a:rPr lang="en-US"/>
            </a:br>
            <a:endParaRPr lang="en-US"/>
          </a:p>
        </p:txBody>
      </p:sp>
      <p:pic>
        <p:nvPicPr>
          <p:cNvPr id="5" name="Picture 5" descr="A picture containing cup, table, dessert, cake&#10;&#10;Description generated with very high confidence">
            <a:extLst>
              <a:ext uri="{FF2B5EF4-FFF2-40B4-BE49-F238E27FC236}">
                <a16:creationId xmlns:a16="http://schemas.microsoft.com/office/drawing/2014/main" id="{4D819205-C6D9-4904-A51C-BFCC1CB25818}"/>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a:stretch/>
        </p:blipFill>
        <p:spPr>
          <a:xfrm>
            <a:off x="7408924" y="609601"/>
            <a:ext cx="3610284" cy="5181599"/>
          </a:xfrm>
          <a:prstGeom prst="rect">
            <a:avLst/>
          </a:prstGeom>
        </p:spPr>
      </p:pic>
      <p:sp>
        <p:nvSpPr>
          <p:cNvPr id="4" name="Text Placeholder 3">
            <a:extLst>
              <a:ext uri="{FF2B5EF4-FFF2-40B4-BE49-F238E27FC236}">
                <a16:creationId xmlns:a16="http://schemas.microsoft.com/office/drawing/2014/main" id="{6F0A0842-6D30-41F7-950A-DE97FD9EAF76}"/>
              </a:ext>
            </a:extLst>
          </p:cNvPr>
          <p:cNvSpPr>
            <a:spLocks noGrp="1"/>
          </p:cNvSpPr>
          <p:nvPr>
            <p:ph type="body" sz="half" idx="2"/>
          </p:nvPr>
        </p:nvSpPr>
        <p:spPr/>
        <p:txBody>
          <a:bodyPr vert="horz" lIns="91440" tIns="45720" rIns="91440" bIns="45720" rtlCol="0" anchor="t">
            <a:normAutofit/>
          </a:bodyPr>
          <a:lstStyle/>
          <a:p>
            <a:r>
              <a:rPr lang="en-US" i="1" err="1"/>
              <a:t>Navitaire</a:t>
            </a:r>
            <a:r>
              <a:rPr lang="en-US" i="1"/>
              <a:t> Inc v </a:t>
            </a:r>
            <a:r>
              <a:rPr lang="en-US" i="1" err="1"/>
              <a:t>Easyjet</a:t>
            </a:r>
            <a:r>
              <a:rPr lang="en-US" i="1"/>
              <a:t> Airline Co. and </a:t>
            </a:r>
            <a:r>
              <a:rPr lang="en-US" i="1" err="1"/>
              <a:t>BulletProof</a:t>
            </a:r>
            <a:r>
              <a:rPr lang="en-US" i="1"/>
              <a:t> Technologies Inc. [2004] EWHC 1725 (Ch) (30 July 2004)</a:t>
            </a:r>
          </a:p>
          <a:p>
            <a:r>
              <a:rPr lang="en-US"/>
              <a:t>“Take the example of a chef who invents a new pudding. After a lot of work he gets a satisfactory result, and thereafter his puddings are always made using his written recipe, undoubtedly a literary work. Along comes a competitor who likes the pudding and resolves to make it himself. Ultimately, after much culinary </a:t>
            </a:r>
            <a:r>
              <a:rPr lang="en-US" err="1"/>
              <a:t>labour</a:t>
            </a:r>
            <a:r>
              <a:rPr lang="en-US"/>
              <a:t>, he succeeds in emulating the earlier result, and he records his recipe. Is the later recipe an infringement of the earlier, as the end result, the plot and purpose of both (the pudding) is the same? I believe the answer is no.”</a:t>
            </a:r>
          </a:p>
        </p:txBody>
      </p:sp>
    </p:spTree>
    <p:extLst>
      <p:ext uri="{BB962C8B-B14F-4D97-AF65-F5344CB8AC3E}">
        <p14:creationId xmlns:p14="http://schemas.microsoft.com/office/powerpoint/2010/main" val="13957575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F4AC-2954-48A8-9793-DD8E7031980F}"/>
              </a:ext>
            </a:extLst>
          </p:cNvPr>
          <p:cNvSpPr>
            <a:spLocks noGrp="1"/>
          </p:cNvSpPr>
          <p:nvPr>
            <p:ph type="title"/>
          </p:nvPr>
        </p:nvSpPr>
        <p:spPr>
          <a:xfrm>
            <a:off x="1141413" y="618518"/>
            <a:ext cx="3782289" cy="4775951"/>
          </a:xfrm>
        </p:spPr>
        <p:txBody>
          <a:bodyPr>
            <a:normAutofit/>
          </a:bodyPr>
          <a:lstStyle/>
          <a:p>
            <a:r>
              <a:rPr lang="en-US"/>
              <a:t>So What do you think? </a:t>
            </a:r>
            <a:br>
              <a:rPr lang="en-US"/>
            </a:br>
            <a:br>
              <a:rPr lang="en-US"/>
            </a:br>
            <a:r>
              <a:rPr lang="en-US" i="1"/>
              <a:t>Blizzard Entertainment, Inc. v. Lilith Games Co. (US)</a:t>
            </a:r>
            <a:endParaRPr lang="en-US"/>
          </a:p>
          <a:p>
            <a:endParaRPr lang="en-US">
              <a:ea typeface="+mj-lt"/>
              <a:cs typeface="+mj-lt"/>
            </a:endParaRPr>
          </a:p>
        </p:txBody>
      </p:sp>
      <p:pic>
        <p:nvPicPr>
          <p:cNvPr id="4" name="Picture 4" descr="A picture containing indoor, object, wall&#10;&#10;Description generated with high confidence">
            <a:extLst>
              <a:ext uri="{FF2B5EF4-FFF2-40B4-BE49-F238E27FC236}">
                <a16:creationId xmlns:a16="http://schemas.microsoft.com/office/drawing/2014/main" id="{B5134FDB-D5C1-45B6-A447-70A1E66F810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59593" y="8311"/>
            <a:ext cx="4545165" cy="6847449"/>
          </a:xfrm>
          <a:prstGeom prst="rect">
            <a:avLst/>
          </a:prstGeom>
        </p:spPr>
      </p:pic>
    </p:spTree>
    <p:extLst>
      <p:ext uri="{BB962C8B-B14F-4D97-AF65-F5344CB8AC3E}">
        <p14:creationId xmlns:p14="http://schemas.microsoft.com/office/powerpoint/2010/main" val="1171126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D651BB0-1DFD-4941-83DD-704006F6B1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9" name="Round Diagonal Corner Rectangle 6">
            <a:extLst>
              <a:ext uri="{FF2B5EF4-FFF2-40B4-BE49-F238E27FC236}">
                <a16:creationId xmlns:a16="http://schemas.microsoft.com/office/drawing/2014/main" id="{3D66C6E3-EBD2-40B7-8FD8-D6D2250FC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0544" y="808057"/>
            <a:ext cx="10227733"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screenshot of a cell phone&#10;&#10;Description generated with very high confidence">
            <a:extLst>
              <a:ext uri="{FF2B5EF4-FFF2-40B4-BE49-F238E27FC236}">
                <a16:creationId xmlns:a16="http://schemas.microsoft.com/office/drawing/2014/main" id="{A1450A34-97AF-41D5-95C5-8D5E881F02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4113" y="1136606"/>
            <a:ext cx="9200595" cy="4577297"/>
          </a:xfrm>
          <a:prstGeom prst="rect">
            <a:avLst/>
          </a:prstGeom>
        </p:spPr>
      </p:pic>
    </p:spTree>
    <p:extLst>
      <p:ext uri="{BB962C8B-B14F-4D97-AF65-F5344CB8AC3E}">
        <p14:creationId xmlns:p14="http://schemas.microsoft.com/office/powerpoint/2010/main" val="22861902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C09D5-EDE9-4403-B158-4305C3A085A6}"/>
              </a:ext>
            </a:extLst>
          </p:cNvPr>
          <p:cNvSpPr>
            <a:spLocks noGrp="1"/>
          </p:cNvSpPr>
          <p:nvPr>
            <p:ph type="title"/>
          </p:nvPr>
        </p:nvSpPr>
        <p:spPr/>
        <p:txBody>
          <a:bodyPr>
            <a:normAutofit/>
          </a:bodyPr>
          <a:lstStyle/>
          <a:p>
            <a:r>
              <a:rPr lang="en-US"/>
              <a:t>No Infringement: </a:t>
            </a:r>
            <a:r>
              <a:rPr lang="en-US" err="1"/>
              <a:t>scènes</a:t>
            </a:r>
            <a:r>
              <a:rPr lang="en-US"/>
              <a:t> à faire doctrine</a:t>
            </a:r>
          </a:p>
          <a:p>
            <a:endParaRPr lang="en-US"/>
          </a:p>
        </p:txBody>
      </p:sp>
      <p:sp>
        <p:nvSpPr>
          <p:cNvPr id="3" name="Content Placeholder 2">
            <a:extLst>
              <a:ext uri="{FF2B5EF4-FFF2-40B4-BE49-F238E27FC236}">
                <a16:creationId xmlns:a16="http://schemas.microsoft.com/office/drawing/2014/main" id="{9D140282-1A02-471B-A77B-0A2766E5C4E3}"/>
              </a:ext>
            </a:extLst>
          </p:cNvPr>
          <p:cNvSpPr>
            <a:spLocks noGrp="1"/>
          </p:cNvSpPr>
          <p:nvPr>
            <p:ph idx="1"/>
          </p:nvPr>
        </p:nvSpPr>
        <p:spPr/>
        <p:txBody>
          <a:bodyPr vert="horz" lIns="91440" tIns="45720" rIns="91440" bIns="45720" rtlCol="0" anchor="t">
            <a:normAutofit/>
          </a:bodyPr>
          <a:lstStyle/>
          <a:p>
            <a:r>
              <a:rPr lang="en-US"/>
              <a:t>An intellectual property term used in reference to copyright to exclude from copyright and prevent alleged holders of copyright from attempting to assert exclusive ownership of elements of a work that are standard, stock or common either in general or in relation to a particular topic.</a:t>
            </a:r>
          </a:p>
        </p:txBody>
      </p:sp>
    </p:spTree>
    <p:extLst>
      <p:ext uri="{BB962C8B-B14F-4D97-AF65-F5344CB8AC3E}">
        <p14:creationId xmlns:p14="http://schemas.microsoft.com/office/powerpoint/2010/main" val="23273078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useBgFill="1">
        <p:nvSpPr>
          <p:cNvPr id="6" name="Rectangle 11">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555A9B0-BC9C-4DC4-96AA-4F4FA63FC0BF}"/>
              </a:ext>
            </a:extLst>
          </p:cNvPr>
          <p:cNvSpPr>
            <a:spLocks noGrp="1"/>
          </p:cNvSpPr>
          <p:nvPr>
            <p:ph type="title"/>
          </p:nvPr>
        </p:nvSpPr>
        <p:spPr>
          <a:xfrm>
            <a:off x="1141413" y="618518"/>
            <a:ext cx="4459286" cy="5893687"/>
          </a:xfrm>
        </p:spPr>
        <p:txBody>
          <a:bodyPr>
            <a:normAutofit/>
          </a:bodyPr>
          <a:lstStyle/>
          <a:p>
            <a:r>
              <a:rPr lang="en-US" sz="2500">
                <a:ea typeface="+mj-lt"/>
                <a:cs typeface="+mj-lt"/>
              </a:rPr>
              <a:t>Yes or no?</a:t>
            </a:r>
            <a:br>
              <a:rPr lang="en-US" sz="2500"/>
            </a:br>
            <a:endParaRPr lang="en-US" sz="2500" i="1"/>
          </a:p>
          <a:p>
            <a:r>
              <a:rPr lang="en-US" sz="2500" i="1"/>
              <a:t>TETRIS HOLDING, LLC AND THE TETRIS COMPANY, LLC V XIO INTERACTIVE, INC. (US 2012)</a:t>
            </a:r>
          </a:p>
          <a:p>
            <a:endParaRPr lang="en-US" sz="2500"/>
          </a:p>
        </p:txBody>
      </p:sp>
      <p:pic>
        <p:nvPicPr>
          <p:cNvPr id="11" name="Picture 4">
            <a:extLst>
              <a:ext uri="{FF2B5EF4-FFF2-40B4-BE49-F238E27FC236}">
                <a16:creationId xmlns:a16="http://schemas.microsoft.com/office/drawing/2014/main" id="{01996D8F-9D95-4940-9F82-05327BD0BD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5783" y="618518"/>
            <a:ext cx="4616712" cy="5596015"/>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3" name="Group 15">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7"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8"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9"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4"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23833469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95B9C-789D-4746-90B7-C9C0DC0A0D95}"/>
              </a:ext>
            </a:extLst>
          </p:cNvPr>
          <p:cNvSpPr>
            <a:spLocks noGrp="1"/>
          </p:cNvSpPr>
          <p:nvPr>
            <p:ph type="title"/>
          </p:nvPr>
        </p:nvSpPr>
        <p:spPr/>
        <p:txBody>
          <a:bodyPr/>
          <a:lstStyle/>
          <a:p>
            <a:r>
              <a:rPr lang="en-US"/>
              <a:t>Copyright infringed!</a:t>
            </a:r>
          </a:p>
        </p:txBody>
      </p:sp>
      <p:sp>
        <p:nvSpPr>
          <p:cNvPr id="3" name="Content Placeholder 2">
            <a:extLst>
              <a:ext uri="{FF2B5EF4-FFF2-40B4-BE49-F238E27FC236}">
                <a16:creationId xmlns:a16="http://schemas.microsoft.com/office/drawing/2014/main" id="{24739B3F-E8ED-474B-8FB5-F12FBFE67CF5}"/>
              </a:ext>
            </a:extLst>
          </p:cNvPr>
          <p:cNvSpPr>
            <a:spLocks noGrp="1"/>
          </p:cNvSpPr>
          <p:nvPr>
            <p:ph idx="1"/>
          </p:nvPr>
        </p:nvSpPr>
        <p:spPr/>
        <p:txBody>
          <a:bodyPr vert="horz" lIns="91440" tIns="45720" rIns="91440" bIns="45720" rtlCol="0" anchor="t">
            <a:normAutofit fontScale="92500" lnSpcReduction="10000"/>
          </a:bodyPr>
          <a:lstStyle/>
          <a:p>
            <a:r>
              <a:rPr lang="en-US"/>
              <a:t>In the suit, </a:t>
            </a:r>
            <a:r>
              <a:rPr lang="en-US" err="1"/>
              <a:t>Xio</a:t>
            </a:r>
            <a:r>
              <a:rPr lang="en-US"/>
              <a:t> admitted to downloading </a:t>
            </a:r>
            <a:r>
              <a:rPr lang="en-US" i="1"/>
              <a:t>Tetris </a:t>
            </a:r>
            <a:r>
              <a:rPr lang="en-US"/>
              <a:t>and conducting extensive research to determine which parts of the game could be legally copied.</a:t>
            </a:r>
          </a:p>
          <a:p>
            <a:r>
              <a:rPr lang="en-US"/>
              <a:t>In the suit, </a:t>
            </a:r>
            <a:r>
              <a:rPr lang="en-US" err="1"/>
              <a:t>Xio</a:t>
            </a:r>
            <a:r>
              <a:rPr lang="en-US"/>
              <a:t> argued that what they copied were the rules of the game, which they argued were not an “original expression” and, thus, not subject to copyright infringement claims. The court examined each of </a:t>
            </a:r>
            <a:r>
              <a:rPr lang="en-US" err="1"/>
              <a:t>Xio’s</a:t>
            </a:r>
            <a:r>
              <a:rPr lang="en-US"/>
              <a:t> defenses, rejected the defenses, and granted Tetris Holding’s motion for summary judgment.</a:t>
            </a:r>
          </a:p>
          <a:p>
            <a:r>
              <a:rPr lang="en-US"/>
              <a:t>This copying was so clear that both the merger and </a:t>
            </a:r>
            <a:r>
              <a:rPr lang="en-US" err="1"/>
              <a:t>scènes</a:t>
            </a:r>
            <a:r>
              <a:rPr lang="en-US"/>
              <a:t> à faire defenses were quickly dismantled.</a:t>
            </a:r>
          </a:p>
          <a:p>
            <a:endParaRPr lang="en-US"/>
          </a:p>
          <a:p>
            <a:endParaRPr lang="en-US"/>
          </a:p>
          <a:p>
            <a:endParaRPr lang="en-US"/>
          </a:p>
        </p:txBody>
      </p:sp>
    </p:spTree>
    <p:extLst>
      <p:ext uri="{BB962C8B-B14F-4D97-AF65-F5344CB8AC3E}">
        <p14:creationId xmlns:p14="http://schemas.microsoft.com/office/powerpoint/2010/main" val="15343317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1A81-70E1-4B0A-AB17-5A545FC53248}"/>
              </a:ext>
            </a:extLst>
          </p:cNvPr>
          <p:cNvSpPr>
            <a:spLocks noGrp="1"/>
          </p:cNvSpPr>
          <p:nvPr>
            <p:ph type="title"/>
          </p:nvPr>
        </p:nvSpPr>
        <p:spPr/>
        <p:txBody>
          <a:bodyPr/>
          <a:lstStyle/>
          <a:p>
            <a:r>
              <a:rPr lang="en-US" i="1"/>
              <a:t>Spry Fox LLC v. </a:t>
            </a:r>
            <a:r>
              <a:rPr lang="en-US" i="1" err="1"/>
              <a:t>LOLApps</a:t>
            </a:r>
            <a:r>
              <a:rPr lang="en-US" i="1"/>
              <a:t>, Inc.</a:t>
            </a:r>
            <a:endParaRPr lang="en-US"/>
          </a:p>
          <a:p>
            <a:endParaRPr lang="en-US"/>
          </a:p>
        </p:txBody>
      </p:sp>
      <p:pic>
        <p:nvPicPr>
          <p:cNvPr id="4" name="Picture 4" descr="A screenshot of a cell phone&#10;&#10;Description generated with very high confidence">
            <a:extLst>
              <a:ext uri="{FF2B5EF4-FFF2-40B4-BE49-F238E27FC236}">
                <a16:creationId xmlns:a16="http://schemas.microsoft.com/office/drawing/2014/main" id="{BBDD2519-06DE-401C-A5D4-8B1E3EEBFA4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73687" y="2249487"/>
            <a:ext cx="9041449" cy="3541714"/>
          </a:xfrm>
          <a:prstGeom prst="rect">
            <a:avLst/>
          </a:prstGeom>
        </p:spPr>
      </p:pic>
    </p:spTree>
    <p:extLst>
      <p:ext uri="{BB962C8B-B14F-4D97-AF65-F5344CB8AC3E}">
        <p14:creationId xmlns:p14="http://schemas.microsoft.com/office/powerpoint/2010/main" val="27783987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97BC-F91D-4E48-A4B1-8BE1234151D8}"/>
              </a:ext>
            </a:extLst>
          </p:cNvPr>
          <p:cNvSpPr>
            <a:spLocks noGrp="1"/>
          </p:cNvSpPr>
          <p:nvPr>
            <p:ph type="title"/>
          </p:nvPr>
        </p:nvSpPr>
        <p:spPr/>
        <p:txBody>
          <a:bodyPr/>
          <a:lstStyle/>
          <a:p>
            <a:r>
              <a:rPr lang="en-US"/>
              <a:t>Copyright likely Infringed... Maybe?</a:t>
            </a:r>
          </a:p>
        </p:txBody>
      </p:sp>
      <p:sp>
        <p:nvSpPr>
          <p:cNvPr id="3" name="Content Placeholder 2">
            <a:extLst>
              <a:ext uri="{FF2B5EF4-FFF2-40B4-BE49-F238E27FC236}">
                <a16:creationId xmlns:a16="http://schemas.microsoft.com/office/drawing/2014/main" id="{6350C2F7-F02D-46E8-B5F7-CD4EDA7BD79E}"/>
              </a:ext>
            </a:extLst>
          </p:cNvPr>
          <p:cNvSpPr>
            <a:spLocks noGrp="1"/>
          </p:cNvSpPr>
          <p:nvPr>
            <p:ph idx="1"/>
          </p:nvPr>
        </p:nvSpPr>
        <p:spPr/>
        <p:txBody>
          <a:bodyPr vert="horz" lIns="91440" tIns="45720" rIns="91440" bIns="45720" rtlCol="0" anchor="t">
            <a:normAutofit fontScale="92500" lnSpcReduction="20000"/>
          </a:bodyPr>
          <a:lstStyle/>
          <a:p>
            <a:r>
              <a:rPr lang="en-US"/>
              <a:t>This case started with a business relationship that broke down</a:t>
            </a:r>
          </a:p>
          <a:p>
            <a:r>
              <a:rPr lang="en-US"/>
              <a:t>The two companies were developing an app together, but LOL APPS dropped out and created an app of their own that was substantially similar to the one the two companies were working on</a:t>
            </a:r>
            <a:endParaRPr lang="en-US" i="1" cap="all"/>
          </a:p>
          <a:p>
            <a:r>
              <a:rPr lang="en-US"/>
              <a:t>In a motion to dismiss, the court rejected many of the similarities as uncopyrightable, but cited:</a:t>
            </a:r>
          </a:p>
          <a:p>
            <a:pPr lvl="1"/>
            <a:r>
              <a:rPr lang="en-US"/>
              <a:t>"the application of uncontroversial copyright principles to the ever-evolving field of video games"</a:t>
            </a:r>
          </a:p>
          <a:p>
            <a:r>
              <a:rPr lang="en-US"/>
              <a:t>The companies settled for an undisclosed amount</a:t>
            </a:r>
          </a:p>
          <a:p>
            <a:pPr lvl="1"/>
            <a:endParaRPr lang="en-US"/>
          </a:p>
          <a:p>
            <a:endParaRPr lang="en-US" i="1" cap="all"/>
          </a:p>
        </p:txBody>
      </p:sp>
    </p:spTree>
    <p:extLst>
      <p:ext uri="{BB962C8B-B14F-4D97-AF65-F5344CB8AC3E}">
        <p14:creationId xmlns:p14="http://schemas.microsoft.com/office/powerpoint/2010/main" val="23797631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rcRect/>
          <a:stretch>
            <a:fillRect/>
          </a:stretch>
        </p:blipFill>
        <p:spPr bwMode="auto">
          <a:xfrm>
            <a:off x="1190" y="-2"/>
            <a:ext cx="4061525" cy="6858001"/>
          </a:xfrm>
          <a:prstGeom prst="rect">
            <a:avLst/>
          </a:prstGeom>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22530" y="23283"/>
            <a:ext cx="4078152"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CA8BB8-4256-4BCD-9ACB-AAAC53D655EC}"/>
              </a:ext>
            </a:extLst>
          </p:cNvPr>
          <p:cNvSpPr>
            <a:spLocks noGrp="1"/>
          </p:cNvSpPr>
          <p:nvPr>
            <p:ph type="title"/>
          </p:nvPr>
        </p:nvSpPr>
        <p:spPr>
          <a:xfrm>
            <a:off x="855266" y="618518"/>
            <a:ext cx="2851417" cy="1478570"/>
          </a:xfrm>
        </p:spPr>
        <p:txBody>
          <a:bodyPr>
            <a:normAutofit/>
          </a:bodyPr>
          <a:lstStyle/>
          <a:p>
            <a:r>
              <a:rPr lang="en-US" sz="3200">
                <a:solidFill>
                  <a:srgbClr val="FFFFFF"/>
                </a:solidFill>
              </a:rPr>
              <a:t>Kung </a:t>
            </a:r>
            <a:r>
              <a:rPr lang="en-US" sz="3200" err="1">
                <a:solidFill>
                  <a:srgbClr val="FFFFFF"/>
                </a:solidFill>
              </a:rPr>
              <a:t>fu</a:t>
            </a:r>
            <a:r>
              <a:rPr lang="en-US" sz="3200">
                <a:solidFill>
                  <a:srgbClr val="FFFFFF"/>
                </a:solidFill>
              </a:rPr>
              <a:t> v </a:t>
            </a:r>
            <a:r>
              <a:rPr lang="en-US" sz="3200" err="1">
                <a:solidFill>
                  <a:srgbClr val="FFFFFF"/>
                </a:solidFill>
              </a:rPr>
              <a:t>glu</a:t>
            </a:r>
          </a:p>
        </p:txBody>
      </p:sp>
      <p:sp>
        <p:nvSpPr>
          <p:cNvPr id="9" name="Content Placeholder 8">
            <a:extLst>
              <a:ext uri="{FF2B5EF4-FFF2-40B4-BE49-F238E27FC236}">
                <a16:creationId xmlns:a16="http://schemas.microsoft.com/office/drawing/2014/main" id="{BBE9BC5D-4DA8-451B-9B0C-0DE936A33A58}"/>
              </a:ext>
            </a:extLst>
          </p:cNvPr>
          <p:cNvSpPr>
            <a:spLocks noGrp="1"/>
          </p:cNvSpPr>
          <p:nvPr>
            <p:ph idx="1"/>
          </p:nvPr>
        </p:nvSpPr>
        <p:spPr>
          <a:xfrm>
            <a:off x="844620" y="2249487"/>
            <a:ext cx="2862444" cy="3957302"/>
          </a:xfrm>
        </p:spPr>
        <p:txBody>
          <a:bodyPr vert="horz" lIns="91440" tIns="45720" rIns="91440" bIns="45720" rtlCol="0" anchor="t">
            <a:normAutofit/>
          </a:bodyPr>
          <a:lstStyle/>
          <a:p>
            <a:r>
              <a:rPr lang="en-US" sz="1400">
                <a:solidFill>
                  <a:srgbClr val="FFFFFF"/>
                </a:solidFill>
              </a:rPr>
              <a:t>Kung Fu proposed a game to the Kardashians</a:t>
            </a:r>
          </a:p>
          <a:p>
            <a:r>
              <a:rPr lang="en-US" sz="1400">
                <a:solidFill>
                  <a:srgbClr val="FFFFFF"/>
                </a:solidFill>
              </a:rPr>
              <a:t>Glu developed a substantially similar game </a:t>
            </a:r>
          </a:p>
          <a:p>
            <a:r>
              <a:rPr lang="en-US" sz="1400">
                <a:solidFill>
                  <a:srgbClr val="FFFFFF"/>
                </a:solidFill>
              </a:rPr>
              <a:t>Glu settled with Kung Fu for a substantial amount of money </a:t>
            </a:r>
          </a:p>
        </p:txBody>
      </p:sp>
      <p:grpSp>
        <p:nvGrpSpPr>
          <p:cNvPr id="20" name="Group 19">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21"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2"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8"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pic>
        <p:nvPicPr>
          <p:cNvPr id="7" name="Picture 4">
            <a:extLst>
              <a:ext uri="{FF2B5EF4-FFF2-40B4-BE49-F238E27FC236}">
                <a16:creationId xmlns:a16="http://schemas.microsoft.com/office/drawing/2014/main" id="{9A1F54A6-FF6F-4CDF-A988-E8A81290B3C0}"/>
              </a:ext>
            </a:extLst>
          </p:cNvPr>
          <p:cNvPicPr>
            <a:picLocks noChangeAspect="1"/>
          </p:cNvPicPr>
          <p:nvPr/>
        </p:nvPicPr>
        <p:blipFill>
          <a:blip r:embed="rId4"/>
          <a:stretch>
            <a:fillRect/>
          </a:stretch>
        </p:blipFill>
        <p:spPr>
          <a:xfrm>
            <a:off x="4711778" y="697685"/>
            <a:ext cx="6844045" cy="5458125"/>
          </a:xfrm>
          <a:prstGeom prst="rect">
            <a:avLst/>
          </a:prstGeom>
        </p:spPr>
      </p:pic>
    </p:spTree>
    <p:extLst>
      <p:ext uri="{BB962C8B-B14F-4D97-AF65-F5344CB8AC3E}">
        <p14:creationId xmlns:p14="http://schemas.microsoft.com/office/powerpoint/2010/main" val="732276973"/>
      </p:ext>
    </p:extLst>
  </p:cSld>
  <p:clrMapOvr>
    <a:overrideClrMapping bg1="lt1" tx1="dk1" bg2="lt2" tx2="dk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BD06998-7032-458F-8BA8-30A11663AFCC}"/>
              </a:ext>
            </a:extLst>
          </p:cNvPr>
          <p:cNvSpPr>
            <a:spLocks noGrp="1"/>
          </p:cNvSpPr>
          <p:nvPr>
            <p:ph type="title"/>
          </p:nvPr>
        </p:nvSpPr>
        <p:spPr>
          <a:xfrm>
            <a:off x="1141413" y="618518"/>
            <a:ext cx="4459286" cy="1478570"/>
          </a:xfrm>
        </p:spPr>
        <p:txBody>
          <a:bodyPr>
            <a:normAutofit/>
          </a:bodyPr>
          <a:lstStyle/>
          <a:p>
            <a:r>
              <a:rPr lang="en-US" sz="3200"/>
              <a:t>Flappy Bird &amp; Nintendo</a:t>
            </a:r>
          </a:p>
        </p:txBody>
      </p:sp>
      <p:sp>
        <p:nvSpPr>
          <p:cNvPr id="9" name="Content Placeholder 8">
            <a:extLst>
              <a:ext uri="{FF2B5EF4-FFF2-40B4-BE49-F238E27FC236}">
                <a16:creationId xmlns:a16="http://schemas.microsoft.com/office/drawing/2014/main" id="{B6B267F7-E387-4DE4-B830-79692ADC1D00}"/>
              </a:ext>
            </a:extLst>
          </p:cNvPr>
          <p:cNvSpPr>
            <a:spLocks noGrp="1"/>
          </p:cNvSpPr>
          <p:nvPr>
            <p:ph idx="1"/>
          </p:nvPr>
        </p:nvSpPr>
        <p:spPr>
          <a:xfrm>
            <a:off x="1141412" y="2249487"/>
            <a:ext cx="4459287" cy="3965046"/>
          </a:xfrm>
        </p:spPr>
        <p:txBody>
          <a:bodyPr vert="horz" lIns="91440" tIns="45720" rIns="91440" bIns="45720" rtlCol="0" anchor="t">
            <a:normAutofit/>
          </a:bodyPr>
          <a:lstStyle/>
          <a:p>
            <a:r>
              <a:rPr lang="en-US" sz="2000"/>
              <a:t>Recall that Flappy Bird was created in a few days by a solo developer</a:t>
            </a:r>
          </a:p>
          <a:p>
            <a:r>
              <a:rPr lang="en-US" sz="2000"/>
              <a:t>At its peak, it had $50,000 a day in ad revenue </a:t>
            </a:r>
          </a:p>
          <a:p>
            <a:r>
              <a:rPr lang="en-US" sz="2000"/>
              <a:t>There was speculation that the game was taken down due to a legal challenge by Nintendo </a:t>
            </a:r>
          </a:p>
        </p:txBody>
      </p:sp>
      <p:pic>
        <p:nvPicPr>
          <p:cNvPr id="7" name="Picture 4">
            <a:extLst>
              <a:ext uri="{FF2B5EF4-FFF2-40B4-BE49-F238E27FC236}">
                <a16:creationId xmlns:a16="http://schemas.microsoft.com/office/drawing/2014/main" id="{FA24DC8F-2EC2-45B8-8C57-6A1F2C60C2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1629594"/>
            <a:ext cx="5456279" cy="3573862"/>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6" name="Group 15">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7"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8"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9"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4"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32108221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3B46D5-42D5-4194-B895-B45DCFF2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8896DCC-8879-4CF3-BB2D-0C535C805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281238" cy="5289551"/>
            <a:chOff x="0" y="-1"/>
            <a:chExt cx="2281238" cy="5289551"/>
          </a:xfrm>
        </p:grpSpPr>
        <p:sp>
          <p:nvSpPr>
            <p:cNvPr id="12" name="Rectangle 11">
              <a:extLst>
                <a:ext uri="{FF2B5EF4-FFF2-40B4-BE49-F238E27FC236}">
                  <a16:creationId xmlns:a16="http://schemas.microsoft.com/office/drawing/2014/main" id="{534630B0-6EE6-4DFE-9FC5-0988FED6CB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3" name="Freeform 6">
              <a:extLst>
                <a:ext uri="{FF2B5EF4-FFF2-40B4-BE49-F238E27FC236}">
                  <a16:creationId xmlns:a16="http://schemas.microsoft.com/office/drawing/2014/main" id="{605C0C27-BDE8-4899-B838-C0DC2EAB8C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 name="Freeform 7">
              <a:extLst>
                <a:ext uri="{FF2B5EF4-FFF2-40B4-BE49-F238E27FC236}">
                  <a16:creationId xmlns:a16="http://schemas.microsoft.com/office/drawing/2014/main" id="{EDC3E8DB-0AA9-4C49-A986-24A6D44A52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Rectangle 14">
              <a:extLst>
                <a:ext uri="{FF2B5EF4-FFF2-40B4-BE49-F238E27FC236}">
                  <a16:creationId xmlns:a16="http://schemas.microsoft.com/office/drawing/2014/main" id="{334CA156-4C5B-4EAD-99BC-E2C734D5A5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6" name="Freeform 9">
              <a:extLst>
                <a:ext uri="{FF2B5EF4-FFF2-40B4-BE49-F238E27FC236}">
                  <a16:creationId xmlns:a16="http://schemas.microsoft.com/office/drawing/2014/main" id="{5E568387-0266-4411-9330-8E9CD9B82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10">
              <a:extLst>
                <a:ext uri="{FF2B5EF4-FFF2-40B4-BE49-F238E27FC236}">
                  <a16:creationId xmlns:a16="http://schemas.microsoft.com/office/drawing/2014/main" id="{C84DAA3E-ACD2-4620-8906-7C7280CEB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11">
              <a:extLst>
                <a:ext uri="{FF2B5EF4-FFF2-40B4-BE49-F238E27FC236}">
                  <a16:creationId xmlns:a16="http://schemas.microsoft.com/office/drawing/2014/main" id="{2D86F227-CF83-476B-B657-D6B0C53B3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2">
              <a:extLst>
                <a:ext uri="{FF2B5EF4-FFF2-40B4-BE49-F238E27FC236}">
                  <a16:creationId xmlns:a16="http://schemas.microsoft.com/office/drawing/2014/main" id="{14934B78-B04C-4CFA-A64D-EFA402E14E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3">
              <a:extLst>
                <a:ext uri="{FF2B5EF4-FFF2-40B4-BE49-F238E27FC236}">
                  <a16:creationId xmlns:a16="http://schemas.microsoft.com/office/drawing/2014/main" id="{60B3248E-2504-49B9-879B-D0158482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4">
              <a:extLst>
                <a:ext uri="{FF2B5EF4-FFF2-40B4-BE49-F238E27FC236}">
                  <a16:creationId xmlns:a16="http://schemas.microsoft.com/office/drawing/2014/main" id="{CA4F4223-FB0B-4CA0-8913-341EDCD78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5">
              <a:extLst>
                <a:ext uri="{FF2B5EF4-FFF2-40B4-BE49-F238E27FC236}">
                  <a16:creationId xmlns:a16="http://schemas.microsoft.com/office/drawing/2014/main" id="{42327D55-3076-45A9-8C23-54CC450F38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6">
              <a:extLst>
                <a:ext uri="{FF2B5EF4-FFF2-40B4-BE49-F238E27FC236}">
                  <a16:creationId xmlns:a16="http://schemas.microsoft.com/office/drawing/2014/main" id="{10BA2659-760C-445C-96A9-155F0BF09F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7">
              <a:extLst>
                <a:ext uri="{FF2B5EF4-FFF2-40B4-BE49-F238E27FC236}">
                  <a16:creationId xmlns:a16="http://schemas.microsoft.com/office/drawing/2014/main" id="{9EF5E6EC-49CF-43A0-8ED2-136FCDCAD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8">
              <a:extLst>
                <a:ext uri="{FF2B5EF4-FFF2-40B4-BE49-F238E27FC236}">
                  <a16:creationId xmlns:a16="http://schemas.microsoft.com/office/drawing/2014/main" id="{F4A1A617-AE8C-49B0-9B78-F0E2BFB2BD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9">
              <a:extLst>
                <a:ext uri="{FF2B5EF4-FFF2-40B4-BE49-F238E27FC236}">
                  <a16:creationId xmlns:a16="http://schemas.microsoft.com/office/drawing/2014/main" id="{4B1C21A9-2A27-4BA8-AB2C-E2F23D93F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20">
              <a:extLst>
                <a:ext uri="{FF2B5EF4-FFF2-40B4-BE49-F238E27FC236}">
                  <a16:creationId xmlns:a16="http://schemas.microsoft.com/office/drawing/2014/main" id="{803E4DF0-86BE-4F7B-99D9-A4DAF790A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21">
              <a:extLst>
                <a:ext uri="{FF2B5EF4-FFF2-40B4-BE49-F238E27FC236}">
                  <a16:creationId xmlns:a16="http://schemas.microsoft.com/office/drawing/2014/main" id="{324C4266-1501-454D-A3A2-C60585E379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4">
              <a:extLst>
                <a:ext uri="{FF2B5EF4-FFF2-40B4-BE49-F238E27FC236}">
                  <a16:creationId xmlns:a16="http://schemas.microsoft.com/office/drawing/2014/main" id="{335F4B74-90BA-4372-9744-660DE1DAE6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25">
              <a:extLst>
                <a:ext uri="{FF2B5EF4-FFF2-40B4-BE49-F238E27FC236}">
                  <a16:creationId xmlns:a16="http://schemas.microsoft.com/office/drawing/2014/main" id="{676BC228-1D88-4E9F-A39C-485245F38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26">
              <a:extLst>
                <a:ext uri="{FF2B5EF4-FFF2-40B4-BE49-F238E27FC236}">
                  <a16:creationId xmlns:a16="http://schemas.microsoft.com/office/drawing/2014/main" id="{82C283AD-515F-427B-A581-F1EC42B2F8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7">
              <a:extLst>
                <a:ext uri="{FF2B5EF4-FFF2-40B4-BE49-F238E27FC236}">
                  <a16:creationId xmlns:a16="http://schemas.microsoft.com/office/drawing/2014/main" id="{A211013C-44EA-4C7F-867A-70F84606A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8">
              <a:extLst>
                <a:ext uri="{FF2B5EF4-FFF2-40B4-BE49-F238E27FC236}">
                  <a16:creationId xmlns:a16="http://schemas.microsoft.com/office/drawing/2014/main" id="{5A091894-50E1-4B1B-94B2-693B5DC5A0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9">
              <a:extLst>
                <a:ext uri="{FF2B5EF4-FFF2-40B4-BE49-F238E27FC236}">
                  <a16:creationId xmlns:a16="http://schemas.microsoft.com/office/drawing/2014/main" id="{33665320-A7B0-4BE7-B587-654A5E130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36">
              <a:extLst>
                <a:ext uri="{FF2B5EF4-FFF2-40B4-BE49-F238E27FC236}">
                  <a16:creationId xmlns:a16="http://schemas.microsoft.com/office/drawing/2014/main" id="{5E731000-CA59-41D5-BBAF-4CF0C93CC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37">
              <a:extLst>
                <a:ext uri="{FF2B5EF4-FFF2-40B4-BE49-F238E27FC236}">
                  <a16:creationId xmlns:a16="http://schemas.microsoft.com/office/drawing/2014/main" id="{3ADE52FC-89F2-4DE3-90F2-23F8A19B5F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38">
              <a:extLst>
                <a:ext uri="{FF2B5EF4-FFF2-40B4-BE49-F238E27FC236}">
                  <a16:creationId xmlns:a16="http://schemas.microsoft.com/office/drawing/2014/main" id="{C598494B-717D-4E29-9D55-F0FEF36C0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39">
              <a:extLst>
                <a:ext uri="{FF2B5EF4-FFF2-40B4-BE49-F238E27FC236}">
                  <a16:creationId xmlns:a16="http://schemas.microsoft.com/office/drawing/2014/main" id="{4E748B28-C809-4A72-BA26-B42706005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40">
              <a:extLst>
                <a:ext uri="{FF2B5EF4-FFF2-40B4-BE49-F238E27FC236}">
                  <a16:creationId xmlns:a16="http://schemas.microsoft.com/office/drawing/2014/main" id="{1B55B6D8-6E87-41B4-8C20-4C59AB35B0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41">
              <a:extLst>
                <a:ext uri="{FF2B5EF4-FFF2-40B4-BE49-F238E27FC236}">
                  <a16:creationId xmlns:a16="http://schemas.microsoft.com/office/drawing/2014/main" id="{8AF0CB98-D797-4C0F-B534-B53FFEC58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42">
              <a:extLst>
                <a:ext uri="{FF2B5EF4-FFF2-40B4-BE49-F238E27FC236}">
                  <a16:creationId xmlns:a16="http://schemas.microsoft.com/office/drawing/2014/main" id="{8161F426-0884-4746-ADFB-ED2E8ED5E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43">
              <a:extLst>
                <a:ext uri="{FF2B5EF4-FFF2-40B4-BE49-F238E27FC236}">
                  <a16:creationId xmlns:a16="http://schemas.microsoft.com/office/drawing/2014/main" id="{9FB6AEF0-B7A7-4C34-8BCA-D1939E5C0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44">
              <a:extLst>
                <a:ext uri="{FF2B5EF4-FFF2-40B4-BE49-F238E27FC236}">
                  <a16:creationId xmlns:a16="http://schemas.microsoft.com/office/drawing/2014/main" id="{C4221C70-D5F8-42A7-B0AF-B63791EFA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57">
              <a:extLst>
                <a:ext uri="{FF2B5EF4-FFF2-40B4-BE49-F238E27FC236}">
                  <a16:creationId xmlns:a16="http://schemas.microsoft.com/office/drawing/2014/main" id="{4C075733-AA99-4CB2-934E-9F42E6FC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58">
              <a:extLst>
                <a:ext uri="{FF2B5EF4-FFF2-40B4-BE49-F238E27FC236}">
                  <a16:creationId xmlns:a16="http://schemas.microsoft.com/office/drawing/2014/main" id="{266B426D-F5FB-456F-84B5-2DACFEA7AB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47" name="Round Diagonal Corner Rectangle 6">
            <a:extLst>
              <a:ext uri="{FF2B5EF4-FFF2-40B4-BE49-F238E27FC236}">
                <a16:creationId xmlns:a16="http://schemas.microsoft.com/office/drawing/2014/main" id="{083A6575-45DF-4CD7-8E7D-50E51B82D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high confidence">
            <a:extLst>
              <a:ext uri="{FF2B5EF4-FFF2-40B4-BE49-F238E27FC236}">
                <a16:creationId xmlns:a16="http://schemas.microsoft.com/office/drawing/2014/main" id="{29B18846-E9CB-408F-AB25-4AF06DFB5A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9015" y="804097"/>
            <a:ext cx="5006215" cy="5242315"/>
          </a:xfrm>
          <a:prstGeom prst="rect">
            <a:avLst/>
          </a:prstGeom>
        </p:spPr>
      </p:pic>
    </p:spTree>
    <p:extLst>
      <p:ext uri="{BB962C8B-B14F-4D97-AF65-F5344CB8AC3E}">
        <p14:creationId xmlns:p14="http://schemas.microsoft.com/office/powerpoint/2010/main" val="24478905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6"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42"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4" name="Group 13">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useBgFill="1">
        <p:nvSpPr>
          <p:cNvPr id="53" name="Rectangle 52">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B5105E7-4348-4C06-B89D-DE86C866B186}"/>
              </a:ext>
            </a:extLst>
          </p:cNvPr>
          <p:cNvSpPr>
            <a:spLocks noGrp="1"/>
          </p:cNvSpPr>
          <p:nvPr>
            <p:ph type="title"/>
          </p:nvPr>
        </p:nvSpPr>
        <p:spPr>
          <a:xfrm>
            <a:off x="1141413" y="618518"/>
            <a:ext cx="4459286" cy="1478570"/>
          </a:xfrm>
        </p:spPr>
        <p:txBody>
          <a:bodyPr vert="horz" lIns="91440" tIns="45720" rIns="91440" bIns="45720" rtlCol="0" anchor="ctr">
            <a:normAutofit/>
          </a:bodyPr>
          <a:lstStyle/>
          <a:p>
            <a:r>
              <a:rPr lang="en-US"/>
              <a:t>Final Example</a:t>
            </a:r>
            <a:br>
              <a:rPr lang="en-US"/>
            </a:br>
            <a:br>
              <a:rPr lang="en-US"/>
            </a:br>
            <a:endParaRPr lang="en-US"/>
          </a:p>
        </p:txBody>
      </p:sp>
      <p:sp>
        <p:nvSpPr>
          <p:cNvPr id="4" name="Text Placeholder 3">
            <a:extLst>
              <a:ext uri="{FF2B5EF4-FFF2-40B4-BE49-F238E27FC236}">
                <a16:creationId xmlns:a16="http://schemas.microsoft.com/office/drawing/2014/main" id="{DE3ECB51-9AA1-4E2D-BC49-50E1786FE49F}"/>
              </a:ext>
            </a:extLst>
          </p:cNvPr>
          <p:cNvSpPr>
            <a:spLocks noGrp="1"/>
          </p:cNvSpPr>
          <p:nvPr>
            <p:ph type="body" sz="half" idx="2"/>
          </p:nvPr>
        </p:nvSpPr>
        <p:spPr>
          <a:xfrm>
            <a:off x="698067" y="1833851"/>
            <a:ext cx="4459287" cy="3965046"/>
          </a:xfrm>
        </p:spPr>
        <p:txBody>
          <a:bodyPr vert="horz" lIns="91440" tIns="45720" rIns="91440" bIns="45720" rtlCol="0" anchor="t">
            <a:normAutofit fontScale="92500" lnSpcReduction="20000"/>
          </a:bodyPr>
          <a:lstStyle/>
          <a:p>
            <a:pPr indent="-228600">
              <a:buFont typeface="Arial" panose="020B0604020202020204" pitchFamily="34" charset="0"/>
              <a:buChar char="•"/>
            </a:pPr>
            <a:r>
              <a:rPr lang="en-US" sz="2000"/>
              <a:t>Glu Mobile's Deer Hunter 2014 (Left)</a:t>
            </a:r>
          </a:p>
          <a:p>
            <a:pPr indent="-228600">
              <a:buFont typeface="Arial" panose="020B0604020202020204" pitchFamily="34" charset="0"/>
              <a:buChar char="•"/>
            </a:pPr>
            <a:r>
              <a:rPr lang="en-US" sz="2000"/>
              <a:t>Hothead Games' Kill Shot (Right)</a:t>
            </a:r>
          </a:p>
          <a:p>
            <a:pPr marL="114300" indent="-342900">
              <a:buFont typeface="Arial" panose="020B0604020202020204" pitchFamily="34" charset="0"/>
              <a:buChar char="•"/>
            </a:pPr>
            <a:r>
              <a:rPr lang="en-US" sz="2000"/>
              <a:t>“Kill Shot is effectively a complete </a:t>
            </a:r>
            <a:r>
              <a:rPr lang="en-US" sz="2000" err="1"/>
              <a:t>ripoff</a:t>
            </a:r>
            <a:r>
              <a:rPr lang="en-US" sz="2000"/>
              <a:t> of our game Deer Hunter 2014,” said Chris </a:t>
            </a:r>
            <a:r>
              <a:rPr lang="en-US" sz="2000" err="1"/>
              <a:t>Akhavan</a:t>
            </a:r>
            <a:r>
              <a:rPr lang="en-US" sz="2000"/>
              <a:t>, the president of publishing at San Francisco-based Glu Mobile, in an interview with </a:t>
            </a:r>
            <a:r>
              <a:rPr lang="en-US" sz="2000" err="1"/>
              <a:t>GamesBeat</a:t>
            </a:r>
            <a:r>
              <a:rPr lang="en-US" sz="2000"/>
              <a:t>. “The only difference is that in Kill Shot, you are shooting humans. In our game, you are shooting deer and other animals.”</a:t>
            </a:r>
          </a:p>
          <a:p>
            <a:pPr marL="114300" indent="-342900">
              <a:buFont typeface="Arial" panose="020B0604020202020204" pitchFamily="34" charset="0"/>
              <a:buChar char="•"/>
            </a:pPr>
            <a:r>
              <a:rPr lang="en-US" sz="2000"/>
              <a:t>The companies settled for an undisclosed amount, plus continued royalties </a:t>
            </a:r>
          </a:p>
          <a:p>
            <a:pPr marL="285750" indent="-285750">
              <a:buChar char="•"/>
            </a:pPr>
            <a:endParaRPr lang="en-US" sz="2000"/>
          </a:p>
        </p:txBody>
      </p:sp>
      <p:pic>
        <p:nvPicPr>
          <p:cNvPr id="5" name="Picture 5" descr="A picture containing photo, grass, text, different&#10;&#10;Description generated with high confidence">
            <a:extLst>
              <a:ext uri="{FF2B5EF4-FFF2-40B4-BE49-F238E27FC236}">
                <a16:creationId xmlns:a16="http://schemas.microsoft.com/office/drawing/2014/main" id="{131C7D73-F2B2-4D89-AB73-070A89F0617D}"/>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5694219" y="434514"/>
            <a:ext cx="6495369" cy="5783914"/>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8"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9"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2"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7"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0"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75"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7"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8"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9"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0"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1"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2"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3"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84"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31538206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74E95-E794-49F5-8A94-2E73665BC90D}"/>
              </a:ext>
            </a:extLst>
          </p:cNvPr>
          <p:cNvSpPr>
            <a:spLocks noGrp="1"/>
          </p:cNvSpPr>
          <p:nvPr>
            <p:ph type="title"/>
          </p:nvPr>
        </p:nvSpPr>
        <p:spPr/>
        <p:txBody>
          <a:bodyPr/>
          <a:lstStyle/>
          <a:p>
            <a:r>
              <a:rPr lang="en-US"/>
              <a:t>Takeaway</a:t>
            </a:r>
          </a:p>
        </p:txBody>
      </p:sp>
      <p:sp>
        <p:nvSpPr>
          <p:cNvPr id="3" name="Content Placeholder 2">
            <a:extLst>
              <a:ext uri="{FF2B5EF4-FFF2-40B4-BE49-F238E27FC236}">
                <a16:creationId xmlns:a16="http://schemas.microsoft.com/office/drawing/2014/main" id="{20D068F5-9218-4648-B3BC-0004F3C2ECD8}"/>
              </a:ext>
            </a:extLst>
          </p:cNvPr>
          <p:cNvSpPr>
            <a:spLocks noGrp="1"/>
          </p:cNvSpPr>
          <p:nvPr>
            <p:ph idx="1"/>
          </p:nvPr>
        </p:nvSpPr>
        <p:spPr/>
        <p:txBody>
          <a:bodyPr vert="horz" lIns="91440" tIns="45720" rIns="91440" bIns="45720" rtlCol="0" anchor="t">
            <a:normAutofit/>
          </a:bodyPr>
          <a:lstStyle/>
          <a:p>
            <a:r>
              <a:rPr lang="en-US"/>
              <a:t>The law related to copyright in mobile games has yet to be fully developed, especially in Canada</a:t>
            </a:r>
          </a:p>
          <a:p>
            <a:r>
              <a:rPr lang="en-US"/>
              <a:t>While it appears that Copyright law generally supports the protection of mobile games in Canada, it has yet to be heavily litigated </a:t>
            </a:r>
          </a:p>
          <a:p>
            <a:r>
              <a:rPr lang="en-US"/>
              <a:t>The courts in the United States tend to put a strong focus on the originality of the work, while deterring frivolous litigation for games that, while similar, have distinct differences</a:t>
            </a:r>
          </a:p>
          <a:p>
            <a:endParaRPr lang="en-US"/>
          </a:p>
          <a:p>
            <a:endParaRPr lang="en-US"/>
          </a:p>
          <a:p>
            <a:endParaRPr lang="en-US"/>
          </a:p>
          <a:p>
            <a:endParaRPr lang="en-US"/>
          </a:p>
        </p:txBody>
      </p:sp>
    </p:spTree>
    <p:extLst>
      <p:ext uri="{BB962C8B-B14F-4D97-AF65-F5344CB8AC3E}">
        <p14:creationId xmlns:p14="http://schemas.microsoft.com/office/powerpoint/2010/main" val="140979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screenshot of a cell phone&#10;&#10;Description generated with very high confidence">
            <a:extLst>
              <a:ext uri="{FF2B5EF4-FFF2-40B4-BE49-F238E27FC236}">
                <a16:creationId xmlns:a16="http://schemas.microsoft.com/office/drawing/2014/main" id="{87A7FD0D-7264-4351-8F45-E0ACC11E2B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0752" y="637058"/>
            <a:ext cx="5970494" cy="18959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Online Media 1">
            <a:hlinkClick r:id="" action="ppaction://media"/>
            <a:extLst>
              <a:ext uri="{FF2B5EF4-FFF2-40B4-BE49-F238E27FC236}">
                <a16:creationId xmlns:a16="http://schemas.microsoft.com/office/drawing/2014/main" id="{6D51D91E-5CFB-431B-AD58-7724831BADF4}"/>
              </a:ext>
            </a:extLst>
          </p:cNvPr>
          <p:cNvPicPr>
            <a:picLocks noRot="1" noChangeAspect="1"/>
          </p:cNvPicPr>
          <p:nvPr>
            <a:videoFile r:link="rId1"/>
          </p:nvPr>
        </p:nvPicPr>
        <p:blipFill>
          <a:blip r:embed="rId4"/>
          <a:stretch>
            <a:fillRect/>
          </a:stretch>
        </p:blipFill>
        <p:spPr>
          <a:xfrm>
            <a:off x="2830285" y="2713809"/>
            <a:ext cx="6531429" cy="3673929"/>
          </a:xfrm>
          <a:prstGeom prst="rect">
            <a:avLst/>
          </a:prstGeom>
        </p:spPr>
      </p:pic>
    </p:spTree>
    <p:extLst>
      <p:ext uri="{BB962C8B-B14F-4D97-AF65-F5344CB8AC3E}">
        <p14:creationId xmlns:p14="http://schemas.microsoft.com/office/powerpoint/2010/main" val="13619445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A5B8B-4F24-437B-B328-A3A87C24EA20}"/>
              </a:ext>
            </a:extLst>
          </p:cNvPr>
          <p:cNvSpPr>
            <a:spLocks noGrp="1"/>
          </p:cNvSpPr>
          <p:nvPr>
            <p:ph type="title"/>
          </p:nvPr>
        </p:nvSpPr>
        <p:spPr/>
        <p:txBody>
          <a:bodyPr/>
          <a:lstStyle/>
          <a:p>
            <a:r>
              <a:rPr lang="en-US"/>
              <a:t>Final Thought</a:t>
            </a:r>
          </a:p>
        </p:txBody>
      </p:sp>
      <p:pic>
        <p:nvPicPr>
          <p:cNvPr id="4" name="Picture 4" descr="A screenshot of a cell phone&#10;&#10;Description generated with high confidence">
            <a:extLst>
              <a:ext uri="{FF2B5EF4-FFF2-40B4-BE49-F238E27FC236}">
                <a16:creationId xmlns:a16="http://schemas.microsoft.com/office/drawing/2014/main" id="{6806BE90-2E1E-4D60-878B-F9C535592AE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241966" y="1723015"/>
            <a:ext cx="8342200" cy="4968731"/>
          </a:xfrm>
          <a:prstGeom prst="rect">
            <a:avLst/>
          </a:prstGeom>
        </p:spPr>
      </p:pic>
    </p:spTree>
    <p:extLst>
      <p:ext uri="{BB962C8B-B14F-4D97-AF65-F5344CB8AC3E}">
        <p14:creationId xmlns:p14="http://schemas.microsoft.com/office/powerpoint/2010/main" val="14166605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2" cstate="email">
            <a:duotone>
              <a:schemeClr val="bg2">
                <a:shade val="88000"/>
                <a:hueMod val="106000"/>
                <a:satMod val="140000"/>
                <a:lumMod val="54000"/>
              </a:schemeClr>
              <a:schemeClr val="bg2">
                <a:tint val="98000"/>
                <a:hueMod val="90000"/>
                <a:satMod val="150000"/>
                <a:lumMod val="16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screenshot of a social media post&#10;&#10;Description generated with very high confidence">
            <a:extLst>
              <a:ext uri="{FF2B5EF4-FFF2-40B4-BE49-F238E27FC236}">
                <a16:creationId xmlns:a16="http://schemas.microsoft.com/office/drawing/2014/main" id="{E09C64C0-B678-4C42-AA4E-A9049426AC41}"/>
              </a:ext>
            </a:extLst>
          </p:cNvPr>
          <p:cNvPicPr>
            <a:picLocks noChangeAspect="1"/>
          </p:cNvPicPr>
          <p:nvPr/>
        </p:nvPicPr>
        <p:blipFill>
          <a:blip r:embed="rId3"/>
          <a:stretch>
            <a:fillRect/>
          </a:stretch>
        </p:blipFill>
        <p:spPr>
          <a:xfrm>
            <a:off x="643467" y="702733"/>
            <a:ext cx="10905066" cy="5452533"/>
          </a:xfrm>
          <a:prstGeom prst="rect">
            <a:avLst/>
          </a:prstGeom>
        </p:spPr>
      </p:pic>
    </p:spTree>
    <p:extLst>
      <p:ext uri="{BB962C8B-B14F-4D97-AF65-F5344CB8AC3E}">
        <p14:creationId xmlns:p14="http://schemas.microsoft.com/office/powerpoint/2010/main" val="23963566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DE0D3-CF90-411A-80E1-15777FAD37AF}"/>
              </a:ext>
            </a:extLst>
          </p:cNvPr>
          <p:cNvSpPr>
            <a:spLocks noGrp="1"/>
          </p:cNvSpPr>
          <p:nvPr>
            <p:ph type="title"/>
          </p:nvPr>
        </p:nvSpPr>
        <p:spPr/>
        <p:txBody>
          <a:bodyPr>
            <a:normAutofit fontScale="90000"/>
          </a:bodyPr>
          <a:lstStyle/>
          <a:p>
            <a:r>
              <a:rPr lang="en-US"/>
              <a:t>Should copyright infringement,  privacy violations, and reverse coding be covered by insurers?</a:t>
            </a:r>
          </a:p>
        </p:txBody>
      </p:sp>
      <p:sp>
        <p:nvSpPr>
          <p:cNvPr id="3" name="Content Placeholder 2">
            <a:extLst>
              <a:ext uri="{FF2B5EF4-FFF2-40B4-BE49-F238E27FC236}">
                <a16:creationId xmlns:a16="http://schemas.microsoft.com/office/drawing/2014/main" id="{285B4B9D-7AED-4AA1-B3B3-22A0EE6EF13B}"/>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a:t>5 main principles of insurance: </a:t>
            </a:r>
          </a:p>
          <a:p>
            <a:pPr marL="0" indent="0">
              <a:buNone/>
            </a:pPr>
            <a:r>
              <a:rPr lang="en-US"/>
              <a:t>1. Compensation of loss </a:t>
            </a:r>
          </a:p>
          <a:p>
            <a:pPr marL="0" indent="0">
              <a:buNone/>
            </a:pPr>
            <a:r>
              <a:rPr lang="en-US"/>
              <a:t>2. Indemnity limited to the loss </a:t>
            </a:r>
          </a:p>
          <a:p>
            <a:pPr marL="0" indent="0">
              <a:buNone/>
            </a:pPr>
            <a:r>
              <a:rPr lang="en-US"/>
              <a:t>3. Fortuity: The idea that insurance protects against uncertain events </a:t>
            </a:r>
          </a:p>
          <a:p>
            <a:pPr marL="0" indent="0">
              <a:buNone/>
            </a:pPr>
            <a:r>
              <a:rPr lang="en-US"/>
              <a:t>4. Utmost good faith of both the insurer and the insured </a:t>
            </a:r>
          </a:p>
          <a:p>
            <a:pPr marL="0" indent="0">
              <a:buNone/>
            </a:pPr>
            <a:r>
              <a:rPr lang="en-US"/>
              <a:t>5. Consumer Protection: Bargaining Protection between the insured and insurer </a:t>
            </a:r>
          </a:p>
          <a:p>
            <a:pPr marL="0" indent="0">
              <a:buNone/>
            </a:pPr>
            <a:endParaRPr lang="en-US"/>
          </a:p>
          <a:p>
            <a:pPr marL="0">
              <a:buNone/>
            </a:pPr>
            <a:r>
              <a:rPr lang="en-US" cap="all"/>
              <a:t>BROWN, “PRIVATE INSURANCE AND PUBLIC POLICY”</a:t>
            </a:r>
            <a:endParaRPr lang="en-US"/>
          </a:p>
          <a:p>
            <a:pPr marL="0" indent="0">
              <a:buNone/>
            </a:pPr>
            <a:endParaRPr lang="en-US"/>
          </a:p>
        </p:txBody>
      </p:sp>
    </p:spTree>
    <p:extLst>
      <p:ext uri="{BB962C8B-B14F-4D97-AF65-F5344CB8AC3E}">
        <p14:creationId xmlns:p14="http://schemas.microsoft.com/office/powerpoint/2010/main" val="17129356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DB131-4130-4A1F-95B9-9DE1512EDCA0}"/>
              </a:ext>
            </a:extLst>
          </p:cNvPr>
          <p:cNvSpPr>
            <a:spLocks noGrp="1"/>
          </p:cNvSpPr>
          <p:nvPr>
            <p:ph type="title"/>
          </p:nvPr>
        </p:nvSpPr>
        <p:spPr/>
        <p:txBody>
          <a:bodyPr/>
          <a:lstStyle/>
          <a:p>
            <a:r>
              <a:rPr lang="en-US"/>
              <a:t>Application to the Mobile Video Game Context</a:t>
            </a:r>
          </a:p>
        </p:txBody>
      </p:sp>
      <p:sp>
        <p:nvSpPr>
          <p:cNvPr id="3" name="Content Placeholder 2">
            <a:extLst>
              <a:ext uri="{FF2B5EF4-FFF2-40B4-BE49-F238E27FC236}">
                <a16:creationId xmlns:a16="http://schemas.microsoft.com/office/drawing/2014/main" id="{9EF41B65-BD23-4AC5-9A83-53E7FEF435B1}"/>
              </a:ext>
            </a:extLst>
          </p:cNvPr>
          <p:cNvSpPr>
            <a:spLocks noGrp="1"/>
          </p:cNvSpPr>
          <p:nvPr>
            <p:ph idx="1"/>
          </p:nvPr>
        </p:nvSpPr>
        <p:spPr/>
        <p:txBody>
          <a:bodyPr vert="horz" lIns="91440" tIns="45720" rIns="91440" bIns="45720" rtlCol="0" anchor="t">
            <a:normAutofit/>
          </a:bodyPr>
          <a:lstStyle/>
          <a:p>
            <a:r>
              <a:rPr lang="en-US"/>
              <a:t>Insuring against copyright infringement, trademark theft, and privacy violations violate the principle of fortuity, as the party seeking compensation is breaking the law </a:t>
            </a:r>
          </a:p>
          <a:p>
            <a:r>
              <a:rPr lang="en-US"/>
              <a:t>Most insurance contracts have an exception excluding coverage for illegal acts, but then why is a major insurance broker offering this type of insurance?</a:t>
            </a:r>
          </a:p>
          <a:p>
            <a:r>
              <a:rPr lang="en-US"/>
              <a:t>Similarities to gambling? </a:t>
            </a:r>
          </a:p>
        </p:txBody>
      </p:sp>
    </p:spTree>
    <p:extLst>
      <p:ext uri="{BB962C8B-B14F-4D97-AF65-F5344CB8AC3E}">
        <p14:creationId xmlns:p14="http://schemas.microsoft.com/office/powerpoint/2010/main" val="10721004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generated with high confidence">
            <a:extLst>
              <a:ext uri="{FF2B5EF4-FFF2-40B4-BE49-F238E27FC236}">
                <a16:creationId xmlns:a16="http://schemas.microsoft.com/office/drawing/2014/main" id="{66319BB3-4A5E-493C-9FF7-4B60207245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4">
            <a:extLst>
              <a:ext uri="{FF2B5EF4-FFF2-40B4-BE49-F238E27FC236}">
                <a16:creationId xmlns:a16="http://schemas.microsoft.com/office/drawing/2014/main" id="{66BB085D-094D-4F3E-93FB-16972509A1F9}"/>
              </a:ext>
            </a:extLst>
          </p:cNvPr>
          <p:cNvPicPr>
            <a:picLocks noChangeAspect="1"/>
          </p:cNvPicPr>
          <p:nvPr/>
        </p:nvPicPr>
        <p:blipFill>
          <a:blip r:embed="rId3"/>
          <a:stretch>
            <a:fillRect/>
          </a:stretch>
        </p:blipFill>
        <p:spPr>
          <a:xfrm>
            <a:off x="-123264" y="-3642"/>
            <a:ext cx="12483351" cy="7078195"/>
          </a:xfrm>
          <a:prstGeom prst="rect">
            <a:avLst/>
          </a:prstGeom>
        </p:spPr>
      </p:pic>
    </p:spTree>
    <p:extLst>
      <p:ext uri="{BB962C8B-B14F-4D97-AF65-F5344CB8AC3E}">
        <p14:creationId xmlns:p14="http://schemas.microsoft.com/office/powerpoint/2010/main" val="39184773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otalTime>0</TotalTime>
  <Words>2906</Words>
  <Application>Microsoft Macintosh PowerPoint</Application>
  <PresentationFormat>Widescreen</PresentationFormat>
  <Paragraphs>286</Paragraphs>
  <Slides>94</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94</vt:i4>
      </vt:variant>
    </vt:vector>
  </HeadingPairs>
  <TitlesOfParts>
    <vt:vector size="99" baseType="lpstr">
      <vt:lpstr>Arial</vt:lpstr>
      <vt:lpstr>Arial,Sans-Serif</vt:lpstr>
      <vt:lpstr>Trebuchet MS</vt:lpstr>
      <vt:lpstr>Tw Cen MT</vt:lpstr>
      <vt:lpstr>Circuit</vt:lpstr>
      <vt:lpstr>Mobile Gaming: The “Freemium” Model  &amp; the Law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Models of revenue</vt:lpstr>
      <vt:lpstr>Up-front app purchase model</vt:lpstr>
      <vt:lpstr>Subscription Model</vt:lpstr>
      <vt:lpstr>“Freemium” model</vt:lpstr>
      <vt:lpstr>“Freemium” Model</vt:lpstr>
      <vt:lpstr>Who are the developers?</vt:lpstr>
      <vt:lpstr>Who are the developers?</vt:lpstr>
      <vt:lpstr>APPLE'S 2017 GAME OF THE YEAR IN 12 COUNTRIES: SPLITTER CRITTERS</vt:lpstr>
      <vt:lpstr>SPLITTER CRITTERS</vt:lpstr>
      <vt:lpstr>PowerPoint Presentation</vt:lpstr>
      <vt:lpstr>In-app purchases</vt:lpstr>
      <vt:lpstr>Why Does it Work?</vt:lpstr>
      <vt:lpstr>PowerPoint Presentation</vt:lpstr>
      <vt:lpstr>Costs at each level</vt:lpstr>
      <vt:lpstr>Costs at each level</vt:lpstr>
      <vt:lpstr>PowerPoint Presentation</vt:lpstr>
      <vt:lpstr>Welcome to</vt:lpstr>
      <vt:lpstr>Privacy grade</vt:lpstr>
      <vt:lpstr>PowerPoint Presentation</vt:lpstr>
      <vt:lpstr>PowerPoint Presentation</vt:lpstr>
      <vt:lpstr>PowerPoint Presentation</vt:lpstr>
      <vt:lpstr>Major Privacy law modernization – gdpr</vt:lpstr>
      <vt:lpstr>PowerPoint Presentation</vt:lpstr>
      <vt:lpstr>PowerPoint Presentation</vt:lpstr>
      <vt:lpstr>GDPR - game dev’s puzzling requirements</vt:lpstr>
      <vt:lpstr>GDPR - game dev’s puzzling requirements</vt:lpstr>
      <vt:lpstr>Components of compliance</vt:lpstr>
      <vt:lpstr>Components of compliance - consent</vt:lpstr>
      <vt:lpstr>Components of compliance - consent</vt:lpstr>
      <vt:lpstr>PowerPoint Presentation</vt:lpstr>
      <vt:lpstr>PowerPoint Presentation</vt:lpstr>
      <vt:lpstr>PowerPoint Presentation</vt:lpstr>
      <vt:lpstr>Components of compliance - consent</vt:lpstr>
      <vt:lpstr>Components of compliance - consent</vt:lpstr>
      <vt:lpstr>PowerPoint Presentation</vt:lpstr>
      <vt:lpstr>PowerPoint Presentation</vt:lpstr>
      <vt:lpstr>Components of compliance - consent</vt:lpstr>
      <vt:lpstr>Components of compliance – other rights</vt:lpstr>
      <vt:lpstr>PowerPoint Presentation</vt:lpstr>
      <vt:lpstr>PowerPoint Presentation</vt:lpstr>
      <vt:lpstr>Sample Privacy Policy</vt:lpstr>
      <vt:lpstr>GDPR-K</vt:lpstr>
      <vt:lpstr>PowerPoint Presentation</vt:lpstr>
      <vt:lpstr>Freemium for kids</vt:lpstr>
      <vt:lpstr>PowerPoint Presentation</vt:lpstr>
      <vt:lpstr>PowerPoint Presentation</vt:lpstr>
      <vt:lpstr>On  the note of Parental Consent</vt:lpstr>
      <vt:lpstr>PowerPoint Presentation</vt:lpstr>
      <vt:lpstr>PowerPoint Presentation</vt:lpstr>
      <vt:lpstr>PowerPoint Presentation</vt:lpstr>
      <vt:lpstr>PowerPoint Presentation</vt:lpstr>
      <vt:lpstr>PowerPoint Presentation</vt:lpstr>
      <vt:lpstr>To wrap up...</vt:lpstr>
      <vt:lpstr>PowerPoint Presentation</vt:lpstr>
      <vt:lpstr>Intellectual Property Rights in Mobile Games </vt:lpstr>
      <vt:lpstr>Types of IP</vt:lpstr>
      <vt:lpstr>Patents </vt:lpstr>
      <vt:lpstr>Are Mobile Video Games subject to patent law?</vt:lpstr>
      <vt:lpstr>To be Clear...  large mobile game companies heavily pursue patents </vt:lpstr>
      <vt:lpstr>Copyright</vt:lpstr>
      <vt:lpstr>Copyright Act (R.S.C., 1985, c. C-42) </vt:lpstr>
      <vt:lpstr>Trade-Marks  Trade-marks Act, RSC 1985, c T-13, s 2. </vt:lpstr>
      <vt:lpstr>Industrial Design </vt:lpstr>
      <vt:lpstr>WHAT IS SOURCE CODE, AND IS IT PROTECTED?</vt:lpstr>
      <vt:lpstr>PowerPoint Presentation</vt:lpstr>
      <vt:lpstr>Litigating Copyright Infringement &amp; Trade-Mark Claims</vt:lpstr>
      <vt:lpstr>Copyright Infringement: Yes or No? </vt:lpstr>
      <vt:lpstr>Opposing View  </vt:lpstr>
      <vt:lpstr>So What do you think?   Blizzard Entertainment, Inc. v. Lilith Games Co. (US) </vt:lpstr>
      <vt:lpstr>No Infringement: scènes à faire doctrine </vt:lpstr>
      <vt:lpstr>Yes or no?  TETRIS HOLDING, LLC AND THE TETRIS COMPANY, LLC V XIO INTERACTIVE, INC. (US 2012) </vt:lpstr>
      <vt:lpstr>Copyright infringed!</vt:lpstr>
      <vt:lpstr>Spry Fox LLC v. LOLApps, Inc. </vt:lpstr>
      <vt:lpstr>Copyright likely Infringed... Maybe?</vt:lpstr>
      <vt:lpstr>Kung fu v glu</vt:lpstr>
      <vt:lpstr>Flappy Bird &amp; Nintendo</vt:lpstr>
      <vt:lpstr>PowerPoint Presentation</vt:lpstr>
      <vt:lpstr>Final Example  </vt:lpstr>
      <vt:lpstr>Takeaway</vt:lpstr>
      <vt:lpstr>Final Thought</vt:lpstr>
      <vt:lpstr>PowerPoint Presentation</vt:lpstr>
      <vt:lpstr>Should copyright infringement,  privacy violations, and reverse coding be covered by insurers?</vt:lpstr>
      <vt:lpstr>Application to the Mobile Video Game Context</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Gaming: “Freemium” and Law</dc:title>
  <dc:creator>Conor Kennelly</dc:creator>
  <cp:lastModifiedBy>Microsoft Office User</cp:lastModifiedBy>
  <cp:revision>137</cp:revision>
  <dcterms:created xsi:type="dcterms:W3CDTF">2018-11-14T06:12:37Z</dcterms:created>
  <dcterms:modified xsi:type="dcterms:W3CDTF">2018-11-15T06:39:04Z</dcterms:modified>
</cp:coreProperties>
</file>