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7" r:id="rId1"/>
    <p:sldMasterId id="2147483718" r:id="rId2"/>
    <p:sldMasterId id="2147483719" r:id="rId3"/>
    <p:sldMasterId id="2147483720" r:id="rId4"/>
    <p:sldMasterId id="2147483721" r:id="rId5"/>
    <p:sldMasterId id="2147483722" r:id="rId6"/>
    <p:sldMasterId id="2147483723" r:id="rId7"/>
  </p:sldMasterIdLst>
  <p:notesMasterIdLst>
    <p:notesMasterId r:id="rId63"/>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Lst>
  <p:sldSz cx="12192000" cy="6858000"/>
  <p:notesSz cx="6858000" cy="9144000"/>
  <p:embeddedFontLst>
    <p:embeddedFont>
      <p:font typeface="Avenir" panose="02000503020000020003" pitchFamily="2" charset="0"/>
      <p:regular r:id="rId64"/>
      <p:italic r:id="rId65"/>
    </p:embeddedFont>
    <p:embeddedFont>
      <p:font typeface="Calibri" panose="020F0502020204030204" pitchFamily="34" charset="0"/>
      <p:regular r:id="rId66"/>
      <p:bold r:id="rId67"/>
      <p:italic r:id="rId68"/>
      <p:boldItalic r:id="rId69"/>
    </p:embeddedFont>
    <p:embeddedFont>
      <p:font typeface="Century Gothic" panose="020B0502020202020204" pitchFamily="34" charset="0"/>
      <p:regular r:id="rId70"/>
      <p:bold r:id="rId71"/>
      <p:italic r:id="rId72"/>
      <p:boldItalic r:id="rId73"/>
    </p:embeddedFont>
    <p:embeddedFont>
      <p:font typeface="Rockwell" panose="02060603020205020403" pitchFamily="18" charset="77"/>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9"/>
  </p:normalViewPr>
  <p:slideViewPr>
    <p:cSldViewPr snapToGrid="0" snapToObjects="1" showGuides="1">
      <p:cViewPr varScale="1">
        <p:scale>
          <a:sx n="108" d="100"/>
          <a:sy n="108" d="100"/>
        </p:scale>
        <p:origin x="736"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notesMaster" Target="notesMasters/notesMaster1.xml"/><Relationship Id="rId68" Type="http://schemas.openxmlformats.org/officeDocument/2006/relationships/font" Target="fonts/font5.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11.fntdata"/><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9.fntdata"/><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4.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font" Target="fonts/font7.fntdata"/><Relationship Id="rId75"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13.fntdata"/><Relationship Id="rId7" Type="http://schemas.openxmlformats.org/officeDocument/2006/relationships/slideMaster" Target="slideMasters/slideMaster7.xml"/><Relationship Id="rId71"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62713" y="228600"/>
            <a:ext cx="4332573" cy="231972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 name="Google Shape;4;n"/>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 name="Google Shape;6;n"/>
          <p:cNvSpPr txBox="1">
            <a:spLocks noGrp="1"/>
          </p:cNvSpPr>
          <p:nvPr>
            <p:ph type="body" idx="1"/>
          </p:nvPr>
        </p:nvSpPr>
        <p:spPr>
          <a:xfrm>
            <a:off x="685800" y="2701977"/>
            <a:ext cx="5486400" cy="547141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s.york.ac.uk/"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gamecenter.nyu.edu/faculty/naomi-clark/"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gamecenter.nyu.edu/"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70a7143eb0_3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0" name="Google Shape;890;g70a7143eb0_3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70a7143eb0_3_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9" name="Google Shape;949;g70a7143eb0_3_5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1:notes"/>
          <p:cNvSpPr>
            <a:spLocks noGrp="1" noRot="1" noChangeAspect="1"/>
          </p:cNvSpPr>
          <p:nvPr>
            <p:ph type="sldImg" idx="2"/>
          </p:nvPr>
        </p:nvSpPr>
        <p:spPr>
          <a:xfrm>
            <a:off x="1366838" y="228600"/>
            <a:ext cx="4124325" cy="23193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5" name="Google Shape;955;p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I am going to talk about virtual communities and how behaviors by avatars that simulate sexual crimes are governed. </a:t>
            </a:r>
            <a:r>
              <a:rPr lang="en-US" b="1"/>
              <a:t>I will describe some examples of virtual sexual crimes committed on various platfomrs and how those platforms have handled complaints of violations but First I am going to show a short video to give you an idea of what ”virtual rape” is. </a:t>
            </a:r>
            <a:endParaRPr/>
          </a:p>
          <a:p>
            <a:pPr marL="171450" lvl="0" indent="-95250" algn="l" rtl="0">
              <a:spcBef>
                <a:spcPts val="0"/>
              </a:spcBef>
              <a:spcAft>
                <a:spcPts val="0"/>
              </a:spcAft>
              <a:buClr>
                <a:schemeClr val="dk1"/>
              </a:buClr>
              <a:buSzPts val="1200"/>
              <a:buFont typeface="Arial"/>
              <a:buNone/>
            </a:pPr>
            <a:endParaRPr b="1"/>
          </a:p>
          <a:p>
            <a:pPr marL="171450" lvl="0" indent="-171450" algn="l" rtl="0">
              <a:spcBef>
                <a:spcPts val="0"/>
              </a:spcBef>
              <a:spcAft>
                <a:spcPts val="0"/>
              </a:spcAft>
              <a:buClr>
                <a:schemeClr val="dk1"/>
              </a:buClr>
              <a:buSzPts val="1200"/>
              <a:buFont typeface="Arial"/>
              <a:buChar char="•"/>
            </a:pPr>
            <a:r>
              <a:rPr lang="en-US" b="1"/>
              <a:t>https://www.youtube.com/watch?v=neTTQLbmhcA</a:t>
            </a:r>
            <a:endParaRPr b="1"/>
          </a:p>
          <a:p>
            <a:pPr marL="0" lvl="0" indent="0" algn="l" rtl="0">
              <a:spcBef>
                <a:spcPts val="0"/>
              </a:spcBef>
              <a:spcAft>
                <a:spcPts val="0"/>
              </a:spcAft>
              <a:buNone/>
            </a:pPr>
            <a:endParaRPr b="1"/>
          </a:p>
        </p:txBody>
      </p:sp>
      <p:sp>
        <p:nvSpPr>
          <p:cNvPr id="956" name="Google Shape;95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2:notes"/>
          <p:cNvSpPr>
            <a:spLocks noGrp="1" noRot="1" noChangeAspect="1"/>
          </p:cNvSpPr>
          <p:nvPr>
            <p:ph type="sldImg" idx="2"/>
          </p:nvPr>
        </p:nvSpPr>
        <p:spPr>
          <a:xfrm>
            <a:off x="1262713" y="228600"/>
            <a:ext cx="4332573" cy="231972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p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Now that you have an idea of what it is, I will talk about a few examples/</a:t>
            </a:r>
            <a:endParaRPr/>
          </a:p>
          <a:p>
            <a:pPr marL="0" lvl="0" indent="0" algn="l" rtl="0">
              <a:spcBef>
                <a:spcPts val="0"/>
              </a:spcBef>
              <a:spcAft>
                <a:spcPts val="0"/>
              </a:spcAft>
              <a:buNone/>
            </a:pPr>
            <a:endParaRPr b="1"/>
          </a:p>
          <a:p>
            <a:pPr marL="0" lvl="0" indent="0" algn="l" rtl="0">
              <a:spcBef>
                <a:spcPts val="0"/>
              </a:spcBef>
              <a:spcAft>
                <a:spcPts val="0"/>
              </a:spcAft>
              <a:buNone/>
            </a:pPr>
            <a:r>
              <a:rPr lang="en-US" b="1"/>
              <a:t>”Virtual Rape” seems to have been talked about for quite sometime. One of  the first mentions being by author Julian Dibble who described a “cyberrape” in a multiplayer computer community/chat room called LambdaMoo where the user known as </a:t>
            </a:r>
            <a:r>
              <a:rPr lang="en-US" b="0"/>
              <a:t>Mr. Bungle leveraged a subprogram that allowed him to make sexual actions that were falsely attributed to other characters in the virtual community that he described as sexual violations of the avatars.</a:t>
            </a:r>
            <a:endParaRPr/>
          </a:p>
          <a:p>
            <a:pPr marL="171450" marR="0" lvl="0" indent="-95250" algn="l" rtl="0">
              <a:lnSpc>
                <a:spcPct val="100000"/>
              </a:lnSpc>
              <a:spcBef>
                <a:spcPts val="0"/>
              </a:spcBef>
              <a:spcAft>
                <a:spcPts val="0"/>
              </a:spcAft>
              <a:buClr>
                <a:schemeClr val="dk1"/>
              </a:buClr>
              <a:buSzPts val="1200"/>
              <a:buFont typeface="Arial"/>
              <a:buNone/>
            </a:pPr>
            <a:endParaRPr b="1"/>
          </a:p>
          <a:p>
            <a:pPr marL="171450" marR="0" lvl="0" indent="-171450" algn="l" rtl="0">
              <a:lnSpc>
                <a:spcPct val="100000"/>
              </a:lnSpc>
              <a:spcBef>
                <a:spcPts val="0"/>
              </a:spcBef>
              <a:spcAft>
                <a:spcPts val="0"/>
              </a:spcAft>
              <a:buClr>
                <a:schemeClr val="dk1"/>
              </a:buClr>
              <a:buSzPts val="1200"/>
              <a:buFont typeface="Arial"/>
              <a:buChar char="•"/>
            </a:pPr>
            <a:r>
              <a:rPr lang="en-US" b="1"/>
              <a:t>However, more recently, there have been other cases where video game users have been able to modify code to enable their avatars to simulate sexual activities in both consensual encounters as well as in an effort to ”rape” other characters.</a:t>
            </a:r>
            <a:endParaRPr/>
          </a:p>
          <a:p>
            <a:pPr marL="171450" marR="0" lvl="0" indent="-95250" algn="l" rtl="0">
              <a:lnSpc>
                <a:spcPct val="100000"/>
              </a:lnSpc>
              <a:spcBef>
                <a:spcPts val="0"/>
              </a:spcBef>
              <a:spcAft>
                <a:spcPts val="0"/>
              </a:spcAft>
              <a:buClr>
                <a:schemeClr val="dk1"/>
              </a:buClr>
              <a:buSzPts val="1200"/>
              <a:buFont typeface="Arial"/>
              <a:buNone/>
            </a:pPr>
            <a:endParaRPr b="0"/>
          </a:p>
          <a:p>
            <a:pPr marL="171450" marR="0" lvl="0" indent="-171450" algn="l" rtl="0">
              <a:lnSpc>
                <a:spcPct val="100000"/>
              </a:lnSpc>
              <a:spcBef>
                <a:spcPts val="0"/>
              </a:spcBef>
              <a:spcAft>
                <a:spcPts val="0"/>
              </a:spcAft>
              <a:buClr>
                <a:schemeClr val="dk1"/>
              </a:buClr>
              <a:buSzPts val="1200"/>
              <a:buFont typeface="Arial"/>
              <a:buChar char="•"/>
            </a:pPr>
            <a:r>
              <a:rPr lang="en-US" b="0"/>
              <a:t>One example of this is in Grand Theft Auto as we saw in the video clip. Palyers were modifying the game’s code to latch onto other characcters and simulate sex. Many users were doing this and then posting videos on youtube</a:t>
            </a:r>
            <a:endParaRPr b="0"/>
          </a:p>
          <a:p>
            <a:pPr marL="171450" marR="0" lvl="0" indent="-95250" algn="l" rtl="0">
              <a:lnSpc>
                <a:spcPct val="100000"/>
              </a:lnSpc>
              <a:spcBef>
                <a:spcPts val="0"/>
              </a:spcBef>
              <a:spcAft>
                <a:spcPts val="0"/>
              </a:spcAft>
              <a:buClr>
                <a:schemeClr val="dk1"/>
              </a:buClr>
              <a:buSzPts val="1200"/>
              <a:buFont typeface="Arial"/>
              <a:buNone/>
            </a:pPr>
            <a:endParaRPr b="0"/>
          </a:p>
          <a:p>
            <a:pPr marL="171450" marR="0" lvl="0" indent="-171450" algn="l" rtl="0">
              <a:lnSpc>
                <a:spcPct val="100000"/>
              </a:lnSpc>
              <a:spcBef>
                <a:spcPts val="0"/>
              </a:spcBef>
              <a:spcAft>
                <a:spcPts val="0"/>
              </a:spcAft>
              <a:buClr>
                <a:schemeClr val="dk1"/>
              </a:buClr>
              <a:buSzPts val="1200"/>
              <a:buFont typeface="Arial"/>
              <a:buChar char="•"/>
            </a:pPr>
            <a:r>
              <a:rPr lang="en-US" b="0"/>
              <a:t>Interestingly with GTA, it is noted that the game does not recognize the action as a crime and doesn’t result in penalties to the user. So clearly in this case, the game administrators have not taken any action. </a:t>
            </a:r>
            <a:endParaRPr b="1"/>
          </a:p>
        </p:txBody>
      </p:sp>
      <p:sp>
        <p:nvSpPr>
          <p:cNvPr id="966" name="Google Shape;96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p3:notes"/>
          <p:cNvSpPr>
            <a:spLocks noGrp="1" noRot="1" noChangeAspect="1"/>
          </p:cNvSpPr>
          <p:nvPr>
            <p:ph type="sldImg" idx="2"/>
          </p:nvPr>
        </p:nvSpPr>
        <p:spPr>
          <a:xfrm>
            <a:off x="1262713" y="228600"/>
            <a:ext cx="4332573" cy="231972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p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b="1"/>
              <a:t>A second example is the World of Warcraft Tavern of Goldshire. Predatory behaviors on this platform has been described as a mix between Virtual Simulation of Rape and Real Live Messaging on the game where other users request phone numbers and photographs. </a:t>
            </a:r>
            <a:endParaRPr/>
          </a:p>
          <a:p>
            <a:pPr marL="171450" lvl="0" indent="-95250" algn="l" rtl="0">
              <a:spcBef>
                <a:spcPts val="0"/>
              </a:spcBef>
              <a:spcAft>
                <a:spcPts val="0"/>
              </a:spcAft>
              <a:buClr>
                <a:schemeClr val="dk1"/>
              </a:buClr>
              <a:buSzPts val="1200"/>
              <a:buFont typeface="Arial"/>
              <a:buNone/>
            </a:pPr>
            <a:endParaRPr b="1"/>
          </a:p>
          <a:p>
            <a:pPr marL="171450" lvl="0" indent="-171450" algn="l" rtl="0">
              <a:spcBef>
                <a:spcPts val="0"/>
              </a:spcBef>
              <a:spcAft>
                <a:spcPts val="0"/>
              </a:spcAft>
              <a:buClr>
                <a:schemeClr val="dk1"/>
              </a:buClr>
              <a:buSzPts val="1200"/>
              <a:buFont typeface="Arial"/>
              <a:buChar char="•"/>
            </a:pPr>
            <a:r>
              <a:rPr lang="en-US" b="0"/>
              <a:t>The Tavern of Goldshire has been described as a location on a specific ”role playing server” where sexual advances are made through the chat function and as simulated by user’s avatars. However, it was described as more about animation where players would simulate sex through different dances, battles, or spell animations. </a:t>
            </a:r>
            <a:endParaRPr/>
          </a:p>
          <a:p>
            <a:pPr marL="171450" lvl="0" indent="-95250" algn="l" rtl="0">
              <a:spcBef>
                <a:spcPts val="0"/>
              </a:spcBef>
              <a:spcAft>
                <a:spcPts val="0"/>
              </a:spcAft>
              <a:buClr>
                <a:schemeClr val="dk1"/>
              </a:buClr>
              <a:buSzPts val="1200"/>
              <a:buFont typeface="Arial"/>
              <a:buNone/>
            </a:pPr>
            <a:endParaRPr b="0"/>
          </a:p>
          <a:p>
            <a:pPr marL="171450" lvl="0" indent="-171450" algn="l" rtl="0">
              <a:spcBef>
                <a:spcPts val="0"/>
              </a:spcBef>
              <a:spcAft>
                <a:spcPts val="0"/>
              </a:spcAft>
              <a:buClr>
                <a:schemeClr val="dk1"/>
              </a:buClr>
              <a:buSzPts val="1200"/>
              <a:buFont typeface="Arial"/>
              <a:buChar char="•"/>
            </a:pPr>
            <a:r>
              <a:rPr lang="en-US" b="0"/>
              <a:t>One user described being approached by other users and after declining the ”invitation to have sex” characters responded by surrounding her and harassing her further. The user logged off he game and deleted her character. </a:t>
            </a:r>
            <a:endParaRPr/>
          </a:p>
          <a:p>
            <a:pPr marL="171450" lvl="0" indent="-95250" algn="l" rtl="0">
              <a:spcBef>
                <a:spcPts val="0"/>
              </a:spcBef>
              <a:spcAft>
                <a:spcPts val="0"/>
              </a:spcAft>
              <a:buClr>
                <a:schemeClr val="dk1"/>
              </a:buClr>
              <a:buSzPts val="1200"/>
              <a:buFont typeface="Arial"/>
              <a:buNone/>
            </a:pPr>
            <a:endParaRPr b="0"/>
          </a:p>
          <a:p>
            <a:pPr marL="171450" lvl="0" indent="-171450" algn="l" rtl="0">
              <a:spcBef>
                <a:spcPts val="0"/>
              </a:spcBef>
              <a:spcAft>
                <a:spcPts val="0"/>
              </a:spcAft>
              <a:buClr>
                <a:schemeClr val="dk1"/>
              </a:buClr>
              <a:buSzPts val="1200"/>
              <a:buFont typeface="Arial"/>
              <a:buChar char="•"/>
            </a:pPr>
            <a:r>
              <a:rPr lang="en-US" b="0"/>
              <a:t>In response to complaints on the Blizzard Support forum, Blizzard reported that customer service would actively patrol Goldshire Inn on the Moon Guard server on a regular basis and take action for gamers violating the Harassment policy but would limit this to public messages and unsolicited actions. </a:t>
            </a:r>
            <a:endParaRPr/>
          </a:p>
          <a:p>
            <a:pPr marL="171450" lvl="0" indent="-95250" algn="l" rtl="0">
              <a:spcBef>
                <a:spcPts val="0"/>
              </a:spcBef>
              <a:spcAft>
                <a:spcPts val="0"/>
              </a:spcAft>
              <a:buClr>
                <a:schemeClr val="dk1"/>
              </a:buClr>
              <a:buSzPts val="1200"/>
              <a:buFont typeface="Arial"/>
              <a:buNone/>
            </a:pPr>
            <a:endParaRPr b="0"/>
          </a:p>
          <a:p>
            <a:pPr marL="0" lvl="0" indent="0" algn="l" rtl="0">
              <a:spcBef>
                <a:spcPts val="0"/>
              </a:spcBef>
              <a:spcAft>
                <a:spcPts val="0"/>
              </a:spcAft>
              <a:buNone/>
            </a:pPr>
            <a:r>
              <a:rPr lang="en-US"/>
              <a:t>In this case the developers stepped in and said they would monitor the location for users violating the terms of services but it is unclear whether there was any enforcement.  </a:t>
            </a:r>
            <a:endParaRPr/>
          </a:p>
        </p:txBody>
      </p:sp>
      <p:sp>
        <p:nvSpPr>
          <p:cNvPr id="978" name="Google Shape;97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4:notes"/>
          <p:cNvSpPr>
            <a:spLocks noGrp="1" noRot="1" noChangeAspect="1"/>
          </p:cNvSpPr>
          <p:nvPr>
            <p:ph type="sldImg" idx="2"/>
          </p:nvPr>
        </p:nvSpPr>
        <p:spPr>
          <a:xfrm>
            <a:off x="1262713" y="228600"/>
            <a:ext cx="4332573" cy="231972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9" name="Google Shape;989;p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b="1"/>
              <a:t>Second Life is an important virtual community to talk about because despite not technically being a ”game” I believe it is the platform that has seen a lot of intersection between virtual and offline worlds. </a:t>
            </a:r>
            <a:endParaRPr/>
          </a:p>
          <a:p>
            <a:pPr marL="628650" lvl="1" indent="-171450" algn="l" rtl="0">
              <a:spcBef>
                <a:spcPts val="0"/>
              </a:spcBef>
              <a:spcAft>
                <a:spcPts val="0"/>
              </a:spcAft>
              <a:buClr>
                <a:schemeClr val="dk1"/>
              </a:buClr>
              <a:buSzPts val="1200"/>
              <a:buFont typeface="Arial"/>
              <a:buChar char="•"/>
            </a:pPr>
            <a:r>
              <a:rPr lang="en-US" b="0"/>
              <a:t>So basically, It is an online virtual world owned by Linden Lab. Although similar to multiplayer online role-playing games (Like World of Warcraft), Second Life is not a game because there is no set objective for its players. </a:t>
            </a:r>
            <a:endParaRPr/>
          </a:p>
          <a:p>
            <a:pPr marL="628650" lvl="1" indent="-171450" algn="l" rtl="0">
              <a:spcBef>
                <a:spcPts val="0"/>
              </a:spcBef>
              <a:spcAft>
                <a:spcPts val="0"/>
              </a:spcAft>
              <a:buClr>
                <a:schemeClr val="dk1"/>
              </a:buClr>
              <a:buSzPts val="1200"/>
              <a:buFont typeface="Arial"/>
              <a:buChar char="•"/>
            </a:pPr>
            <a:r>
              <a:rPr lang="en-US" b="0"/>
              <a:t>Virtual users create avatars of themselves and can interact with places, objects and other avatars. They can engage in group activities and trade virtual property an services with one another. </a:t>
            </a:r>
            <a:endParaRPr/>
          </a:p>
          <a:p>
            <a:pPr marL="628650" lvl="1" indent="-171450" algn="l" rtl="0">
              <a:spcBef>
                <a:spcPts val="0"/>
              </a:spcBef>
              <a:spcAft>
                <a:spcPts val="0"/>
              </a:spcAft>
              <a:buClr>
                <a:schemeClr val="dk1"/>
              </a:buClr>
              <a:buSzPts val="1200"/>
              <a:buFont typeface="Arial"/>
              <a:buChar char="•"/>
            </a:pPr>
            <a:r>
              <a:rPr lang="en-US" b="0"/>
              <a:t>2 Fundamental Aspects of Second Life = (1) All content is user generated (2) You can purchase the virtual currency of the game (The Linden Dollar) for real world currency. </a:t>
            </a:r>
            <a:endParaRPr/>
          </a:p>
          <a:p>
            <a:pPr marL="628650" lvl="1" indent="-171450" algn="l" rtl="0">
              <a:spcBef>
                <a:spcPts val="0"/>
              </a:spcBef>
              <a:spcAft>
                <a:spcPts val="0"/>
              </a:spcAft>
              <a:buClr>
                <a:schemeClr val="dk1"/>
              </a:buClr>
              <a:buSzPts val="1200"/>
              <a:buFont typeface="Arial"/>
              <a:buChar char="•"/>
            </a:pPr>
            <a:r>
              <a:rPr lang="en-US" b="0"/>
              <a:t>Residents are able to create virtual objects and other content and users retain all the rights to their content allowing them to distribute and sell their creations via the marketplace and actually profit. </a:t>
            </a:r>
            <a:endParaRPr/>
          </a:p>
          <a:p>
            <a:pPr marL="628650" lvl="1" indent="-95250" algn="l" rtl="0">
              <a:spcBef>
                <a:spcPts val="0"/>
              </a:spcBef>
              <a:spcAft>
                <a:spcPts val="0"/>
              </a:spcAft>
              <a:buClr>
                <a:schemeClr val="dk1"/>
              </a:buClr>
              <a:buSzPts val="1200"/>
              <a:buFont typeface="Arial"/>
              <a:buNone/>
            </a:pPr>
            <a:endParaRPr b="0"/>
          </a:p>
        </p:txBody>
      </p:sp>
      <p:sp>
        <p:nvSpPr>
          <p:cNvPr id="990" name="Google Shape;99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p5:notes"/>
          <p:cNvSpPr>
            <a:spLocks noGrp="1" noRot="1" noChangeAspect="1"/>
          </p:cNvSpPr>
          <p:nvPr>
            <p:ph type="sldImg" idx="2"/>
          </p:nvPr>
        </p:nvSpPr>
        <p:spPr>
          <a:xfrm>
            <a:off x="1262713" y="228600"/>
            <a:ext cx="4332573" cy="231972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8" name="Google Shape;998;p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User of Second Life has to Agree to the Terms and Conditions of the Game to be eligible to play. The provision most important for the topic of todays discussion is 6.1(3)(5) and (6). </a:t>
            </a:r>
            <a:endParaRPr/>
          </a:p>
          <a:p>
            <a:pPr marL="171450" lvl="0" indent="-171450" algn="l" rtl="0">
              <a:spcBef>
                <a:spcPts val="0"/>
              </a:spcBef>
              <a:spcAft>
                <a:spcPts val="0"/>
              </a:spcAft>
              <a:buClr>
                <a:schemeClr val="dk1"/>
              </a:buClr>
              <a:buSzPts val="1200"/>
              <a:buFont typeface="Arial"/>
              <a:buChar char="•"/>
            </a:pPr>
            <a:r>
              <a:rPr lang="en-US"/>
              <a:t>It is clear that sexual and violent conduct and harassment is not allowed on Second Life but like the other games, there have been reported virtual rapes on second life and there is also a community of users who consensually engage in sexual activities through their avatars including a known “BDSM” community </a:t>
            </a:r>
            <a:endParaRPr/>
          </a:p>
          <a:p>
            <a:pPr marL="171450" lvl="0" indent="-95250" algn="l" rtl="0">
              <a:spcBef>
                <a:spcPts val="0"/>
              </a:spcBef>
              <a:spcAft>
                <a:spcPts val="0"/>
              </a:spcAft>
              <a:buClr>
                <a:schemeClr val="dk1"/>
              </a:buClr>
              <a:buSzPts val="1200"/>
              <a:buFont typeface="Arial"/>
              <a:buNone/>
            </a:pPr>
            <a:endParaRPr/>
          </a:p>
        </p:txBody>
      </p:sp>
      <p:sp>
        <p:nvSpPr>
          <p:cNvPr id="999" name="Google Shape;99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6:notes"/>
          <p:cNvSpPr>
            <a:spLocks noGrp="1" noRot="1" noChangeAspect="1"/>
          </p:cNvSpPr>
          <p:nvPr>
            <p:ph type="sldImg" idx="2"/>
          </p:nvPr>
        </p:nvSpPr>
        <p:spPr>
          <a:xfrm>
            <a:off x="1262713" y="228600"/>
            <a:ext cx="4332573" cy="231972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8" name="Google Shape;1008;p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this is a headline from a Belgian newspaper that reads Brussels Police were investigating a virtual rape on second life.</a:t>
            </a:r>
            <a:endParaRPr/>
          </a:p>
          <a:p>
            <a:pPr marL="171450" lvl="0" indent="-171450" algn="l" rtl="0">
              <a:spcBef>
                <a:spcPts val="0"/>
              </a:spcBef>
              <a:spcAft>
                <a:spcPts val="0"/>
              </a:spcAft>
              <a:buClr>
                <a:schemeClr val="dk1"/>
              </a:buClr>
              <a:buSzPts val="1200"/>
              <a:buFont typeface="Arial"/>
              <a:buChar char="•"/>
            </a:pPr>
            <a:r>
              <a:rPr lang="en-US"/>
              <a:t>From what I have gathered online, similar to the previously mentioned games, there are modifications that users can make to their second life characters in order to be able to “rape” other characters but normally these modifications still require consent from other players. </a:t>
            </a:r>
            <a:endParaRPr/>
          </a:p>
          <a:p>
            <a:pPr marL="171450" lvl="0" indent="-171450" algn="l" rtl="0">
              <a:spcBef>
                <a:spcPts val="0"/>
              </a:spcBef>
              <a:spcAft>
                <a:spcPts val="0"/>
              </a:spcAft>
              <a:buClr>
                <a:schemeClr val="dk1"/>
              </a:buClr>
              <a:buSzPts val="1200"/>
              <a:buFont typeface="Arial"/>
              <a:buChar char="•"/>
            </a:pPr>
            <a:r>
              <a:rPr lang="en-US"/>
              <a:t>There are some objects that give users control over another's avatar through code modifications but they are supposed to require an object obtain permission before animating an avatar. This implies theencounters areconsensual, but it isn’t difficult to imagine someone new to virtual worlds or unfamiliar with the objects consent without knowing what is going on. </a:t>
            </a:r>
            <a:endParaRPr/>
          </a:p>
          <a:p>
            <a:pPr marL="171450" lvl="0" indent="-9525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So again the question is raised on how these encounters should be handled – Should administratos just let it be like in GTA or should they “patrol” the site likein WOW or does it desreve more durastic offline measures?  </a:t>
            </a:r>
            <a:endParaRPr/>
          </a:p>
        </p:txBody>
      </p:sp>
      <p:sp>
        <p:nvSpPr>
          <p:cNvPr id="1009" name="Google Shape;100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7:notes"/>
          <p:cNvSpPr>
            <a:spLocks noGrp="1" noRot="1" noChangeAspect="1"/>
          </p:cNvSpPr>
          <p:nvPr>
            <p:ph type="sldImg" idx="2"/>
          </p:nvPr>
        </p:nvSpPr>
        <p:spPr>
          <a:xfrm>
            <a:off x="1262713" y="228600"/>
            <a:ext cx="4332573" cy="231972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7" name="Google Shape;1017;p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im not sure what the best answer is and whether there should be accountability by the creators and administators of the game, whetehr tehre should be regulations enacted that all games must follow or whether these simulated sexual advances could ever be policed offline but it is clear that virtual communities are moving towards offline protection in other asepcts of virtual communities. </a:t>
            </a:r>
            <a:endParaRPr/>
          </a:p>
          <a:p>
            <a:pPr marL="0" lvl="0" indent="0" algn="l" rtl="0">
              <a:spcBef>
                <a:spcPts val="0"/>
              </a:spcBef>
              <a:spcAft>
                <a:spcPts val="0"/>
              </a:spcAft>
              <a:buNone/>
            </a:pPr>
            <a:endParaRPr/>
          </a:p>
          <a:p>
            <a:pPr marL="0" lvl="0" indent="0" algn="l" rtl="0">
              <a:spcBef>
                <a:spcPts val="0"/>
              </a:spcBef>
              <a:spcAft>
                <a:spcPts val="0"/>
              </a:spcAft>
              <a:buNone/>
            </a:pPr>
            <a:r>
              <a:rPr lang="en-US"/>
              <a:t>1 example of this is IP protection granted by second life. In </a:t>
            </a:r>
            <a:r>
              <a:rPr lang="en-US" i="1"/>
              <a:t>Evans v Linden Research </a:t>
            </a:r>
            <a:r>
              <a:rPr lang="en-US" i="0"/>
              <a:t>it was recognized that because all content is user generated, the property and land held was equivalent to real property and users enjoy copyright protection for what they purchase or create. </a:t>
            </a:r>
            <a:endParaRPr/>
          </a:p>
        </p:txBody>
      </p:sp>
      <p:sp>
        <p:nvSpPr>
          <p:cNvPr id="1018" name="Google Shape;101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8:notes"/>
          <p:cNvSpPr>
            <a:spLocks noGrp="1" noRot="1" noChangeAspect="1"/>
          </p:cNvSpPr>
          <p:nvPr>
            <p:ph type="sldImg" idx="2"/>
          </p:nvPr>
        </p:nvSpPr>
        <p:spPr>
          <a:xfrm>
            <a:off x="1262713" y="228600"/>
            <a:ext cx="4332573" cy="231972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5" name="Google Shape;1025;p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Another example is HabboHotel in which theft of virtual furniture was investigated and prosecuted offline. I think we can make sense of this when considering users are spending real money on virtual objects.</a:t>
            </a:r>
            <a:endParaRPr/>
          </a:p>
          <a:p>
            <a:pPr marL="0" lvl="0" indent="0" algn="l" rtl="0">
              <a:spcBef>
                <a:spcPts val="0"/>
              </a:spcBef>
              <a:spcAft>
                <a:spcPts val="0"/>
              </a:spcAft>
              <a:buNone/>
            </a:pPr>
            <a:endParaRPr/>
          </a:p>
        </p:txBody>
      </p:sp>
      <p:sp>
        <p:nvSpPr>
          <p:cNvPr id="1026" name="Google Shape;102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9:notes"/>
          <p:cNvSpPr>
            <a:spLocks noGrp="1" noRot="1" noChangeAspect="1"/>
          </p:cNvSpPr>
          <p:nvPr>
            <p:ph type="sldImg" idx="2"/>
          </p:nvPr>
        </p:nvSpPr>
        <p:spPr>
          <a:xfrm>
            <a:off x="1262713" y="228600"/>
            <a:ext cx="4332573" cy="231972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5" name="Google Shape;1035;p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Another example of the intersection is through Xbox Live and criminal charges being laid for statements made through the Live Chat function on the gaming platform. </a:t>
            </a:r>
            <a:endParaRPr/>
          </a:p>
          <a:p>
            <a:pPr marL="171450" lvl="0" indent="-171450" algn="l" rtl="0">
              <a:spcBef>
                <a:spcPts val="0"/>
              </a:spcBef>
              <a:spcAft>
                <a:spcPts val="0"/>
              </a:spcAft>
              <a:buClr>
                <a:schemeClr val="dk1"/>
              </a:buClr>
              <a:buSzPts val="1200"/>
              <a:buFont typeface="Arial"/>
              <a:buChar char="•"/>
            </a:pPr>
            <a:r>
              <a:rPr lang="en-US"/>
              <a:t>In one case, a 13 year old using the “party chat” feature claimed he was going to “shoot up” his middle school resulting in other players calling the police. The student was charged with a false report concerning the use of a firearm in deadly manner. </a:t>
            </a:r>
            <a:endParaRPr/>
          </a:p>
          <a:p>
            <a:pPr marL="171450" lvl="0" indent="-171450" algn="l" rtl="0">
              <a:spcBef>
                <a:spcPts val="0"/>
              </a:spcBef>
              <a:spcAft>
                <a:spcPts val="0"/>
              </a:spcAft>
              <a:buClr>
                <a:schemeClr val="dk1"/>
              </a:buClr>
              <a:buSzPts val="1200"/>
              <a:buFont typeface="Arial"/>
              <a:buChar char="•"/>
            </a:pPr>
            <a:r>
              <a:rPr lang="en-US"/>
              <a:t>In another case, another 13 year old faced felony hate crime, harassment, and disorderly conduct charges and a misdemeanor obstruction charge also using the XBOX Live feature with the police being notified. </a:t>
            </a:r>
            <a:endParaRPr/>
          </a:p>
          <a:p>
            <a:pPr marL="171450" lvl="0" indent="-171450" algn="l" rtl="0">
              <a:spcBef>
                <a:spcPts val="0"/>
              </a:spcBef>
              <a:spcAft>
                <a:spcPts val="0"/>
              </a:spcAft>
              <a:buClr>
                <a:schemeClr val="dk1"/>
              </a:buClr>
              <a:buSzPts val="1200"/>
              <a:buFont typeface="Arial"/>
              <a:buChar char="•"/>
            </a:pPr>
            <a:r>
              <a:rPr lang="en-US"/>
              <a:t>I think we can all make pretty good sense of this as well because the necessary elements of the crime were all there. The only difference in these cases is xbox live being the medium for how the crime was committed. </a:t>
            </a:r>
            <a:endParaRPr/>
          </a:p>
          <a:p>
            <a:pPr marL="171450" lvl="0" indent="-95250" algn="l" rtl="0">
              <a:spcBef>
                <a:spcPts val="0"/>
              </a:spcBef>
              <a:spcAft>
                <a:spcPts val="0"/>
              </a:spcAft>
              <a:buClr>
                <a:schemeClr val="dk1"/>
              </a:buClr>
              <a:buSzPts val="1200"/>
              <a:buFont typeface="Arial"/>
              <a:buNone/>
            </a:pPr>
            <a:endParaRPr b="1"/>
          </a:p>
          <a:p>
            <a:pPr marL="171450" lvl="0" indent="-95250" algn="l" rtl="0">
              <a:spcBef>
                <a:spcPts val="0"/>
              </a:spcBef>
              <a:spcAft>
                <a:spcPts val="0"/>
              </a:spcAft>
              <a:buClr>
                <a:schemeClr val="dk1"/>
              </a:buClr>
              <a:buSzPts val="1200"/>
              <a:buFont typeface="Arial"/>
              <a:buNone/>
            </a:pPr>
            <a:endParaRPr b="1"/>
          </a:p>
          <a:p>
            <a:pPr marL="171450" lvl="0" indent="-95250" algn="l" rtl="0">
              <a:spcBef>
                <a:spcPts val="0"/>
              </a:spcBef>
              <a:spcAft>
                <a:spcPts val="0"/>
              </a:spcAft>
              <a:buClr>
                <a:schemeClr val="dk1"/>
              </a:buClr>
              <a:buSzPts val="1200"/>
              <a:buFont typeface="Arial"/>
              <a:buNone/>
            </a:pPr>
            <a:endParaRPr b="1"/>
          </a:p>
          <a:p>
            <a:pPr marL="171450" lvl="0" indent="-95250" algn="l" rtl="0">
              <a:spcBef>
                <a:spcPts val="0"/>
              </a:spcBef>
              <a:spcAft>
                <a:spcPts val="0"/>
              </a:spcAft>
              <a:buClr>
                <a:schemeClr val="dk1"/>
              </a:buClr>
              <a:buSzPts val="1200"/>
              <a:buFont typeface="Arial"/>
              <a:buNone/>
            </a:pPr>
            <a:endParaRPr b="1"/>
          </a:p>
        </p:txBody>
      </p:sp>
      <p:sp>
        <p:nvSpPr>
          <p:cNvPr id="1036" name="Google Shape;103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70a7143eb0_3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1" name="Google Shape;901;g70a7143eb0_3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10:notes"/>
          <p:cNvSpPr>
            <a:spLocks noGrp="1" noRot="1" noChangeAspect="1"/>
          </p:cNvSpPr>
          <p:nvPr>
            <p:ph type="sldImg" idx="2"/>
          </p:nvPr>
        </p:nvSpPr>
        <p:spPr>
          <a:xfrm>
            <a:off x="1366838" y="228600"/>
            <a:ext cx="4124325" cy="23193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4" name="Google Shape;1044;p1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Clr>
                <a:schemeClr val="dk1"/>
              </a:buClr>
              <a:buSzPts val="1200"/>
              <a:buFont typeface="Calibri"/>
              <a:buAutoNum type="arabicPeriod"/>
            </a:pPr>
            <a:r>
              <a:rPr lang="en-US"/>
              <a:t>In considering the question of whether virtual crime will ever reach the point of offline punishment and enforcement, I identified a couple of factors that I thought may sway someone one way or the other.</a:t>
            </a:r>
            <a:endParaRPr/>
          </a:p>
          <a:p>
            <a:pPr marL="228600" lvl="0" indent="-152400" algn="l" rtl="0">
              <a:spcBef>
                <a:spcPts val="0"/>
              </a:spcBef>
              <a:spcAft>
                <a:spcPts val="0"/>
              </a:spcAft>
              <a:buClr>
                <a:schemeClr val="dk1"/>
              </a:buClr>
              <a:buSzPts val="1200"/>
              <a:buFont typeface="Calibri"/>
              <a:buNone/>
            </a:pPr>
            <a:endParaRPr/>
          </a:p>
          <a:p>
            <a:pPr marL="228600" lvl="0" indent="-228600" algn="l" rtl="0">
              <a:spcBef>
                <a:spcPts val="0"/>
              </a:spcBef>
              <a:spcAft>
                <a:spcPts val="0"/>
              </a:spcAft>
              <a:buClr>
                <a:schemeClr val="dk1"/>
              </a:buClr>
              <a:buSzPts val="1200"/>
              <a:buFont typeface="Calibri"/>
              <a:buAutoNum type="arabicPeriod"/>
            </a:pPr>
            <a:r>
              <a:rPr lang="en-US"/>
              <a:t>The first consideration is whether an avatar is an extension of one’s self. If so, it could be the case that the violation of a virtual sexual assault is so traumatic and profound that an offline punishment may seem appropriate.</a:t>
            </a:r>
            <a:endParaRPr/>
          </a:p>
          <a:p>
            <a:pPr marL="228600" lvl="0" indent="-152400" algn="l" rtl="0">
              <a:spcBef>
                <a:spcPts val="0"/>
              </a:spcBef>
              <a:spcAft>
                <a:spcPts val="0"/>
              </a:spcAft>
              <a:buClr>
                <a:schemeClr val="dk1"/>
              </a:buClr>
              <a:buSzPts val="1200"/>
              <a:buFont typeface="Calibri"/>
              <a:buNone/>
            </a:pPr>
            <a:endParaRPr/>
          </a:p>
          <a:p>
            <a:pPr marL="228600" lvl="0" indent="-228600" algn="l" rtl="0">
              <a:spcBef>
                <a:spcPts val="0"/>
              </a:spcBef>
              <a:spcAft>
                <a:spcPts val="0"/>
              </a:spcAft>
              <a:buClr>
                <a:schemeClr val="dk1"/>
              </a:buClr>
              <a:buSzPts val="1200"/>
              <a:buFont typeface="Calibri"/>
              <a:buAutoNum type="arabicPeriod"/>
            </a:pPr>
            <a:r>
              <a:rPr lang="en-US"/>
              <a:t>The type of virtual community also may have in an impact. In some articles I read, engaging in sexual content appeared to require consent from both parties, or something extra like the role play expansion in WoW, therefore in some virtual communities sexual behaviors seem to be less predatory. </a:t>
            </a:r>
            <a:endParaRPr/>
          </a:p>
          <a:p>
            <a:pPr marL="228600" lvl="0" indent="-152400" algn="l" rtl="0">
              <a:spcBef>
                <a:spcPts val="0"/>
              </a:spcBef>
              <a:spcAft>
                <a:spcPts val="0"/>
              </a:spcAft>
              <a:buClr>
                <a:schemeClr val="dk1"/>
              </a:buClr>
              <a:buSzPts val="1200"/>
              <a:buFont typeface="Calibri"/>
              <a:buNone/>
            </a:pPr>
            <a:endParaRPr/>
          </a:p>
          <a:p>
            <a:pPr marL="228600" lvl="0" indent="-228600" algn="l" rtl="0">
              <a:spcBef>
                <a:spcPts val="0"/>
              </a:spcBef>
              <a:spcAft>
                <a:spcPts val="0"/>
              </a:spcAft>
              <a:buClr>
                <a:schemeClr val="dk1"/>
              </a:buClr>
              <a:buSzPts val="1200"/>
              <a:buFont typeface="Calibri"/>
              <a:buAutoNum type="arabicPeriod"/>
            </a:pPr>
            <a:r>
              <a:rPr lang="en-US"/>
              <a:t>The third consideration is whether predatory bheaviors by one’s avatar in the virtual community reflect any motivations or desires to engage in predatory behavior offline. It could be the case that policing virtual communities could serve as red flags or evidence offline. </a:t>
            </a:r>
            <a:endParaRPr/>
          </a:p>
          <a:p>
            <a:pPr marL="228600" lvl="0" indent="-152400" algn="l" rtl="0">
              <a:spcBef>
                <a:spcPts val="0"/>
              </a:spcBef>
              <a:spcAft>
                <a:spcPts val="0"/>
              </a:spcAft>
              <a:buClr>
                <a:schemeClr val="dk1"/>
              </a:buClr>
              <a:buSzPts val="1200"/>
              <a:buFont typeface="Calibri"/>
              <a:buNone/>
            </a:pPr>
            <a:endParaRPr/>
          </a:p>
          <a:p>
            <a:pPr marL="228600" lvl="0" indent="-228600" algn="l" rtl="0">
              <a:spcBef>
                <a:spcPts val="0"/>
              </a:spcBef>
              <a:spcAft>
                <a:spcPts val="0"/>
              </a:spcAft>
              <a:buClr>
                <a:schemeClr val="dk1"/>
              </a:buClr>
              <a:buSzPts val="1200"/>
              <a:buFont typeface="Calibri"/>
              <a:buAutoNum type="arabicPeriod"/>
            </a:pPr>
            <a:r>
              <a:rPr lang="en-US"/>
              <a:t>Lastly, at least by the criminal code standards in Canada, sexual assault requires the physical touch – so this may bar virtual crime from ever reaching the level of offline prosecution at least by the current state of the law. </a:t>
            </a:r>
            <a:endParaRPr/>
          </a:p>
          <a:p>
            <a:pPr marL="228600" lvl="0" indent="-152400" algn="l" rtl="0">
              <a:spcBef>
                <a:spcPts val="0"/>
              </a:spcBef>
              <a:spcAft>
                <a:spcPts val="0"/>
              </a:spcAft>
              <a:buClr>
                <a:schemeClr val="dk1"/>
              </a:buClr>
              <a:buSzPts val="1200"/>
              <a:buFont typeface="Calibri"/>
              <a:buNone/>
            </a:pP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a:t>So yeah, If no one has any questions or thoughts ill pass it on. </a:t>
            </a:r>
            <a:endParaRPr/>
          </a:p>
          <a:p>
            <a:pPr marL="228600" lvl="0" indent="-15240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171450" lvl="0" indent="-95250" algn="l" rtl="0">
              <a:spcBef>
                <a:spcPts val="0"/>
              </a:spcBef>
              <a:spcAft>
                <a:spcPts val="0"/>
              </a:spcAft>
              <a:buClr>
                <a:schemeClr val="dk1"/>
              </a:buClr>
              <a:buSzPts val="1200"/>
              <a:buFont typeface="Arial"/>
              <a:buNone/>
            </a:pPr>
            <a:endParaRPr/>
          </a:p>
          <a:p>
            <a:pPr marL="171450" lvl="0" indent="-95250" algn="l" rtl="0">
              <a:spcBef>
                <a:spcPts val="0"/>
              </a:spcBef>
              <a:spcAft>
                <a:spcPts val="0"/>
              </a:spcAft>
              <a:buClr>
                <a:schemeClr val="dk1"/>
              </a:buClr>
              <a:buSzPts val="1200"/>
              <a:buFont typeface="Arial"/>
              <a:buNone/>
            </a:pPr>
            <a:endParaRPr/>
          </a:p>
        </p:txBody>
      </p:sp>
      <p:sp>
        <p:nvSpPr>
          <p:cNvPr id="1045" name="Google Shape;104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70a7143eb0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4" name="Google Shape;1054;g70a7143eb0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70a7143eb0_0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6" name="Google Shape;1066;g70a7143eb0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70a7143eb0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5" name="Google Shape;1085;g70a7143eb0_0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6" name="Google Shape;1086;g70a7143eb0_0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70a7143eb0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5" name="Google Shape;1095;g70a7143eb0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70a7143eb0_0_1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1" name="Google Shape;1101;g70a7143eb0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70a7143eb0_0_1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9" name="Google Shape;1109;g70a7143eb0_0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70a7143eb0_0_1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2" name="Google Shape;1122;g70a7143eb0_0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70a7143eb0_0_1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0" name="Google Shape;1130;g70a7143eb0_0_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70a7143eb0_0_1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8" name="Google Shape;1138;g70a7143eb0_0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70a7143eb0_3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7" name="Google Shape;907;g70a7143eb0_3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70a7143eb0_0_1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6" name="Google Shape;1146;g70a7143eb0_0_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70a7143eb0_0_2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4" name="Google Shape;1154;g70a7143eb0_0_2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One group of researchers provides evidence suggesting that video game violence increases players’ levels of aggression and related constructs. </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Another group suggests that violent video games exhibit a null effect on aggression and may even lead to positive effects</a:t>
            </a:r>
            <a:r>
              <a:rPr lang="en-US"/>
              <a:t> </a:t>
            </a:r>
            <a:endParaRPr/>
          </a:p>
          <a:p>
            <a:pPr marL="171450" marR="0" lvl="0" indent="-171450" algn="l" rtl="0">
              <a:lnSpc>
                <a:spcPct val="100000"/>
              </a:lnSpc>
              <a:spcBef>
                <a:spcPts val="0"/>
              </a:spcBef>
              <a:spcAft>
                <a:spcPts val="0"/>
              </a:spcAft>
              <a:buClr>
                <a:schemeClr val="dk1"/>
              </a:buClr>
              <a:buSzPts val="1200"/>
              <a:buFont typeface="Arial"/>
              <a:buChar char="•"/>
            </a:pPr>
            <a:r>
              <a:rPr lang="en-US"/>
              <a:t>Recently, comments made by President Trump following a series of shootings have brought the debate back into light </a:t>
            </a:r>
            <a:endParaRPr/>
          </a:p>
          <a:p>
            <a:pPr marL="628650" marR="0" lvl="1" indent="-171450" algn="l" rtl="0">
              <a:lnSpc>
                <a:spcPct val="100000"/>
              </a:lnSpc>
              <a:spcBef>
                <a:spcPts val="0"/>
              </a:spcBef>
              <a:spcAft>
                <a:spcPts val="0"/>
              </a:spcAft>
              <a:buClr>
                <a:schemeClr val="dk1"/>
              </a:buClr>
              <a:buSzPts val="1200"/>
              <a:buFont typeface="Arial"/>
              <a:buChar char="•"/>
            </a:pPr>
            <a:r>
              <a:rPr lang="en-US"/>
              <a:t>Trump alluded to the increase in graphic realism as a major factor contributing to gun violence </a:t>
            </a:r>
            <a:endParaRPr/>
          </a:p>
          <a:p>
            <a:pPr marL="0" lvl="0" indent="0" algn="l" rtl="0">
              <a:spcBef>
                <a:spcPts val="0"/>
              </a:spcBef>
              <a:spcAft>
                <a:spcPts val="0"/>
              </a:spcAft>
              <a:buNone/>
            </a:pPr>
            <a:endParaRPr/>
          </a:p>
        </p:txBody>
      </p:sp>
      <p:sp>
        <p:nvSpPr>
          <p:cNvPr id="1155" name="Google Shape;1155;g70a7143eb0_0_2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70a7143eb0_0_2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1" name="Google Shape;1161;g70a7143eb0_0_2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70a7143eb0_0_2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0" name="Google Shape;1190;g70a7143eb0_0_2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Dr David Zendle, from the </a:t>
            </a:r>
            <a:r>
              <a:rPr lang="en-US" sz="1200" u="sng">
                <a:solidFill>
                  <a:schemeClr val="hlink"/>
                </a:solidFill>
                <a:latin typeface="Calibri"/>
                <a:ea typeface="Calibri"/>
                <a:cs typeface="Calibri"/>
                <a:sym typeface="Calibri"/>
                <a:hlinkClick r:id="rId3"/>
              </a:rPr>
              <a:t>University’s Department of Computer Science</a:t>
            </a:r>
            <a:r>
              <a:rPr lang="en-US" sz="1200">
                <a:solidFill>
                  <a:schemeClr val="dk1"/>
                </a:solidFill>
                <a:latin typeface="Calibri"/>
                <a:ea typeface="Calibri"/>
                <a:cs typeface="Calibri"/>
                <a:sym typeface="Calibri"/>
              </a:rPr>
              <a:t>, proposed that “If players are ‘primed’ through immersing themselves in the concepts of the game, they should be able to categorise the objects associated with this game more quickly in the real world once the game had concluded.” </a:t>
            </a:r>
            <a:endParaRPr/>
          </a:p>
          <a:p>
            <a:pPr marL="628650" marR="0" lvl="1"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This was not found to be the case-- Participants who played a car-themed game were no quicker at categorising vehicle images, and indeed in some cases their reaction time was significantly slower.</a:t>
            </a:r>
            <a:endParaRPr/>
          </a:p>
          <a:p>
            <a:pPr marL="628650" marR="0" lvl="1"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US"/>
              <a:t>This suggests that these games exercise brain functions and strengthen neural connections improving the function </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191" name="Google Shape;1191;g70a7143eb0_0_2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g70a7143eb0_0_2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7" name="Google Shape;1197;g70a7143eb0_0_2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a:t>LIS- </a:t>
            </a:r>
            <a:r>
              <a:rPr lang="en-US" sz="1200">
                <a:solidFill>
                  <a:schemeClr val="dk1"/>
                </a:solidFill>
                <a:latin typeface="Calibri"/>
                <a:ea typeface="Calibri"/>
                <a:cs typeface="Calibri"/>
                <a:sym typeface="Calibri"/>
              </a:rPr>
              <a:t>first to investigate the effects of long-term violent video gameplay using a large battery of tests spanning questionnaires, behavioural measures of aggression, sexist attitudes, empathy and interpersonal competencies, impulsivity-related constructs (such as sensation seeking, boredom proneness, risk taking, delay discounting), mental health (depressivity, anxiety) as well as executive control functions, before and after 2 months of gameplay.</a:t>
            </a:r>
            <a:endParaRPr/>
          </a:p>
          <a:p>
            <a:pPr marL="628650" marR="0" lvl="1"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The present results thus provide strong evidence against the frequently debated negative effects of playing violent video games in adults and will therefore help to communicate a more realistic scientific perspective on the effects of violent video gaming.</a:t>
            </a:r>
            <a:endParaRPr/>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In Brown v. Entertainment Merchants Association Justice Scalia held that the </a:t>
            </a:r>
            <a:r>
              <a:rPr lang="en-US" sz="1200">
                <a:solidFill>
                  <a:schemeClr val="dk1"/>
                </a:solidFill>
                <a:latin typeface="Calibri"/>
                <a:ea typeface="Calibri"/>
                <a:cs typeface="Calibri"/>
                <a:sym typeface="Calibri"/>
              </a:rPr>
              <a:t>Psychological studies purporting to show a connection between exposure to violent video games and harmful effects on children do not prove that such exposure causes minors to act aggressively. Any demonstrated effects are both small and indistinguishable from effects produced by other media. </a:t>
            </a:r>
            <a:endParaRPr/>
          </a:p>
          <a:p>
            <a:pPr marL="171450" lvl="0" indent="-171450" algn="l" rtl="0">
              <a:spcBef>
                <a:spcPts val="0"/>
              </a:spcBef>
              <a:spcAft>
                <a:spcPts val="0"/>
              </a:spcAft>
              <a:buClr>
                <a:schemeClr val="dk1"/>
              </a:buClr>
              <a:buSzPts val="1200"/>
              <a:buFont typeface="Arial"/>
              <a:buChar char="•"/>
            </a:pPr>
            <a:r>
              <a:rPr lang="en-US"/>
              <a:t>APA- </a:t>
            </a:r>
            <a:r>
              <a:rPr lang="en-US" sz="1200">
                <a:solidFill>
                  <a:schemeClr val="dk1"/>
                </a:solidFill>
                <a:latin typeface="Calibri"/>
                <a:ea typeface="Calibri"/>
                <a:cs typeface="Calibri"/>
                <a:sym typeface="Calibri"/>
              </a:rPr>
              <a:t>scientific research has demonstrated an association between violent video game use and both increases in aggressive behavior, aggressive affect, aggressive cognitions and decreases in prosocial behavior, empathy, and moral engagement;</a:t>
            </a:r>
            <a:r>
              <a:rPr lang="en-US"/>
              <a:t> </a:t>
            </a:r>
            <a:endParaRPr/>
          </a:p>
        </p:txBody>
      </p:sp>
      <p:sp>
        <p:nvSpPr>
          <p:cNvPr id="1198" name="Google Shape;1198;g70a7143eb0_0_2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70a7143eb0_0_2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4" name="Google Shape;1204;g70a7143eb0_0_2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Experienced gamers were find to focus more on the skill of their actions than the violence, whereas the less experienced gamers more were prone to frustration</a:t>
            </a:r>
            <a:endParaRPr/>
          </a:p>
          <a:p>
            <a:pPr marL="171450" lvl="0" indent="-95250" algn="l" rtl="0">
              <a:spcBef>
                <a:spcPts val="0"/>
              </a:spcBef>
              <a:spcAft>
                <a:spcPts val="0"/>
              </a:spcAft>
              <a:buClr>
                <a:schemeClr val="dk1"/>
              </a:buClr>
              <a:buSzPts val="1200"/>
              <a:buFont typeface="Arial"/>
              <a:buNone/>
            </a:pPr>
            <a:endParaRPr/>
          </a:p>
          <a:p>
            <a:pPr marL="171450" lvl="0" indent="-95250" algn="l" rtl="0">
              <a:spcBef>
                <a:spcPts val="0"/>
              </a:spcBef>
              <a:spcAft>
                <a:spcPts val="0"/>
              </a:spcAft>
              <a:buClr>
                <a:schemeClr val="dk1"/>
              </a:buClr>
              <a:buSzPts val="1200"/>
              <a:buFont typeface="Arial"/>
              <a:buNone/>
            </a:pP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cues implemented in contemporary violent video games effectively help players to disengage from moral concern, which the evidence suggests is successful</a:t>
            </a:r>
            <a:endParaRPr/>
          </a:p>
          <a:p>
            <a:pPr marL="171450" lvl="0" indent="-95250" algn="l" rtl="0">
              <a:spcBef>
                <a:spcPts val="0"/>
              </a:spcBef>
              <a:spcAft>
                <a:spcPts val="0"/>
              </a:spcAft>
              <a:buClr>
                <a:schemeClr val="dk1"/>
              </a:buClr>
              <a:buSzPts val="1200"/>
              <a:buFont typeface="Arial"/>
              <a:buNone/>
            </a:pPr>
            <a:endParaRPr/>
          </a:p>
        </p:txBody>
      </p:sp>
      <p:sp>
        <p:nvSpPr>
          <p:cNvPr id="1205" name="Google Shape;1205;g70a7143eb0_0_2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70a7143eb0_0_3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1" name="Google Shape;1211;g70a7143eb0_0_3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Confirmation bias is a phenomenon in which people tend to search for information that confirms there existing beleifs </a:t>
            </a:r>
            <a:endParaRPr/>
          </a:p>
          <a:p>
            <a:pPr marL="628650" lvl="1" indent="-17145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This underlies most sociological research </a:t>
            </a:r>
            <a:endParaRPr/>
          </a:p>
          <a:p>
            <a:pPr marL="171450" lvl="0" indent="-17145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Politics seems to be a confounding factor of the different perspectives on this debate </a:t>
            </a:r>
            <a:endParaRPr/>
          </a:p>
          <a:p>
            <a:pPr marL="171450" lvl="0" indent="-17145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The use of video games as a scapegoat not only does this detract from what could be a valuable social tool but it ensures that the really problems are not be addressed</a:t>
            </a:r>
            <a:endParaRPr/>
          </a:p>
          <a:p>
            <a:pPr marL="628650" lvl="1" indent="-171450" algn="l" rtl="0">
              <a:spcBef>
                <a:spcPts val="0"/>
              </a:spcBef>
              <a:spcAft>
                <a:spcPts val="0"/>
              </a:spcAft>
              <a:buClr>
                <a:schemeClr val="dk1"/>
              </a:buClr>
              <a:buSzPts val="1200"/>
              <a:buFont typeface="Arial"/>
              <a:buChar char="•"/>
            </a:pPr>
            <a:r>
              <a:rPr lang="en-US" sz="1200" u="sng">
                <a:solidFill>
                  <a:schemeClr val="hlink"/>
                </a:solidFill>
                <a:latin typeface="Calibri"/>
                <a:ea typeface="Calibri"/>
                <a:cs typeface="Calibri"/>
                <a:sym typeface="Calibri"/>
                <a:hlinkClick r:id="rId3"/>
              </a:rPr>
              <a:t>Naomi Clark</a:t>
            </a:r>
            <a:r>
              <a:rPr lang="en-US" sz="1200">
                <a:solidFill>
                  <a:schemeClr val="dk1"/>
                </a:solidFill>
                <a:latin typeface="Calibri"/>
                <a:ea typeface="Calibri"/>
                <a:cs typeface="Calibri"/>
                <a:sym typeface="Calibri"/>
              </a:rPr>
              <a:t>, an independent game developer and co-chair of New York University’s </a:t>
            </a:r>
            <a:r>
              <a:rPr lang="en-US" sz="1200" u="sng">
                <a:solidFill>
                  <a:schemeClr val="hlink"/>
                </a:solidFill>
                <a:latin typeface="Calibri"/>
                <a:ea typeface="Calibri"/>
                <a:cs typeface="Calibri"/>
                <a:sym typeface="Calibri"/>
                <a:hlinkClick r:id="rId4"/>
              </a:rPr>
              <a:t>Game Center</a:t>
            </a:r>
            <a:r>
              <a:rPr lang="en-US" sz="1200">
                <a:solidFill>
                  <a:schemeClr val="dk1"/>
                </a:solidFill>
                <a:latin typeface="Calibri"/>
                <a:ea typeface="Calibri"/>
                <a:cs typeface="Calibri"/>
                <a:sym typeface="Calibri"/>
              </a:rPr>
              <a:t> program, agreed. “I find it more plausible that America’s long-standing culture of gun violence has affected video games, as a form of culture, than the other way around,”</a:t>
            </a:r>
            <a:endParaRPr sz="1200">
              <a:solidFill>
                <a:schemeClr val="dk1"/>
              </a:solidFill>
              <a:latin typeface="Calibri"/>
              <a:ea typeface="Calibri"/>
              <a:cs typeface="Calibri"/>
              <a:sym typeface="Calibri"/>
            </a:endParaRPr>
          </a:p>
        </p:txBody>
      </p:sp>
      <p:sp>
        <p:nvSpPr>
          <p:cNvPr id="1212" name="Google Shape;1212;g70a7143eb0_0_3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70a7143eb0_5_2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8" name="Google Shape;1218;g70a7143eb0_5_2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70a7143eb0_5_2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4" name="Google Shape;1224;g70a7143eb0_5_2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70a7143eb0_5_2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4" name="Google Shape;1234;g70a7143eb0_5_22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70a7143eb0_3_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3" name="Google Shape;913;g70a7143eb0_3_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70a7143eb0_5_2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1" name="Google Shape;1241;g70a7143eb0_5_2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g70a7143eb0_5_2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9" name="Google Shape;1249;g70a7143eb0_5_24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70a7143eb0_5_2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6" name="Google Shape;1256;g70a7143eb0_5_24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70a7143eb0_5_2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4" name="Google Shape;1264;g70a7143eb0_5_25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70a7143eb0_5_2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0" name="Google Shape;1270;g70a7143eb0_5_26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70a7143eb0_5_2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7" name="Google Shape;1277;g70a7143eb0_5_26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70a7143eb0_5_2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3" name="Google Shape;1283;g70a7143eb0_5_27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g70a7143eb0_5_2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8" name="Google Shape;1288;g70a7143eb0_5_27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70a7143eb0_5_4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3" name="Google Shape;1293;g70a7143eb0_5_4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70a7143eb0_5_4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8" name="Google Shape;1298;g70a7143eb0_5_4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70a7143eb0_3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9" name="Google Shape;919;g70a7143eb0_3_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70a7143eb0_5_4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5" name="Google Shape;1305;g70a7143eb0_5_4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70a7143eb0_5_4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2" name="Google Shape;1342;g70a7143eb0_5_46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70a7143eb0_5_4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8" name="Google Shape;1348;g70a7143eb0_5_47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g70a7143eb0_5_5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9" name="Google Shape;1389;g70a7143eb0_5_5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g70a7143eb0_5_5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6" name="Google Shape;1396;g70a7143eb0_5_5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g70a7143eb0_5_5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3" name="Google Shape;1403;g70a7143eb0_5_5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70a7143eb0_3_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5" name="Google Shape;925;g70a7143eb0_3_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70a7143eb0_3_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1" name="Google Shape;931;g70a7143eb0_3_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70a7143eb0_3_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7" name="Google Shape;937;g70a7143eb0_3_4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70a7143eb0_3_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3" name="Google Shape;943;g70a7143eb0_3_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
        <p:cNvGrpSpPr/>
        <p:nvPr/>
      </p:nvGrpSpPr>
      <p:grpSpPr>
        <a:xfrm>
          <a:off x="0" y="0"/>
          <a:ext cx="0" cy="0"/>
          <a:chOff x="0" y="0"/>
          <a:chExt cx="0" cy="0"/>
        </a:xfrm>
      </p:grpSpPr>
      <p:sp>
        <p:nvSpPr>
          <p:cNvPr id="78" name="Google Shape;78;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1" name="Google Shape;91;p1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92" name="Google Shape;92;p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3" name="Google Shape;93;p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p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1"/>
        <p:cNvGrpSpPr/>
        <p:nvPr/>
      </p:nvGrpSpPr>
      <p:grpSpPr>
        <a:xfrm>
          <a:off x="0" y="0"/>
          <a:ext cx="0" cy="0"/>
          <a:chOff x="0" y="0"/>
          <a:chExt cx="0" cy="0"/>
        </a:xfrm>
      </p:grpSpPr>
      <p:grpSp>
        <p:nvGrpSpPr>
          <p:cNvPr id="102" name="Google Shape;102;p16"/>
          <p:cNvGrpSpPr/>
          <p:nvPr/>
        </p:nvGrpSpPr>
        <p:grpSpPr>
          <a:xfrm>
            <a:off x="-417513" y="0"/>
            <a:ext cx="12584115" cy="6853238"/>
            <a:chOff x="-417513" y="0"/>
            <a:chExt cx="12584115" cy="6853238"/>
          </a:xfrm>
        </p:grpSpPr>
        <p:sp>
          <p:nvSpPr>
            <p:cNvPr id="103" name="Google Shape;103;p16"/>
            <p:cNvSpPr/>
            <p:nvPr/>
          </p:nvSpPr>
          <p:spPr>
            <a:xfrm>
              <a:off x="1306513" y="0"/>
              <a:ext cx="3862388" cy="6843712"/>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6"/>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6"/>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6"/>
            <p:cNvSpPr/>
            <p:nvPr/>
          </p:nvSpPr>
          <p:spPr>
            <a:xfrm>
              <a:off x="1120775" y="0"/>
              <a:ext cx="3676651" cy="6843712"/>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6"/>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6"/>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6"/>
            <p:cNvSpPr/>
            <p:nvPr/>
          </p:nvSpPr>
          <p:spPr>
            <a:xfrm>
              <a:off x="1001713" y="0"/>
              <a:ext cx="3621089" cy="6843712"/>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6"/>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6"/>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6"/>
            <p:cNvSpPr/>
            <p:nvPr/>
          </p:nvSpPr>
          <p:spPr>
            <a:xfrm>
              <a:off x="1001713" y="0"/>
              <a:ext cx="3244849" cy="6843712"/>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6"/>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6"/>
            <p:cNvSpPr/>
            <p:nvPr/>
          </p:nvSpPr>
          <p:spPr>
            <a:xfrm>
              <a:off x="889000" y="0"/>
              <a:ext cx="3230563" cy="6843712"/>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6"/>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6"/>
            <p:cNvSpPr/>
            <p:nvPr/>
          </p:nvSpPr>
          <p:spPr>
            <a:xfrm>
              <a:off x="484188" y="0"/>
              <a:ext cx="3421064" cy="6843712"/>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6"/>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6"/>
            <p:cNvSpPr/>
            <p:nvPr/>
          </p:nvSpPr>
          <p:spPr>
            <a:xfrm>
              <a:off x="598488" y="0"/>
              <a:ext cx="2717799" cy="6843712"/>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6"/>
            <p:cNvSpPr/>
            <p:nvPr/>
          </p:nvSpPr>
          <p:spPr>
            <a:xfrm>
              <a:off x="261938" y="0"/>
              <a:ext cx="2944812" cy="6843712"/>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6"/>
            <p:cNvSpPr/>
            <p:nvPr/>
          </p:nvSpPr>
          <p:spPr>
            <a:xfrm>
              <a:off x="-417513" y="0"/>
              <a:ext cx="2403475" cy="6843712"/>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6"/>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6"/>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6"/>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16"/>
          <p:cNvGrpSpPr/>
          <p:nvPr/>
        </p:nvGrpSpPr>
        <p:grpSpPr>
          <a:xfrm>
            <a:off x="800144" y="1699589"/>
            <a:ext cx="3674592" cy="3470421"/>
            <a:chOff x="697883" y="1816768"/>
            <a:chExt cx="3674592" cy="3470421"/>
          </a:xfrm>
        </p:grpSpPr>
        <p:sp>
          <p:nvSpPr>
            <p:cNvPr id="125" name="Google Shape;125;p16"/>
            <p:cNvSpPr/>
            <p:nvPr/>
          </p:nvSpPr>
          <p:spPr>
            <a:xfrm>
              <a:off x="697883" y="1816768"/>
              <a:ext cx="3674400" cy="502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6"/>
            <p:cNvSpPr/>
            <p:nvPr/>
          </p:nvSpPr>
          <p:spPr>
            <a:xfrm rot="10800000">
              <a:off x="2380312" y="5014789"/>
              <a:ext cx="315900" cy="2724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6"/>
            <p:cNvSpPr/>
            <p:nvPr/>
          </p:nvSpPr>
          <p:spPr>
            <a:xfrm>
              <a:off x="704075" y="2392840"/>
              <a:ext cx="3668400" cy="2624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Google Shape;128;p16"/>
          <p:cNvSpPr txBox="1">
            <a:spLocks noGrp="1"/>
          </p:cNvSpPr>
          <p:nvPr>
            <p:ph type="title"/>
          </p:nvPr>
        </p:nvSpPr>
        <p:spPr>
          <a:xfrm>
            <a:off x="888631" y="2349925"/>
            <a:ext cx="3498900" cy="2456400"/>
          </a:xfrm>
          <a:prstGeom prst="rect">
            <a:avLst/>
          </a:prstGeom>
          <a:noFill/>
          <a:ln>
            <a:noFill/>
          </a:ln>
        </p:spPr>
        <p:txBody>
          <a:bodyPr spcFirstLastPara="1" wrap="square" lIns="228600" tIns="228600" rIns="228600" bIns="228600" anchor="ctr" anchorCtr="0">
            <a:noAutofit/>
          </a:bodyPr>
          <a:lstStyle>
            <a:lvl1pPr lvl="0" algn="ctr" rtl="0">
              <a:lnSpc>
                <a:spcPct val="85000"/>
              </a:lnSpc>
              <a:spcBef>
                <a:spcPts val="0"/>
              </a:spcBef>
              <a:spcAft>
                <a:spcPts val="0"/>
              </a:spcAft>
              <a:buClr>
                <a:srgbClr val="FFFEFF"/>
              </a:buClr>
              <a:buSzPts val="4000"/>
              <a:buFont typeface="Calibri"/>
              <a:buNone/>
              <a:defRPr>
                <a:solidFill>
                  <a:srgbClr val="FFFE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 name="Google Shape;129;p16"/>
          <p:cNvSpPr txBox="1">
            <a:spLocks noGrp="1"/>
          </p:cNvSpPr>
          <p:nvPr>
            <p:ph type="body" idx="1"/>
          </p:nvPr>
        </p:nvSpPr>
        <p:spPr>
          <a:xfrm>
            <a:off x="5118447" y="803186"/>
            <a:ext cx="6282000" cy="5248500"/>
          </a:xfrm>
          <a:prstGeom prst="rect">
            <a:avLst/>
          </a:prstGeom>
          <a:noFill/>
          <a:ln>
            <a:noFill/>
          </a:ln>
        </p:spPr>
        <p:txBody>
          <a:bodyPr spcFirstLastPara="1" wrap="square" lIns="91425" tIns="45700" rIns="91425" bIns="45700" anchor="ctr" anchorCtr="0">
            <a:noAutofit/>
          </a:bodyPr>
          <a:lstStyle>
            <a:lvl1pPr marL="457200" lvl="0" indent="-354330" algn="l" rtl="0">
              <a:lnSpc>
                <a:spcPct val="120000"/>
              </a:lnSpc>
              <a:spcBef>
                <a:spcPts val="1000"/>
              </a:spcBef>
              <a:spcAft>
                <a:spcPts val="0"/>
              </a:spcAft>
              <a:buSzPts val="1980"/>
              <a:buChar char="▪"/>
              <a:defRPr/>
            </a:lvl1pPr>
            <a:lvl2pPr marL="914400" lvl="1" indent="-354330" algn="l" rtl="0">
              <a:lnSpc>
                <a:spcPct val="120000"/>
              </a:lnSpc>
              <a:spcBef>
                <a:spcPts val="500"/>
              </a:spcBef>
              <a:spcAft>
                <a:spcPts val="0"/>
              </a:spcAft>
              <a:buSzPts val="1980"/>
              <a:buChar char="▪"/>
              <a:defRPr/>
            </a:lvl2pPr>
            <a:lvl3pPr marL="1371600" lvl="2" indent="-354330" algn="l" rtl="0">
              <a:lnSpc>
                <a:spcPct val="120000"/>
              </a:lnSpc>
              <a:spcBef>
                <a:spcPts val="500"/>
              </a:spcBef>
              <a:spcAft>
                <a:spcPts val="0"/>
              </a:spcAft>
              <a:buSzPts val="1980"/>
              <a:buChar char="▪"/>
              <a:defRPr/>
            </a:lvl3pPr>
            <a:lvl4pPr marL="1828800" lvl="3" indent="-354330" algn="l" rtl="0">
              <a:lnSpc>
                <a:spcPct val="120000"/>
              </a:lnSpc>
              <a:spcBef>
                <a:spcPts val="500"/>
              </a:spcBef>
              <a:spcAft>
                <a:spcPts val="0"/>
              </a:spcAft>
              <a:buSzPts val="1980"/>
              <a:buChar char="▪"/>
              <a:defRPr/>
            </a:lvl4pPr>
            <a:lvl5pPr marL="2286000" lvl="4" indent="-354329" algn="l" rtl="0">
              <a:lnSpc>
                <a:spcPct val="120000"/>
              </a:lnSpc>
              <a:spcBef>
                <a:spcPts val="500"/>
              </a:spcBef>
              <a:spcAft>
                <a:spcPts val="0"/>
              </a:spcAft>
              <a:buSzPts val="1980"/>
              <a:buChar char="▪"/>
              <a:defRPr/>
            </a:lvl5pPr>
            <a:lvl6pPr marL="2743200" lvl="5" indent="-354329" algn="l" rtl="0">
              <a:lnSpc>
                <a:spcPct val="120000"/>
              </a:lnSpc>
              <a:spcBef>
                <a:spcPts val="500"/>
              </a:spcBef>
              <a:spcAft>
                <a:spcPts val="0"/>
              </a:spcAft>
              <a:buSzPts val="1980"/>
              <a:buChar char="▪"/>
              <a:defRPr/>
            </a:lvl6pPr>
            <a:lvl7pPr marL="3200400" lvl="6" indent="-354329" algn="l" rtl="0">
              <a:lnSpc>
                <a:spcPct val="120000"/>
              </a:lnSpc>
              <a:spcBef>
                <a:spcPts val="500"/>
              </a:spcBef>
              <a:spcAft>
                <a:spcPts val="0"/>
              </a:spcAft>
              <a:buSzPts val="1980"/>
              <a:buChar char="▪"/>
              <a:defRPr/>
            </a:lvl7pPr>
            <a:lvl8pPr marL="3657600" lvl="7" indent="-354329" algn="l" rtl="0">
              <a:lnSpc>
                <a:spcPct val="120000"/>
              </a:lnSpc>
              <a:spcBef>
                <a:spcPts val="500"/>
              </a:spcBef>
              <a:spcAft>
                <a:spcPts val="0"/>
              </a:spcAft>
              <a:buSzPts val="1980"/>
              <a:buChar char="▪"/>
              <a:defRPr/>
            </a:lvl8pPr>
            <a:lvl9pPr marL="4114800" lvl="8" indent="-354329" algn="l" rtl="0">
              <a:lnSpc>
                <a:spcPct val="120000"/>
              </a:lnSpc>
              <a:spcBef>
                <a:spcPts val="500"/>
              </a:spcBef>
              <a:spcAft>
                <a:spcPts val="0"/>
              </a:spcAft>
              <a:buSzPts val="1980"/>
              <a:buChar char="▪"/>
              <a:defRPr/>
            </a:lvl9pPr>
          </a:lstStyle>
          <a:p>
            <a:endParaRPr/>
          </a:p>
        </p:txBody>
      </p:sp>
      <p:sp>
        <p:nvSpPr>
          <p:cNvPr id="130" name="Google Shape;130;p16"/>
          <p:cNvSpPr txBox="1">
            <a:spLocks noGrp="1"/>
          </p:cNvSpPr>
          <p:nvPr>
            <p:ph type="dt" idx="10"/>
          </p:nvPr>
        </p:nvSpPr>
        <p:spPr>
          <a:xfrm>
            <a:off x="804672" y="320040"/>
            <a:ext cx="3657600" cy="320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p16"/>
          <p:cNvSpPr txBox="1">
            <a:spLocks noGrp="1"/>
          </p:cNvSpPr>
          <p:nvPr>
            <p:ph type="ftr" idx="11"/>
          </p:nvPr>
        </p:nvSpPr>
        <p:spPr>
          <a:xfrm>
            <a:off x="804672" y="6227064"/>
            <a:ext cx="10588800" cy="320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 name="Google Shape;132;p16"/>
          <p:cNvSpPr txBox="1">
            <a:spLocks noGrp="1"/>
          </p:cNvSpPr>
          <p:nvPr>
            <p:ph type="sldNum" idx="12"/>
          </p:nvPr>
        </p:nvSpPr>
        <p:spPr>
          <a:xfrm>
            <a:off x="10469880" y="320040"/>
            <a:ext cx="914400" cy="320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3"/>
        <p:cNvGrpSpPr/>
        <p:nvPr/>
      </p:nvGrpSpPr>
      <p:grpSpPr>
        <a:xfrm>
          <a:off x="0" y="0"/>
          <a:ext cx="0" cy="0"/>
          <a:chOff x="0" y="0"/>
          <a:chExt cx="0" cy="0"/>
        </a:xfrm>
      </p:grpSpPr>
      <p:grpSp>
        <p:nvGrpSpPr>
          <p:cNvPr id="134" name="Google Shape;134;p17"/>
          <p:cNvGrpSpPr/>
          <p:nvPr/>
        </p:nvGrpSpPr>
        <p:grpSpPr>
          <a:xfrm>
            <a:off x="-329674" y="-59376"/>
            <a:ext cx="12515851" cy="6923799"/>
            <a:chOff x="-329674" y="-51881"/>
            <a:chExt cx="12515851" cy="6923799"/>
          </a:xfrm>
        </p:grpSpPr>
        <p:sp>
          <p:nvSpPr>
            <p:cNvPr id="135" name="Google Shape;135;p17"/>
            <p:cNvSpPr/>
            <p:nvPr/>
          </p:nvSpPr>
          <p:spPr>
            <a:xfrm>
              <a:off x="-329674" y="1298404"/>
              <a:ext cx="9702801" cy="5573511"/>
            </a:xfrm>
            <a:custGeom>
              <a:avLst/>
              <a:gdLst/>
              <a:ahLst/>
              <a:cxnLst/>
              <a:rect l="l" t="t" r="r" b="b"/>
              <a:pathLst>
                <a:path w="2038" h="1169" extrusionOk="0">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7"/>
            <p:cNvSpPr/>
            <p:nvPr/>
          </p:nvSpPr>
          <p:spPr>
            <a:xfrm>
              <a:off x="670451" y="2018236"/>
              <a:ext cx="7373937" cy="4848891"/>
            </a:xfrm>
            <a:custGeom>
              <a:avLst/>
              <a:gdLst/>
              <a:ahLst/>
              <a:cxnLst/>
              <a:rect l="l" t="t" r="r" b="b"/>
              <a:pathLst>
                <a:path w="1549" h="1017" extrusionOk="0">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7"/>
            <p:cNvSpPr/>
            <p:nvPr/>
          </p:nvSpPr>
          <p:spPr>
            <a:xfrm>
              <a:off x="251351" y="1788400"/>
              <a:ext cx="8035927" cy="5083517"/>
            </a:xfrm>
            <a:custGeom>
              <a:avLst/>
              <a:gdLst/>
              <a:ahLst/>
              <a:cxnLst/>
              <a:rect l="l" t="t" r="r" b="b"/>
              <a:pathLst>
                <a:path w="1688" h="1066" extrusionOk="0">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7"/>
            <p:cNvSpPr/>
            <p:nvPr/>
          </p:nvSpPr>
          <p:spPr>
            <a:xfrm>
              <a:off x="-1061" y="549842"/>
              <a:ext cx="10334622" cy="6322076"/>
            </a:xfrm>
            <a:custGeom>
              <a:avLst/>
              <a:gdLst/>
              <a:ahLst/>
              <a:cxnLst/>
              <a:rect l="l" t="t" r="r" b="b"/>
              <a:pathLst>
                <a:path w="2171" h="1326" extrusionOk="0">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7"/>
            <p:cNvSpPr/>
            <p:nvPr/>
          </p:nvSpPr>
          <p:spPr>
            <a:xfrm>
              <a:off x="3701" y="6186246"/>
              <a:ext cx="504825" cy="681527"/>
            </a:xfrm>
            <a:custGeom>
              <a:avLst/>
              <a:gdLst/>
              <a:ahLst/>
              <a:cxnLst/>
              <a:rect l="l" t="t" r="r" b="b"/>
              <a:pathLst>
                <a:path w="106" h="143" extrusionOk="0">
                  <a:moveTo>
                    <a:pt x="0" y="0"/>
                  </a:moveTo>
                  <a:cubicBezTo>
                    <a:pt x="35" y="54"/>
                    <a:pt x="70" y="101"/>
                    <a:pt x="106" y="14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7"/>
            <p:cNvSpPr/>
            <p:nvPr/>
          </p:nvSpPr>
          <p:spPr>
            <a:xfrm>
              <a:off x="-1061" y="-51881"/>
              <a:ext cx="11091860" cy="6923797"/>
            </a:xfrm>
            <a:custGeom>
              <a:avLst/>
              <a:gdLst/>
              <a:ahLst/>
              <a:cxnLst/>
              <a:rect l="l" t="t" r="r" b="b"/>
              <a:pathLst>
                <a:path w="2330" h="1452" extrusionOk="0">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7"/>
            <p:cNvSpPr/>
            <p:nvPr/>
          </p:nvSpPr>
          <p:spPr>
            <a:xfrm>
              <a:off x="5426601" y="5579"/>
              <a:ext cx="5788026" cy="6847185"/>
            </a:xfrm>
            <a:custGeom>
              <a:avLst/>
              <a:gdLst/>
              <a:ahLst/>
              <a:cxnLst/>
              <a:rect l="l" t="t" r="r" b="b"/>
              <a:pathLst>
                <a:path w="1216" h="1436" extrusionOk="0">
                  <a:moveTo>
                    <a:pt x="1094" y="1436"/>
                  </a:moveTo>
                  <a:cubicBezTo>
                    <a:pt x="1216" y="1114"/>
                    <a:pt x="904" y="770"/>
                    <a:pt x="709" y="551"/>
                  </a:cubicBezTo>
                  <a:cubicBezTo>
                    <a:pt x="509" y="327"/>
                    <a:pt x="274" y="127"/>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7"/>
            <p:cNvSpPr/>
            <p:nvPr/>
          </p:nvSpPr>
          <p:spPr>
            <a:xfrm>
              <a:off x="-1061" y="5579"/>
              <a:ext cx="1057275" cy="614491"/>
            </a:xfrm>
            <a:custGeom>
              <a:avLst/>
              <a:gdLst/>
              <a:ahLst/>
              <a:cxnLst/>
              <a:rect l="l" t="t" r="r" b="b"/>
              <a:pathLst>
                <a:path w="222" h="129" extrusionOk="0">
                  <a:moveTo>
                    <a:pt x="222" y="0"/>
                  </a:moveTo>
                  <a:cubicBezTo>
                    <a:pt x="152" y="35"/>
                    <a:pt x="76" y="78"/>
                    <a:pt x="0" y="12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7"/>
            <p:cNvSpPr/>
            <p:nvPr/>
          </p:nvSpPr>
          <p:spPr>
            <a:xfrm>
              <a:off x="5821889" y="5579"/>
              <a:ext cx="5587999" cy="6866338"/>
            </a:xfrm>
            <a:custGeom>
              <a:avLst/>
              <a:gdLst/>
              <a:ahLst/>
              <a:cxnLst/>
              <a:rect l="l" t="t" r="r" b="b"/>
              <a:pathLst>
                <a:path w="1174" h="1440" extrusionOk="0">
                  <a:moveTo>
                    <a:pt x="1067" y="1440"/>
                  </a:moveTo>
                  <a:cubicBezTo>
                    <a:pt x="1174" y="1124"/>
                    <a:pt x="887" y="797"/>
                    <a:pt x="698" y="577"/>
                  </a:cubicBezTo>
                  <a:cubicBezTo>
                    <a:pt x="500" y="348"/>
                    <a:pt x="270" y="14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7"/>
            <p:cNvSpPr/>
            <p:nvPr/>
          </p:nvSpPr>
          <p:spPr>
            <a:xfrm>
              <a:off x="3701" y="790"/>
              <a:ext cx="595313" cy="352734"/>
            </a:xfrm>
            <a:custGeom>
              <a:avLst/>
              <a:gdLst/>
              <a:ahLst/>
              <a:cxnLst/>
              <a:rect l="l" t="t" r="r" b="b"/>
              <a:pathLst>
                <a:path w="125" h="74" extrusionOk="0">
                  <a:moveTo>
                    <a:pt x="125" y="0"/>
                  </a:moveTo>
                  <a:cubicBezTo>
                    <a:pt x="85" y="22"/>
                    <a:pt x="43" y="47"/>
                    <a:pt x="0" y="74"/>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7"/>
            <p:cNvSpPr/>
            <p:nvPr/>
          </p:nvSpPr>
          <p:spPr>
            <a:xfrm>
              <a:off x="6012389" y="5579"/>
              <a:ext cx="5497514" cy="6866338"/>
            </a:xfrm>
            <a:custGeom>
              <a:avLst/>
              <a:gdLst/>
              <a:ahLst/>
              <a:cxnLst/>
              <a:rect l="l" t="t" r="r" b="b"/>
              <a:pathLst>
                <a:path w="1155" h="1440" extrusionOk="0">
                  <a:moveTo>
                    <a:pt x="1056" y="1440"/>
                  </a:moveTo>
                  <a:cubicBezTo>
                    <a:pt x="1155" y="1123"/>
                    <a:pt x="875" y="801"/>
                    <a:pt x="686" y="580"/>
                  </a:cubicBezTo>
                  <a:cubicBezTo>
                    <a:pt x="491" y="352"/>
                    <a:pt x="264" y="145"/>
                    <a:pt x="0" y="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7"/>
            <p:cNvSpPr/>
            <p:nvPr/>
          </p:nvSpPr>
          <p:spPr>
            <a:xfrm>
              <a:off x="-1061" y="5579"/>
              <a:ext cx="357188" cy="213875"/>
            </a:xfrm>
            <a:custGeom>
              <a:avLst/>
              <a:gdLst/>
              <a:ahLst/>
              <a:cxnLst/>
              <a:rect l="l" t="t" r="r" b="b"/>
              <a:pathLst>
                <a:path w="75" h="45" extrusionOk="0">
                  <a:moveTo>
                    <a:pt x="75" y="0"/>
                  </a:moveTo>
                  <a:cubicBezTo>
                    <a:pt x="50" y="14"/>
                    <a:pt x="25" y="29"/>
                    <a:pt x="0" y="45"/>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7"/>
            <p:cNvSpPr/>
            <p:nvPr/>
          </p:nvSpPr>
          <p:spPr>
            <a:xfrm>
              <a:off x="6210826" y="790"/>
              <a:ext cx="5522914" cy="6871128"/>
            </a:xfrm>
            <a:custGeom>
              <a:avLst/>
              <a:gdLst/>
              <a:ahLst/>
              <a:cxnLst/>
              <a:rect l="l" t="t" r="r" b="b"/>
              <a:pathLst>
                <a:path w="1160" h="1441" extrusionOk="0">
                  <a:moveTo>
                    <a:pt x="1053" y="1441"/>
                  </a:moveTo>
                  <a:cubicBezTo>
                    <a:pt x="1160" y="1129"/>
                    <a:pt x="892" y="817"/>
                    <a:pt x="705" y="599"/>
                  </a:cubicBezTo>
                  <a:cubicBezTo>
                    <a:pt x="503" y="365"/>
                    <a:pt x="270" y="152"/>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7"/>
            <p:cNvSpPr/>
            <p:nvPr/>
          </p:nvSpPr>
          <p:spPr>
            <a:xfrm>
              <a:off x="6463239" y="5579"/>
              <a:ext cx="5413376" cy="6866338"/>
            </a:xfrm>
            <a:custGeom>
              <a:avLst/>
              <a:gdLst/>
              <a:ahLst/>
              <a:cxnLst/>
              <a:rect l="l" t="t" r="r" b="b"/>
              <a:pathLst>
                <a:path w="1137" h="1440" extrusionOk="0">
                  <a:moveTo>
                    <a:pt x="1040" y="1440"/>
                  </a:moveTo>
                  <a:cubicBezTo>
                    <a:pt x="1137" y="1131"/>
                    <a:pt x="883" y="828"/>
                    <a:pt x="698" y="611"/>
                  </a:cubicBezTo>
                  <a:cubicBezTo>
                    <a:pt x="498" y="375"/>
                    <a:pt x="268" y="159"/>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7"/>
            <p:cNvSpPr/>
            <p:nvPr/>
          </p:nvSpPr>
          <p:spPr>
            <a:xfrm>
              <a:off x="6877576" y="5579"/>
              <a:ext cx="5037138" cy="6861551"/>
            </a:xfrm>
            <a:custGeom>
              <a:avLst/>
              <a:gdLst/>
              <a:ahLst/>
              <a:cxnLst/>
              <a:rect l="l" t="t" r="r" b="b"/>
              <a:pathLst>
                <a:path w="1058" h="1439" extrusionOk="0">
                  <a:moveTo>
                    <a:pt x="1011" y="1439"/>
                  </a:moveTo>
                  <a:cubicBezTo>
                    <a:pt x="1058" y="1131"/>
                    <a:pt x="825" y="841"/>
                    <a:pt x="648" y="617"/>
                  </a:cubicBezTo>
                  <a:cubicBezTo>
                    <a:pt x="462" y="383"/>
                    <a:pt x="248" y="16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7"/>
            <p:cNvSpPr/>
            <p:nvPr/>
          </p:nvSpPr>
          <p:spPr>
            <a:xfrm>
              <a:off x="8768289" y="5579"/>
              <a:ext cx="3417888" cy="2742066"/>
            </a:xfrm>
            <a:custGeom>
              <a:avLst/>
              <a:gdLst/>
              <a:ahLst/>
              <a:cxnLst/>
              <a:rect l="l" t="t" r="r" b="b"/>
              <a:pathLst>
                <a:path w="718" h="575" extrusionOk="0">
                  <a:moveTo>
                    <a:pt x="718" y="575"/>
                  </a:moveTo>
                  <a:cubicBezTo>
                    <a:pt x="500" y="360"/>
                    <a:pt x="260" y="163"/>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7"/>
            <p:cNvSpPr/>
            <p:nvPr/>
          </p:nvSpPr>
          <p:spPr>
            <a:xfrm>
              <a:off x="9235014" y="10367"/>
              <a:ext cx="2951163" cy="2555325"/>
            </a:xfrm>
            <a:custGeom>
              <a:avLst/>
              <a:gdLst/>
              <a:ahLst/>
              <a:cxnLst/>
              <a:rect l="l" t="t" r="r" b="b"/>
              <a:pathLst>
                <a:path w="620" h="536" extrusionOk="0">
                  <a:moveTo>
                    <a:pt x="620" y="536"/>
                  </a:moveTo>
                  <a:cubicBezTo>
                    <a:pt x="404" y="314"/>
                    <a:pt x="196" y="13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7"/>
            <p:cNvSpPr/>
            <p:nvPr/>
          </p:nvSpPr>
          <p:spPr>
            <a:xfrm>
              <a:off x="10020826" y="5579"/>
              <a:ext cx="2165350" cy="1358265"/>
            </a:xfrm>
            <a:custGeom>
              <a:avLst/>
              <a:gdLst/>
              <a:ahLst/>
              <a:cxnLst/>
              <a:rect l="l" t="t" r="r" b="b"/>
              <a:pathLst>
                <a:path w="455" h="285" extrusionOk="0">
                  <a:moveTo>
                    <a:pt x="0" y="0"/>
                  </a:moveTo>
                  <a:cubicBezTo>
                    <a:pt x="153" y="85"/>
                    <a:pt x="308" y="180"/>
                    <a:pt x="455" y="285"/>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7"/>
            <p:cNvSpPr/>
            <p:nvPr/>
          </p:nvSpPr>
          <p:spPr>
            <a:xfrm>
              <a:off x="11290826" y="5579"/>
              <a:ext cx="895350" cy="534687"/>
            </a:xfrm>
            <a:custGeom>
              <a:avLst/>
              <a:gdLst/>
              <a:ahLst/>
              <a:cxnLst/>
              <a:rect l="l" t="t" r="r" b="b"/>
              <a:pathLst>
                <a:path w="188" h="112" extrusionOk="0">
                  <a:moveTo>
                    <a:pt x="0" y="0"/>
                  </a:moveTo>
                  <a:cubicBezTo>
                    <a:pt x="63" y="36"/>
                    <a:pt x="126" y="73"/>
                    <a:pt x="188" y="112"/>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17"/>
          <p:cNvGrpSpPr/>
          <p:nvPr/>
        </p:nvGrpSpPr>
        <p:grpSpPr>
          <a:xfrm>
            <a:off x="1669293" y="1186483"/>
            <a:ext cx="8848449" cy="4477933"/>
            <a:chOff x="1669293" y="1186483"/>
            <a:chExt cx="8848449" cy="4477933"/>
          </a:xfrm>
        </p:grpSpPr>
        <p:sp>
          <p:nvSpPr>
            <p:cNvPr id="155" name="Google Shape;155;p17"/>
            <p:cNvSpPr/>
            <p:nvPr/>
          </p:nvSpPr>
          <p:spPr>
            <a:xfrm>
              <a:off x="1674042" y="1186483"/>
              <a:ext cx="8843700" cy="716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7"/>
            <p:cNvSpPr/>
            <p:nvPr/>
          </p:nvSpPr>
          <p:spPr>
            <a:xfrm rot="10800000">
              <a:off x="5892517" y="5313416"/>
              <a:ext cx="407100" cy="3510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7"/>
            <p:cNvSpPr/>
            <p:nvPr/>
          </p:nvSpPr>
          <p:spPr>
            <a:xfrm>
              <a:off x="1669293" y="1991156"/>
              <a:ext cx="8845800" cy="332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17"/>
          <p:cNvSpPr txBox="1">
            <a:spLocks noGrp="1"/>
          </p:cNvSpPr>
          <p:nvPr>
            <p:ph type="ctrTitle"/>
          </p:nvPr>
        </p:nvSpPr>
        <p:spPr>
          <a:xfrm>
            <a:off x="1759236" y="2075504"/>
            <a:ext cx="8679900" cy="1748700"/>
          </a:xfrm>
          <a:prstGeom prst="rect">
            <a:avLst/>
          </a:prstGeom>
          <a:noFill/>
          <a:ln>
            <a:noFill/>
          </a:ln>
        </p:spPr>
        <p:txBody>
          <a:bodyPr spcFirstLastPara="1" wrap="square" lIns="228600" tIns="228600" rIns="228600" bIns="0" anchor="b" anchorCtr="0">
            <a:noAutofit/>
          </a:bodyPr>
          <a:lstStyle>
            <a:lvl1pPr lvl="0" algn="ctr" rtl="0">
              <a:lnSpc>
                <a:spcPct val="80000"/>
              </a:lnSpc>
              <a:spcBef>
                <a:spcPts val="0"/>
              </a:spcBef>
              <a:spcAft>
                <a:spcPts val="0"/>
              </a:spcAft>
              <a:buClr>
                <a:srgbClr val="FFFEFF"/>
              </a:buClr>
              <a:buSzPts val="5400"/>
              <a:buFont typeface="Calibri"/>
              <a:buNone/>
              <a:defRPr sz="5400">
                <a:solidFill>
                  <a:srgbClr val="FFFE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 name="Google Shape;159;p17"/>
          <p:cNvSpPr txBox="1">
            <a:spLocks noGrp="1"/>
          </p:cNvSpPr>
          <p:nvPr>
            <p:ph type="subTitle" idx="1"/>
          </p:nvPr>
        </p:nvSpPr>
        <p:spPr>
          <a:xfrm>
            <a:off x="1759237" y="3906266"/>
            <a:ext cx="8673300" cy="1322700"/>
          </a:xfrm>
          <a:prstGeom prst="rect">
            <a:avLst/>
          </a:prstGeom>
          <a:noFill/>
          <a:ln>
            <a:noFill/>
          </a:ln>
        </p:spPr>
        <p:txBody>
          <a:bodyPr spcFirstLastPara="1" wrap="square" lIns="91425" tIns="0" rIns="91425" bIns="45700" anchor="t" anchorCtr="0">
            <a:noAutofit/>
          </a:bodyPr>
          <a:lstStyle>
            <a:lvl1pPr lvl="0" algn="ctr" rtl="0">
              <a:lnSpc>
                <a:spcPct val="100000"/>
              </a:lnSpc>
              <a:spcBef>
                <a:spcPts val="1000"/>
              </a:spcBef>
              <a:spcAft>
                <a:spcPts val="0"/>
              </a:spcAft>
              <a:buSzPts val="1980"/>
              <a:buNone/>
              <a:defRPr sz="1800" b="0">
                <a:solidFill>
                  <a:srgbClr val="FFFEFF"/>
                </a:solidFill>
              </a:defRPr>
            </a:lvl1pPr>
            <a:lvl2pPr lvl="1" algn="ctr" rtl="0">
              <a:lnSpc>
                <a:spcPct val="120000"/>
              </a:lnSpc>
              <a:spcBef>
                <a:spcPts val="500"/>
              </a:spcBef>
              <a:spcAft>
                <a:spcPts val="0"/>
              </a:spcAft>
              <a:buSzPts val="1980"/>
              <a:buNone/>
              <a:defRPr sz="1800"/>
            </a:lvl2pPr>
            <a:lvl3pPr lvl="2" algn="ctr" rtl="0">
              <a:lnSpc>
                <a:spcPct val="120000"/>
              </a:lnSpc>
              <a:spcBef>
                <a:spcPts val="500"/>
              </a:spcBef>
              <a:spcAft>
                <a:spcPts val="0"/>
              </a:spcAft>
              <a:buSzPts val="1980"/>
              <a:buNone/>
              <a:defRPr sz="1800"/>
            </a:lvl3pPr>
            <a:lvl4pPr lvl="3" algn="ctr" rtl="0">
              <a:lnSpc>
                <a:spcPct val="120000"/>
              </a:lnSpc>
              <a:spcBef>
                <a:spcPts val="500"/>
              </a:spcBef>
              <a:spcAft>
                <a:spcPts val="0"/>
              </a:spcAft>
              <a:buSzPts val="1760"/>
              <a:buNone/>
              <a:defRPr sz="1600"/>
            </a:lvl4pPr>
            <a:lvl5pPr lvl="4" algn="ctr" rtl="0">
              <a:lnSpc>
                <a:spcPct val="120000"/>
              </a:lnSpc>
              <a:spcBef>
                <a:spcPts val="500"/>
              </a:spcBef>
              <a:spcAft>
                <a:spcPts val="0"/>
              </a:spcAft>
              <a:buSzPts val="1760"/>
              <a:buNone/>
              <a:defRPr sz="1600"/>
            </a:lvl5pPr>
            <a:lvl6pPr lvl="5" algn="ctr" rtl="0">
              <a:lnSpc>
                <a:spcPct val="120000"/>
              </a:lnSpc>
              <a:spcBef>
                <a:spcPts val="500"/>
              </a:spcBef>
              <a:spcAft>
                <a:spcPts val="0"/>
              </a:spcAft>
              <a:buSzPts val="1760"/>
              <a:buNone/>
              <a:defRPr sz="1600"/>
            </a:lvl6pPr>
            <a:lvl7pPr lvl="6" algn="ctr" rtl="0">
              <a:lnSpc>
                <a:spcPct val="120000"/>
              </a:lnSpc>
              <a:spcBef>
                <a:spcPts val="500"/>
              </a:spcBef>
              <a:spcAft>
                <a:spcPts val="0"/>
              </a:spcAft>
              <a:buSzPts val="1760"/>
              <a:buNone/>
              <a:defRPr sz="1600"/>
            </a:lvl7pPr>
            <a:lvl8pPr lvl="7" algn="ctr" rtl="0">
              <a:lnSpc>
                <a:spcPct val="120000"/>
              </a:lnSpc>
              <a:spcBef>
                <a:spcPts val="500"/>
              </a:spcBef>
              <a:spcAft>
                <a:spcPts val="0"/>
              </a:spcAft>
              <a:buSzPts val="1760"/>
              <a:buNone/>
              <a:defRPr sz="1600"/>
            </a:lvl8pPr>
            <a:lvl9pPr lvl="8" algn="ctr" rtl="0">
              <a:lnSpc>
                <a:spcPct val="120000"/>
              </a:lnSpc>
              <a:spcBef>
                <a:spcPts val="500"/>
              </a:spcBef>
              <a:spcAft>
                <a:spcPts val="0"/>
              </a:spcAft>
              <a:buSzPts val="1760"/>
              <a:buNone/>
              <a:defRPr sz="1600"/>
            </a:lvl9pPr>
          </a:lstStyle>
          <a:p>
            <a:endParaRPr/>
          </a:p>
        </p:txBody>
      </p:sp>
      <p:sp>
        <p:nvSpPr>
          <p:cNvPr id="160" name="Google Shape;160;p17"/>
          <p:cNvSpPr txBox="1">
            <a:spLocks noGrp="1"/>
          </p:cNvSpPr>
          <p:nvPr>
            <p:ph type="dt" idx="10"/>
          </p:nvPr>
        </p:nvSpPr>
        <p:spPr>
          <a:xfrm>
            <a:off x="804672" y="320040"/>
            <a:ext cx="3657600" cy="320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1" name="Google Shape;161;p17"/>
          <p:cNvSpPr txBox="1">
            <a:spLocks noGrp="1"/>
          </p:cNvSpPr>
          <p:nvPr>
            <p:ph type="ftr" idx="11"/>
          </p:nvPr>
        </p:nvSpPr>
        <p:spPr>
          <a:xfrm>
            <a:off x="804672" y="6227064"/>
            <a:ext cx="10588800" cy="320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2" name="Google Shape;162;p17"/>
          <p:cNvSpPr txBox="1">
            <a:spLocks noGrp="1"/>
          </p:cNvSpPr>
          <p:nvPr>
            <p:ph type="sldNum" idx="12"/>
          </p:nvPr>
        </p:nvSpPr>
        <p:spPr>
          <a:xfrm>
            <a:off x="10469880" y="320040"/>
            <a:ext cx="914400" cy="320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3"/>
        <p:cNvGrpSpPr/>
        <p:nvPr/>
      </p:nvGrpSpPr>
      <p:grpSpPr>
        <a:xfrm>
          <a:off x="0" y="0"/>
          <a:ext cx="0" cy="0"/>
          <a:chOff x="0" y="0"/>
          <a:chExt cx="0" cy="0"/>
        </a:xfrm>
      </p:grpSpPr>
      <p:grpSp>
        <p:nvGrpSpPr>
          <p:cNvPr id="164" name="Google Shape;164;p18"/>
          <p:cNvGrpSpPr/>
          <p:nvPr/>
        </p:nvGrpSpPr>
        <p:grpSpPr>
          <a:xfrm>
            <a:off x="-329674" y="-59376"/>
            <a:ext cx="12515851" cy="6923799"/>
            <a:chOff x="-329674" y="-51881"/>
            <a:chExt cx="12515851" cy="6923799"/>
          </a:xfrm>
        </p:grpSpPr>
        <p:sp>
          <p:nvSpPr>
            <p:cNvPr id="165" name="Google Shape;165;p18"/>
            <p:cNvSpPr/>
            <p:nvPr/>
          </p:nvSpPr>
          <p:spPr>
            <a:xfrm>
              <a:off x="-329674" y="1298404"/>
              <a:ext cx="9702801" cy="5573511"/>
            </a:xfrm>
            <a:custGeom>
              <a:avLst/>
              <a:gdLst/>
              <a:ahLst/>
              <a:cxnLst/>
              <a:rect l="l" t="t" r="r" b="b"/>
              <a:pathLst>
                <a:path w="2038" h="1169" extrusionOk="0">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8"/>
            <p:cNvSpPr/>
            <p:nvPr/>
          </p:nvSpPr>
          <p:spPr>
            <a:xfrm>
              <a:off x="670451" y="2018236"/>
              <a:ext cx="7373937" cy="4848891"/>
            </a:xfrm>
            <a:custGeom>
              <a:avLst/>
              <a:gdLst/>
              <a:ahLst/>
              <a:cxnLst/>
              <a:rect l="l" t="t" r="r" b="b"/>
              <a:pathLst>
                <a:path w="1549" h="1017" extrusionOk="0">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8"/>
            <p:cNvSpPr/>
            <p:nvPr/>
          </p:nvSpPr>
          <p:spPr>
            <a:xfrm>
              <a:off x="251351" y="1788400"/>
              <a:ext cx="8035927" cy="5083517"/>
            </a:xfrm>
            <a:custGeom>
              <a:avLst/>
              <a:gdLst/>
              <a:ahLst/>
              <a:cxnLst/>
              <a:rect l="l" t="t" r="r" b="b"/>
              <a:pathLst>
                <a:path w="1688" h="1066" extrusionOk="0">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8"/>
            <p:cNvSpPr/>
            <p:nvPr/>
          </p:nvSpPr>
          <p:spPr>
            <a:xfrm>
              <a:off x="-1061" y="549842"/>
              <a:ext cx="10334622" cy="6322076"/>
            </a:xfrm>
            <a:custGeom>
              <a:avLst/>
              <a:gdLst/>
              <a:ahLst/>
              <a:cxnLst/>
              <a:rect l="l" t="t" r="r" b="b"/>
              <a:pathLst>
                <a:path w="2171" h="1326" extrusionOk="0">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8"/>
            <p:cNvSpPr/>
            <p:nvPr/>
          </p:nvSpPr>
          <p:spPr>
            <a:xfrm>
              <a:off x="3701" y="6186246"/>
              <a:ext cx="504825" cy="681527"/>
            </a:xfrm>
            <a:custGeom>
              <a:avLst/>
              <a:gdLst/>
              <a:ahLst/>
              <a:cxnLst/>
              <a:rect l="l" t="t" r="r" b="b"/>
              <a:pathLst>
                <a:path w="106" h="143" extrusionOk="0">
                  <a:moveTo>
                    <a:pt x="0" y="0"/>
                  </a:moveTo>
                  <a:cubicBezTo>
                    <a:pt x="35" y="54"/>
                    <a:pt x="70" y="101"/>
                    <a:pt x="106" y="14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8"/>
            <p:cNvSpPr/>
            <p:nvPr/>
          </p:nvSpPr>
          <p:spPr>
            <a:xfrm>
              <a:off x="-1061" y="-51881"/>
              <a:ext cx="11091860" cy="6923797"/>
            </a:xfrm>
            <a:custGeom>
              <a:avLst/>
              <a:gdLst/>
              <a:ahLst/>
              <a:cxnLst/>
              <a:rect l="l" t="t" r="r" b="b"/>
              <a:pathLst>
                <a:path w="2330" h="1452" extrusionOk="0">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8"/>
            <p:cNvSpPr/>
            <p:nvPr/>
          </p:nvSpPr>
          <p:spPr>
            <a:xfrm>
              <a:off x="5426601" y="5579"/>
              <a:ext cx="5788026" cy="6847185"/>
            </a:xfrm>
            <a:custGeom>
              <a:avLst/>
              <a:gdLst/>
              <a:ahLst/>
              <a:cxnLst/>
              <a:rect l="l" t="t" r="r" b="b"/>
              <a:pathLst>
                <a:path w="1216" h="1436" extrusionOk="0">
                  <a:moveTo>
                    <a:pt x="1094" y="1436"/>
                  </a:moveTo>
                  <a:cubicBezTo>
                    <a:pt x="1216" y="1114"/>
                    <a:pt x="904" y="770"/>
                    <a:pt x="709" y="551"/>
                  </a:cubicBezTo>
                  <a:cubicBezTo>
                    <a:pt x="509" y="327"/>
                    <a:pt x="274" y="127"/>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8"/>
            <p:cNvSpPr/>
            <p:nvPr/>
          </p:nvSpPr>
          <p:spPr>
            <a:xfrm>
              <a:off x="-1061" y="5579"/>
              <a:ext cx="1057275" cy="614491"/>
            </a:xfrm>
            <a:custGeom>
              <a:avLst/>
              <a:gdLst/>
              <a:ahLst/>
              <a:cxnLst/>
              <a:rect l="l" t="t" r="r" b="b"/>
              <a:pathLst>
                <a:path w="222" h="129" extrusionOk="0">
                  <a:moveTo>
                    <a:pt x="222" y="0"/>
                  </a:moveTo>
                  <a:cubicBezTo>
                    <a:pt x="152" y="35"/>
                    <a:pt x="76" y="78"/>
                    <a:pt x="0" y="12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8"/>
            <p:cNvSpPr/>
            <p:nvPr/>
          </p:nvSpPr>
          <p:spPr>
            <a:xfrm>
              <a:off x="5821889" y="5579"/>
              <a:ext cx="5587999" cy="6866338"/>
            </a:xfrm>
            <a:custGeom>
              <a:avLst/>
              <a:gdLst/>
              <a:ahLst/>
              <a:cxnLst/>
              <a:rect l="l" t="t" r="r" b="b"/>
              <a:pathLst>
                <a:path w="1174" h="1440" extrusionOk="0">
                  <a:moveTo>
                    <a:pt x="1067" y="1440"/>
                  </a:moveTo>
                  <a:cubicBezTo>
                    <a:pt x="1174" y="1124"/>
                    <a:pt x="887" y="797"/>
                    <a:pt x="698" y="577"/>
                  </a:cubicBezTo>
                  <a:cubicBezTo>
                    <a:pt x="500" y="348"/>
                    <a:pt x="270" y="14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8"/>
            <p:cNvSpPr/>
            <p:nvPr/>
          </p:nvSpPr>
          <p:spPr>
            <a:xfrm>
              <a:off x="3701" y="790"/>
              <a:ext cx="595313" cy="352734"/>
            </a:xfrm>
            <a:custGeom>
              <a:avLst/>
              <a:gdLst/>
              <a:ahLst/>
              <a:cxnLst/>
              <a:rect l="l" t="t" r="r" b="b"/>
              <a:pathLst>
                <a:path w="125" h="74" extrusionOk="0">
                  <a:moveTo>
                    <a:pt x="125" y="0"/>
                  </a:moveTo>
                  <a:cubicBezTo>
                    <a:pt x="85" y="22"/>
                    <a:pt x="43" y="47"/>
                    <a:pt x="0" y="74"/>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a:off x="6012389" y="5579"/>
              <a:ext cx="5497514" cy="6866338"/>
            </a:xfrm>
            <a:custGeom>
              <a:avLst/>
              <a:gdLst/>
              <a:ahLst/>
              <a:cxnLst/>
              <a:rect l="l" t="t" r="r" b="b"/>
              <a:pathLst>
                <a:path w="1155" h="1440" extrusionOk="0">
                  <a:moveTo>
                    <a:pt x="1056" y="1440"/>
                  </a:moveTo>
                  <a:cubicBezTo>
                    <a:pt x="1155" y="1123"/>
                    <a:pt x="875" y="801"/>
                    <a:pt x="686" y="580"/>
                  </a:cubicBezTo>
                  <a:cubicBezTo>
                    <a:pt x="491" y="352"/>
                    <a:pt x="264" y="145"/>
                    <a:pt x="0" y="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a:off x="-1061" y="5579"/>
              <a:ext cx="357188" cy="213875"/>
            </a:xfrm>
            <a:custGeom>
              <a:avLst/>
              <a:gdLst/>
              <a:ahLst/>
              <a:cxnLst/>
              <a:rect l="l" t="t" r="r" b="b"/>
              <a:pathLst>
                <a:path w="75" h="45" extrusionOk="0">
                  <a:moveTo>
                    <a:pt x="75" y="0"/>
                  </a:moveTo>
                  <a:cubicBezTo>
                    <a:pt x="50" y="14"/>
                    <a:pt x="25" y="29"/>
                    <a:pt x="0" y="45"/>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p:nvPr/>
          </p:nvSpPr>
          <p:spPr>
            <a:xfrm>
              <a:off x="6210826" y="790"/>
              <a:ext cx="5522914" cy="6871128"/>
            </a:xfrm>
            <a:custGeom>
              <a:avLst/>
              <a:gdLst/>
              <a:ahLst/>
              <a:cxnLst/>
              <a:rect l="l" t="t" r="r" b="b"/>
              <a:pathLst>
                <a:path w="1160" h="1441" extrusionOk="0">
                  <a:moveTo>
                    <a:pt x="1053" y="1441"/>
                  </a:moveTo>
                  <a:cubicBezTo>
                    <a:pt x="1160" y="1129"/>
                    <a:pt x="892" y="817"/>
                    <a:pt x="705" y="599"/>
                  </a:cubicBezTo>
                  <a:cubicBezTo>
                    <a:pt x="503" y="365"/>
                    <a:pt x="270" y="152"/>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8"/>
            <p:cNvSpPr/>
            <p:nvPr/>
          </p:nvSpPr>
          <p:spPr>
            <a:xfrm>
              <a:off x="6463239" y="5579"/>
              <a:ext cx="5413376" cy="6866338"/>
            </a:xfrm>
            <a:custGeom>
              <a:avLst/>
              <a:gdLst/>
              <a:ahLst/>
              <a:cxnLst/>
              <a:rect l="l" t="t" r="r" b="b"/>
              <a:pathLst>
                <a:path w="1137" h="1440" extrusionOk="0">
                  <a:moveTo>
                    <a:pt x="1040" y="1440"/>
                  </a:moveTo>
                  <a:cubicBezTo>
                    <a:pt x="1137" y="1131"/>
                    <a:pt x="883" y="828"/>
                    <a:pt x="698" y="611"/>
                  </a:cubicBezTo>
                  <a:cubicBezTo>
                    <a:pt x="498" y="375"/>
                    <a:pt x="268" y="159"/>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8"/>
            <p:cNvSpPr/>
            <p:nvPr/>
          </p:nvSpPr>
          <p:spPr>
            <a:xfrm>
              <a:off x="6877576" y="5579"/>
              <a:ext cx="5037138" cy="6861551"/>
            </a:xfrm>
            <a:custGeom>
              <a:avLst/>
              <a:gdLst/>
              <a:ahLst/>
              <a:cxnLst/>
              <a:rect l="l" t="t" r="r" b="b"/>
              <a:pathLst>
                <a:path w="1058" h="1439" extrusionOk="0">
                  <a:moveTo>
                    <a:pt x="1011" y="1439"/>
                  </a:moveTo>
                  <a:cubicBezTo>
                    <a:pt x="1058" y="1131"/>
                    <a:pt x="825" y="841"/>
                    <a:pt x="648" y="617"/>
                  </a:cubicBezTo>
                  <a:cubicBezTo>
                    <a:pt x="462" y="383"/>
                    <a:pt x="248" y="16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8"/>
            <p:cNvSpPr/>
            <p:nvPr/>
          </p:nvSpPr>
          <p:spPr>
            <a:xfrm>
              <a:off x="8768289" y="5579"/>
              <a:ext cx="3417888" cy="2742066"/>
            </a:xfrm>
            <a:custGeom>
              <a:avLst/>
              <a:gdLst/>
              <a:ahLst/>
              <a:cxnLst/>
              <a:rect l="l" t="t" r="r" b="b"/>
              <a:pathLst>
                <a:path w="718" h="575" extrusionOk="0">
                  <a:moveTo>
                    <a:pt x="718" y="575"/>
                  </a:moveTo>
                  <a:cubicBezTo>
                    <a:pt x="500" y="360"/>
                    <a:pt x="260" y="163"/>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8"/>
            <p:cNvSpPr/>
            <p:nvPr/>
          </p:nvSpPr>
          <p:spPr>
            <a:xfrm>
              <a:off x="9235014" y="10367"/>
              <a:ext cx="2951163" cy="2555325"/>
            </a:xfrm>
            <a:custGeom>
              <a:avLst/>
              <a:gdLst/>
              <a:ahLst/>
              <a:cxnLst/>
              <a:rect l="l" t="t" r="r" b="b"/>
              <a:pathLst>
                <a:path w="620" h="536" extrusionOk="0">
                  <a:moveTo>
                    <a:pt x="620" y="536"/>
                  </a:moveTo>
                  <a:cubicBezTo>
                    <a:pt x="404" y="314"/>
                    <a:pt x="196" y="13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8"/>
            <p:cNvSpPr/>
            <p:nvPr/>
          </p:nvSpPr>
          <p:spPr>
            <a:xfrm>
              <a:off x="10020826" y="5579"/>
              <a:ext cx="2165350" cy="1358265"/>
            </a:xfrm>
            <a:custGeom>
              <a:avLst/>
              <a:gdLst/>
              <a:ahLst/>
              <a:cxnLst/>
              <a:rect l="l" t="t" r="r" b="b"/>
              <a:pathLst>
                <a:path w="455" h="285" extrusionOk="0">
                  <a:moveTo>
                    <a:pt x="0" y="0"/>
                  </a:moveTo>
                  <a:cubicBezTo>
                    <a:pt x="153" y="85"/>
                    <a:pt x="308" y="180"/>
                    <a:pt x="455" y="285"/>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8"/>
            <p:cNvSpPr/>
            <p:nvPr/>
          </p:nvSpPr>
          <p:spPr>
            <a:xfrm>
              <a:off x="11290826" y="5579"/>
              <a:ext cx="895350" cy="534687"/>
            </a:xfrm>
            <a:custGeom>
              <a:avLst/>
              <a:gdLst/>
              <a:ahLst/>
              <a:cxnLst/>
              <a:rect l="l" t="t" r="r" b="b"/>
              <a:pathLst>
                <a:path w="188" h="112" extrusionOk="0">
                  <a:moveTo>
                    <a:pt x="0" y="0"/>
                  </a:moveTo>
                  <a:cubicBezTo>
                    <a:pt x="63" y="36"/>
                    <a:pt x="126" y="73"/>
                    <a:pt x="188" y="112"/>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8"/>
          <p:cNvGrpSpPr/>
          <p:nvPr/>
        </p:nvGrpSpPr>
        <p:grpSpPr>
          <a:xfrm>
            <a:off x="3259545" y="1186483"/>
            <a:ext cx="5666100" cy="4477933"/>
            <a:chOff x="3259545" y="1186483"/>
            <a:chExt cx="5666100" cy="4477933"/>
          </a:xfrm>
        </p:grpSpPr>
        <p:sp>
          <p:nvSpPr>
            <p:cNvPr id="185" name="Google Shape;185;p18"/>
            <p:cNvSpPr/>
            <p:nvPr/>
          </p:nvSpPr>
          <p:spPr>
            <a:xfrm>
              <a:off x="3259545" y="1186483"/>
              <a:ext cx="5658000" cy="716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8"/>
            <p:cNvSpPr/>
            <p:nvPr/>
          </p:nvSpPr>
          <p:spPr>
            <a:xfrm rot="10800000">
              <a:off x="5892517" y="5313416"/>
              <a:ext cx="407100" cy="3510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8"/>
            <p:cNvSpPr/>
            <p:nvPr/>
          </p:nvSpPr>
          <p:spPr>
            <a:xfrm>
              <a:off x="3259545" y="1991156"/>
              <a:ext cx="5666100" cy="332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 name="Google Shape;188;p18"/>
          <p:cNvSpPr txBox="1">
            <a:spLocks noGrp="1"/>
          </p:cNvSpPr>
          <p:nvPr>
            <p:ph type="title"/>
          </p:nvPr>
        </p:nvSpPr>
        <p:spPr>
          <a:xfrm>
            <a:off x="3344216" y="2074730"/>
            <a:ext cx="5490300" cy="1689300"/>
          </a:xfrm>
          <a:prstGeom prst="rect">
            <a:avLst/>
          </a:prstGeom>
          <a:noFill/>
          <a:ln>
            <a:noFill/>
          </a:ln>
        </p:spPr>
        <p:txBody>
          <a:bodyPr spcFirstLastPara="1" wrap="square" lIns="228600" tIns="228600" rIns="228600" bIns="0" anchor="b" anchorCtr="0">
            <a:noAutofit/>
          </a:bodyPr>
          <a:lstStyle>
            <a:lvl1pPr lvl="0" algn="ctr" rtl="0">
              <a:lnSpc>
                <a:spcPct val="85000"/>
              </a:lnSpc>
              <a:spcBef>
                <a:spcPts val="0"/>
              </a:spcBef>
              <a:spcAft>
                <a:spcPts val="0"/>
              </a:spcAft>
              <a:buClr>
                <a:srgbClr val="FFFEFF"/>
              </a:buClr>
              <a:buSzPts val="4400"/>
              <a:buFont typeface="Calibri"/>
              <a:buNone/>
              <a:defRPr sz="4400">
                <a:solidFill>
                  <a:srgbClr val="FFFE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18"/>
          <p:cNvSpPr txBox="1">
            <a:spLocks noGrp="1"/>
          </p:cNvSpPr>
          <p:nvPr>
            <p:ph type="body" idx="1"/>
          </p:nvPr>
        </p:nvSpPr>
        <p:spPr>
          <a:xfrm>
            <a:off x="3344215" y="3846851"/>
            <a:ext cx="5490300" cy="1383900"/>
          </a:xfrm>
          <a:prstGeom prst="rect">
            <a:avLst/>
          </a:prstGeom>
          <a:noFill/>
          <a:ln>
            <a:noFill/>
          </a:ln>
        </p:spPr>
        <p:txBody>
          <a:bodyPr spcFirstLastPara="1" wrap="square" lIns="91425" tIns="0" rIns="91425" bIns="45700" anchor="t" anchorCtr="0">
            <a:noAutofit/>
          </a:bodyPr>
          <a:lstStyle>
            <a:lvl1pPr marL="457200" lvl="0" indent="-228600" algn="ctr" rtl="0">
              <a:lnSpc>
                <a:spcPct val="120000"/>
              </a:lnSpc>
              <a:spcBef>
                <a:spcPts val="1000"/>
              </a:spcBef>
              <a:spcAft>
                <a:spcPts val="0"/>
              </a:spcAft>
              <a:buSzPts val="1980"/>
              <a:buNone/>
              <a:defRPr sz="1800">
                <a:solidFill>
                  <a:srgbClr val="FFFEFF"/>
                </a:solidFill>
              </a:defRPr>
            </a:lvl1pPr>
            <a:lvl2pPr marL="914400" lvl="1" indent="-228600" algn="l" rtl="0">
              <a:lnSpc>
                <a:spcPct val="120000"/>
              </a:lnSpc>
              <a:spcBef>
                <a:spcPts val="500"/>
              </a:spcBef>
              <a:spcAft>
                <a:spcPts val="0"/>
              </a:spcAft>
              <a:buSzPts val="1980"/>
              <a:buNone/>
              <a:defRPr sz="1800">
                <a:solidFill>
                  <a:srgbClr val="888888"/>
                </a:solidFill>
              </a:defRPr>
            </a:lvl2pPr>
            <a:lvl3pPr marL="1371600" lvl="2" indent="-228600" algn="l" rtl="0">
              <a:lnSpc>
                <a:spcPct val="120000"/>
              </a:lnSpc>
              <a:spcBef>
                <a:spcPts val="500"/>
              </a:spcBef>
              <a:spcAft>
                <a:spcPts val="0"/>
              </a:spcAft>
              <a:buSzPts val="1980"/>
              <a:buNone/>
              <a:defRPr sz="1800">
                <a:solidFill>
                  <a:srgbClr val="888888"/>
                </a:solidFill>
              </a:defRPr>
            </a:lvl3pPr>
            <a:lvl4pPr marL="1828800" lvl="3" indent="-228600" algn="l" rtl="0">
              <a:lnSpc>
                <a:spcPct val="120000"/>
              </a:lnSpc>
              <a:spcBef>
                <a:spcPts val="500"/>
              </a:spcBef>
              <a:spcAft>
                <a:spcPts val="0"/>
              </a:spcAft>
              <a:buSzPts val="1760"/>
              <a:buNone/>
              <a:defRPr sz="1600">
                <a:solidFill>
                  <a:srgbClr val="888888"/>
                </a:solidFill>
              </a:defRPr>
            </a:lvl4pPr>
            <a:lvl5pPr marL="2286000" lvl="4" indent="-228600" algn="l" rtl="0">
              <a:lnSpc>
                <a:spcPct val="120000"/>
              </a:lnSpc>
              <a:spcBef>
                <a:spcPts val="500"/>
              </a:spcBef>
              <a:spcAft>
                <a:spcPts val="0"/>
              </a:spcAft>
              <a:buSzPts val="1760"/>
              <a:buNone/>
              <a:defRPr sz="1600">
                <a:solidFill>
                  <a:srgbClr val="888888"/>
                </a:solidFill>
              </a:defRPr>
            </a:lvl5pPr>
            <a:lvl6pPr marL="2743200" lvl="5" indent="-228600" algn="l" rtl="0">
              <a:lnSpc>
                <a:spcPct val="120000"/>
              </a:lnSpc>
              <a:spcBef>
                <a:spcPts val="500"/>
              </a:spcBef>
              <a:spcAft>
                <a:spcPts val="0"/>
              </a:spcAft>
              <a:buSzPts val="1760"/>
              <a:buNone/>
              <a:defRPr sz="1600">
                <a:solidFill>
                  <a:srgbClr val="888888"/>
                </a:solidFill>
              </a:defRPr>
            </a:lvl6pPr>
            <a:lvl7pPr marL="3200400" lvl="6" indent="-228600" algn="l" rtl="0">
              <a:lnSpc>
                <a:spcPct val="120000"/>
              </a:lnSpc>
              <a:spcBef>
                <a:spcPts val="500"/>
              </a:spcBef>
              <a:spcAft>
                <a:spcPts val="0"/>
              </a:spcAft>
              <a:buSzPts val="1760"/>
              <a:buNone/>
              <a:defRPr sz="1600">
                <a:solidFill>
                  <a:srgbClr val="888888"/>
                </a:solidFill>
              </a:defRPr>
            </a:lvl7pPr>
            <a:lvl8pPr marL="3657600" lvl="7" indent="-228600" algn="l" rtl="0">
              <a:lnSpc>
                <a:spcPct val="120000"/>
              </a:lnSpc>
              <a:spcBef>
                <a:spcPts val="500"/>
              </a:spcBef>
              <a:spcAft>
                <a:spcPts val="0"/>
              </a:spcAft>
              <a:buSzPts val="1760"/>
              <a:buNone/>
              <a:defRPr sz="1600">
                <a:solidFill>
                  <a:srgbClr val="888888"/>
                </a:solidFill>
              </a:defRPr>
            </a:lvl8pPr>
            <a:lvl9pPr marL="4114800" lvl="8" indent="-228600" algn="l" rtl="0">
              <a:lnSpc>
                <a:spcPct val="120000"/>
              </a:lnSpc>
              <a:spcBef>
                <a:spcPts val="500"/>
              </a:spcBef>
              <a:spcAft>
                <a:spcPts val="0"/>
              </a:spcAft>
              <a:buSzPts val="1760"/>
              <a:buNone/>
              <a:defRPr sz="1600">
                <a:solidFill>
                  <a:srgbClr val="888888"/>
                </a:solidFill>
              </a:defRPr>
            </a:lvl9pPr>
          </a:lstStyle>
          <a:p>
            <a:endParaRPr/>
          </a:p>
        </p:txBody>
      </p:sp>
      <p:sp>
        <p:nvSpPr>
          <p:cNvPr id="190" name="Google Shape;190;p18"/>
          <p:cNvSpPr txBox="1">
            <a:spLocks noGrp="1"/>
          </p:cNvSpPr>
          <p:nvPr>
            <p:ph type="dt" idx="10"/>
          </p:nvPr>
        </p:nvSpPr>
        <p:spPr>
          <a:xfrm>
            <a:off x="804672" y="320040"/>
            <a:ext cx="3657600" cy="320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1" name="Google Shape;191;p18"/>
          <p:cNvSpPr txBox="1">
            <a:spLocks noGrp="1"/>
          </p:cNvSpPr>
          <p:nvPr>
            <p:ph type="ftr" idx="11"/>
          </p:nvPr>
        </p:nvSpPr>
        <p:spPr>
          <a:xfrm>
            <a:off x="804672" y="6227064"/>
            <a:ext cx="10588800" cy="320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2" name="Google Shape;192;p18"/>
          <p:cNvSpPr txBox="1">
            <a:spLocks noGrp="1"/>
          </p:cNvSpPr>
          <p:nvPr>
            <p:ph type="sldNum" idx="12"/>
          </p:nvPr>
        </p:nvSpPr>
        <p:spPr>
          <a:xfrm>
            <a:off x="10469880" y="320040"/>
            <a:ext cx="914400" cy="320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3"/>
        <p:cNvGrpSpPr/>
        <p:nvPr/>
      </p:nvGrpSpPr>
      <p:grpSpPr>
        <a:xfrm>
          <a:off x="0" y="0"/>
          <a:ext cx="0" cy="0"/>
          <a:chOff x="0" y="0"/>
          <a:chExt cx="0" cy="0"/>
        </a:xfrm>
      </p:grpSpPr>
      <p:grpSp>
        <p:nvGrpSpPr>
          <p:cNvPr id="194" name="Google Shape;194;p19"/>
          <p:cNvGrpSpPr/>
          <p:nvPr/>
        </p:nvGrpSpPr>
        <p:grpSpPr>
          <a:xfrm>
            <a:off x="-417513" y="0"/>
            <a:ext cx="12584115" cy="6853238"/>
            <a:chOff x="-417513" y="0"/>
            <a:chExt cx="12584115" cy="6853238"/>
          </a:xfrm>
        </p:grpSpPr>
        <p:sp>
          <p:nvSpPr>
            <p:cNvPr id="195" name="Google Shape;195;p19"/>
            <p:cNvSpPr/>
            <p:nvPr/>
          </p:nvSpPr>
          <p:spPr>
            <a:xfrm>
              <a:off x="1306513" y="0"/>
              <a:ext cx="3862388" cy="6843712"/>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9"/>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9"/>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9"/>
            <p:cNvSpPr/>
            <p:nvPr/>
          </p:nvSpPr>
          <p:spPr>
            <a:xfrm>
              <a:off x="1120775" y="0"/>
              <a:ext cx="3676651" cy="6843712"/>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9"/>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9"/>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9"/>
            <p:cNvSpPr/>
            <p:nvPr/>
          </p:nvSpPr>
          <p:spPr>
            <a:xfrm>
              <a:off x="1001713" y="0"/>
              <a:ext cx="3621089" cy="6843712"/>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9"/>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9"/>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9"/>
            <p:cNvSpPr/>
            <p:nvPr/>
          </p:nvSpPr>
          <p:spPr>
            <a:xfrm>
              <a:off x="1001713" y="0"/>
              <a:ext cx="3244849" cy="6843712"/>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9"/>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9"/>
            <p:cNvSpPr/>
            <p:nvPr/>
          </p:nvSpPr>
          <p:spPr>
            <a:xfrm>
              <a:off x="889000" y="0"/>
              <a:ext cx="3230563" cy="6843712"/>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9"/>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9"/>
            <p:cNvSpPr/>
            <p:nvPr/>
          </p:nvSpPr>
          <p:spPr>
            <a:xfrm>
              <a:off x="484188" y="0"/>
              <a:ext cx="3421064" cy="6843712"/>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9"/>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9"/>
            <p:cNvSpPr/>
            <p:nvPr/>
          </p:nvSpPr>
          <p:spPr>
            <a:xfrm>
              <a:off x="598488" y="0"/>
              <a:ext cx="2717799" cy="6843712"/>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9"/>
            <p:cNvSpPr/>
            <p:nvPr/>
          </p:nvSpPr>
          <p:spPr>
            <a:xfrm>
              <a:off x="261938" y="0"/>
              <a:ext cx="2944812" cy="6843712"/>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9"/>
            <p:cNvSpPr/>
            <p:nvPr/>
          </p:nvSpPr>
          <p:spPr>
            <a:xfrm>
              <a:off x="-417513" y="0"/>
              <a:ext cx="2403475" cy="6843712"/>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9"/>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9"/>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9"/>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19"/>
          <p:cNvGrpSpPr/>
          <p:nvPr/>
        </p:nvGrpSpPr>
        <p:grpSpPr>
          <a:xfrm>
            <a:off x="800144" y="1699589"/>
            <a:ext cx="3674592" cy="3470421"/>
            <a:chOff x="697883" y="1816768"/>
            <a:chExt cx="3674592" cy="3470421"/>
          </a:xfrm>
        </p:grpSpPr>
        <p:sp>
          <p:nvSpPr>
            <p:cNvPr id="217" name="Google Shape;217;p19"/>
            <p:cNvSpPr/>
            <p:nvPr/>
          </p:nvSpPr>
          <p:spPr>
            <a:xfrm>
              <a:off x="697883" y="1816768"/>
              <a:ext cx="3674400" cy="502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9"/>
            <p:cNvSpPr/>
            <p:nvPr/>
          </p:nvSpPr>
          <p:spPr>
            <a:xfrm rot="10800000">
              <a:off x="2380312" y="5014789"/>
              <a:ext cx="315900" cy="2724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9"/>
            <p:cNvSpPr/>
            <p:nvPr/>
          </p:nvSpPr>
          <p:spPr>
            <a:xfrm>
              <a:off x="704075" y="2392840"/>
              <a:ext cx="3668400" cy="2624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 name="Google Shape;220;p19"/>
          <p:cNvSpPr txBox="1">
            <a:spLocks noGrp="1"/>
          </p:cNvSpPr>
          <p:nvPr>
            <p:ph type="title"/>
          </p:nvPr>
        </p:nvSpPr>
        <p:spPr>
          <a:xfrm>
            <a:off x="889000" y="2339669"/>
            <a:ext cx="3500700" cy="2470200"/>
          </a:xfrm>
          <a:prstGeom prst="rect">
            <a:avLst/>
          </a:prstGeom>
          <a:noFill/>
          <a:ln>
            <a:noFill/>
          </a:ln>
        </p:spPr>
        <p:txBody>
          <a:bodyPr spcFirstLastPara="1" wrap="square" lIns="91425" tIns="91425" rIns="91425" bIns="91425" anchor="ctr" anchorCtr="0">
            <a:noAutofit/>
          </a:bodyPr>
          <a:lstStyle>
            <a:lvl1pPr lvl="0" algn="ctr" rtl="0">
              <a:lnSpc>
                <a:spcPct val="85000"/>
              </a:lnSpc>
              <a:spcBef>
                <a:spcPts val="0"/>
              </a:spcBef>
              <a:spcAft>
                <a:spcPts val="0"/>
              </a:spcAft>
              <a:buClr>
                <a:srgbClr val="FFFEFF"/>
              </a:buClr>
              <a:buSzPts val="4000"/>
              <a:buFont typeface="Calibri"/>
              <a:buNone/>
              <a:defRPr>
                <a:solidFill>
                  <a:srgbClr val="FFFE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1" name="Google Shape;221;p19"/>
          <p:cNvSpPr txBox="1">
            <a:spLocks noGrp="1"/>
          </p:cNvSpPr>
          <p:nvPr>
            <p:ph type="body" idx="1"/>
          </p:nvPr>
        </p:nvSpPr>
        <p:spPr>
          <a:xfrm>
            <a:off x="5120878" y="803187"/>
            <a:ext cx="6269700" cy="2382600"/>
          </a:xfrm>
          <a:prstGeom prst="rect">
            <a:avLst/>
          </a:prstGeom>
          <a:noFill/>
          <a:ln>
            <a:noFill/>
          </a:ln>
        </p:spPr>
        <p:txBody>
          <a:bodyPr spcFirstLastPara="1" wrap="square" lIns="91425" tIns="45700" rIns="91425" bIns="45700" anchor="t" anchorCtr="0">
            <a:noAutofit/>
          </a:bodyPr>
          <a:lstStyle>
            <a:lvl1pPr marL="457200" lvl="0" indent="-354330" algn="l" rtl="0">
              <a:lnSpc>
                <a:spcPct val="120000"/>
              </a:lnSpc>
              <a:spcBef>
                <a:spcPts val="1000"/>
              </a:spcBef>
              <a:spcAft>
                <a:spcPts val="0"/>
              </a:spcAft>
              <a:buSzPts val="1980"/>
              <a:buChar char="▪"/>
              <a:defRPr/>
            </a:lvl1pPr>
            <a:lvl2pPr marL="914400" lvl="1" indent="-354330" algn="l" rtl="0">
              <a:lnSpc>
                <a:spcPct val="120000"/>
              </a:lnSpc>
              <a:spcBef>
                <a:spcPts val="500"/>
              </a:spcBef>
              <a:spcAft>
                <a:spcPts val="0"/>
              </a:spcAft>
              <a:buSzPts val="1980"/>
              <a:buChar char="▪"/>
              <a:defRPr/>
            </a:lvl2pPr>
            <a:lvl3pPr marL="1371600" lvl="2" indent="-354330" algn="l" rtl="0">
              <a:lnSpc>
                <a:spcPct val="120000"/>
              </a:lnSpc>
              <a:spcBef>
                <a:spcPts val="500"/>
              </a:spcBef>
              <a:spcAft>
                <a:spcPts val="0"/>
              </a:spcAft>
              <a:buSzPts val="1980"/>
              <a:buChar char="▪"/>
              <a:defRPr/>
            </a:lvl3pPr>
            <a:lvl4pPr marL="1828800" lvl="3" indent="-354330" algn="l" rtl="0">
              <a:lnSpc>
                <a:spcPct val="120000"/>
              </a:lnSpc>
              <a:spcBef>
                <a:spcPts val="500"/>
              </a:spcBef>
              <a:spcAft>
                <a:spcPts val="0"/>
              </a:spcAft>
              <a:buSzPts val="1980"/>
              <a:buChar char="▪"/>
              <a:defRPr/>
            </a:lvl4pPr>
            <a:lvl5pPr marL="2286000" lvl="4" indent="-354329" algn="l" rtl="0">
              <a:lnSpc>
                <a:spcPct val="120000"/>
              </a:lnSpc>
              <a:spcBef>
                <a:spcPts val="500"/>
              </a:spcBef>
              <a:spcAft>
                <a:spcPts val="0"/>
              </a:spcAft>
              <a:buSzPts val="1980"/>
              <a:buChar char="▪"/>
              <a:defRPr/>
            </a:lvl5pPr>
            <a:lvl6pPr marL="2743200" lvl="5" indent="-354329" algn="l" rtl="0">
              <a:lnSpc>
                <a:spcPct val="120000"/>
              </a:lnSpc>
              <a:spcBef>
                <a:spcPts val="500"/>
              </a:spcBef>
              <a:spcAft>
                <a:spcPts val="0"/>
              </a:spcAft>
              <a:buSzPts val="1980"/>
              <a:buChar char="▪"/>
              <a:defRPr/>
            </a:lvl6pPr>
            <a:lvl7pPr marL="3200400" lvl="6" indent="-354329" algn="l" rtl="0">
              <a:lnSpc>
                <a:spcPct val="120000"/>
              </a:lnSpc>
              <a:spcBef>
                <a:spcPts val="500"/>
              </a:spcBef>
              <a:spcAft>
                <a:spcPts val="0"/>
              </a:spcAft>
              <a:buSzPts val="1980"/>
              <a:buChar char="▪"/>
              <a:defRPr/>
            </a:lvl7pPr>
            <a:lvl8pPr marL="3657600" lvl="7" indent="-354329" algn="l" rtl="0">
              <a:lnSpc>
                <a:spcPct val="120000"/>
              </a:lnSpc>
              <a:spcBef>
                <a:spcPts val="500"/>
              </a:spcBef>
              <a:spcAft>
                <a:spcPts val="0"/>
              </a:spcAft>
              <a:buSzPts val="1980"/>
              <a:buChar char="▪"/>
              <a:defRPr/>
            </a:lvl8pPr>
            <a:lvl9pPr marL="4114800" lvl="8" indent="-354329" algn="l" rtl="0">
              <a:lnSpc>
                <a:spcPct val="120000"/>
              </a:lnSpc>
              <a:spcBef>
                <a:spcPts val="500"/>
              </a:spcBef>
              <a:spcAft>
                <a:spcPts val="0"/>
              </a:spcAft>
              <a:buSzPts val="1980"/>
              <a:buChar char="▪"/>
              <a:defRPr/>
            </a:lvl9pPr>
          </a:lstStyle>
          <a:p>
            <a:endParaRPr/>
          </a:p>
        </p:txBody>
      </p:sp>
      <p:sp>
        <p:nvSpPr>
          <p:cNvPr id="222" name="Google Shape;222;p19"/>
          <p:cNvSpPr txBox="1">
            <a:spLocks noGrp="1"/>
          </p:cNvSpPr>
          <p:nvPr>
            <p:ph type="body" idx="2"/>
          </p:nvPr>
        </p:nvSpPr>
        <p:spPr>
          <a:xfrm>
            <a:off x="5118447" y="3672162"/>
            <a:ext cx="6272100" cy="2383500"/>
          </a:xfrm>
          <a:prstGeom prst="rect">
            <a:avLst/>
          </a:prstGeom>
          <a:noFill/>
          <a:ln>
            <a:noFill/>
          </a:ln>
        </p:spPr>
        <p:txBody>
          <a:bodyPr spcFirstLastPara="1" wrap="square" lIns="91425" tIns="45700" rIns="91425" bIns="45700" anchor="t" anchorCtr="0">
            <a:noAutofit/>
          </a:bodyPr>
          <a:lstStyle>
            <a:lvl1pPr marL="457200" lvl="0" indent="-354330" algn="l" rtl="0">
              <a:lnSpc>
                <a:spcPct val="120000"/>
              </a:lnSpc>
              <a:spcBef>
                <a:spcPts val="1000"/>
              </a:spcBef>
              <a:spcAft>
                <a:spcPts val="0"/>
              </a:spcAft>
              <a:buSzPts val="1980"/>
              <a:buChar char="▪"/>
              <a:defRPr/>
            </a:lvl1pPr>
            <a:lvl2pPr marL="914400" lvl="1" indent="-354330" algn="l" rtl="0">
              <a:lnSpc>
                <a:spcPct val="120000"/>
              </a:lnSpc>
              <a:spcBef>
                <a:spcPts val="500"/>
              </a:spcBef>
              <a:spcAft>
                <a:spcPts val="0"/>
              </a:spcAft>
              <a:buSzPts val="1980"/>
              <a:buChar char="▪"/>
              <a:defRPr/>
            </a:lvl2pPr>
            <a:lvl3pPr marL="1371600" lvl="2" indent="-354330" algn="l" rtl="0">
              <a:lnSpc>
                <a:spcPct val="120000"/>
              </a:lnSpc>
              <a:spcBef>
                <a:spcPts val="500"/>
              </a:spcBef>
              <a:spcAft>
                <a:spcPts val="0"/>
              </a:spcAft>
              <a:buSzPts val="1980"/>
              <a:buChar char="▪"/>
              <a:defRPr/>
            </a:lvl3pPr>
            <a:lvl4pPr marL="1828800" lvl="3" indent="-354330" algn="l" rtl="0">
              <a:lnSpc>
                <a:spcPct val="120000"/>
              </a:lnSpc>
              <a:spcBef>
                <a:spcPts val="500"/>
              </a:spcBef>
              <a:spcAft>
                <a:spcPts val="0"/>
              </a:spcAft>
              <a:buSzPts val="1980"/>
              <a:buChar char="▪"/>
              <a:defRPr/>
            </a:lvl4pPr>
            <a:lvl5pPr marL="2286000" lvl="4" indent="-354329" algn="l" rtl="0">
              <a:lnSpc>
                <a:spcPct val="120000"/>
              </a:lnSpc>
              <a:spcBef>
                <a:spcPts val="500"/>
              </a:spcBef>
              <a:spcAft>
                <a:spcPts val="0"/>
              </a:spcAft>
              <a:buSzPts val="1980"/>
              <a:buChar char="▪"/>
              <a:defRPr/>
            </a:lvl5pPr>
            <a:lvl6pPr marL="2743200" lvl="5" indent="-354329" algn="l" rtl="0">
              <a:lnSpc>
                <a:spcPct val="120000"/>
              </a:lnSpc>
              <a:spcBef>
                <a:spcPts val="500"/>
              </a:spcBef>
              <a:spcAft>
                <a:spcPts val="0"/>
              </a:spcAft>
              <a:buSzPts val="1980"/>
              <a:buChar char="▪"/>
              <a:defRPr/>
            </a:lvl6pPr>
            <a:lvl7pPr marL="3200400" lvl="6" indent="-354329" algn="l" rtl="0">
              <a:lnSpc>
                <a:spcPct val="120000"/>
              </a:lnSpc>
              <a:spcBef>
                <a:spcPts val="500"/>
              </a:spcBef>
              <a:spcAft>
                <a:spcPts val="0"/>
              </a:spcAft>
              <a:buSzPts val="1980"/>
              <a:buChar char="▪"/>
              <a:defRPr/>
            </a:lvl7pPr>
            <a:lvl8pPr marL="3657600" lvl="7" indent="-354329" algn="l" rtl="0">
              <a:lnSpc>
                <a:spcPct val="120000"/>
              </a:lnSpc>
              <a:spcBef>
                <a:spcPts val="500"/>
              </a:spcBef>
              <a:spcAft>
                <a:spcPts val="0"/>
              </a:spcAft>
              <a:buSzPts val="1980"/>
              <a:buChar char="▪"/>
              <a:defRPr/>
            </a:lvl8pPr>
            <a:lvl9pPr marL="4114800" lvl="8" indent="-354329" algn="l" rtl="0">
              <a:lnSpc>
                <a:spcPct val="120000"/>
              </a:lnSpc>
              <a:spcBef>
                <a:spcPts val="500"/>
              </a:spcBef>
              <a:spcAft>
                <a:spcPts val="0"/>
              </a:spcAft>
              <a:buSzPts val="1980"/>
              <a:buChar char="▪"/>
              <a:defRPr/>
            </a:lvl9pPr>
          </a:lstStyle>
          <a:p>
            <a:endParaRPr/>
          </a:p>
        </p:txBody>
      </p:sp>
      <p:sp>
        <p:nvSpPr>
          <p:cNvPr id="223" name="Google Shape;223;p19"/>
          <p:cNvSpPr txBox="1">
            <a:spLocks noGrp="1"/>
          </p:cNvSpPr>
          <p:nvPr>
            <p:ph type="dt" idx="10"/>
          </p:nvPr>
        </p:nvSpPr>
        <p:spPr>
          <a:xfrm>
            <a:off x="804672" y="320040"/>
            <a:ext cx="3657600" cy="320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4" name="Google Shape;224;p19"/>
          <p:cNvSpPr txBox="1">
            <a:spLocks noGrp="1"/>
          </p:cNvSpPr>
          <p:nvPr>
            <p:ph type="ftr" idx="11"/>
          </p:nvPr>
        </p:nvSpPr>
        <p:spPr>
          <a:xfrm>
            <a:off x="804672" y="6227064"/>
            <a:ext cx="10588800" cy="320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5" name="Google Shape;225;p19"/>
          <p:cNvSpPr txBox="1">
            <a:spLocks noGrp="1"/>
          </p:cNvSpPr>
          <p:nvPr>
            <p:ph type="sldNum" idx="12"/>
          </p:nvPr>
        </p:nvSpPr>
        <p:spPr>
          <a:xfrm>
            <a:off x="10469880" y="320040"/>
            <a:ext cx="914400" cy="320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26"/>
        <p:cNvGrpSpPr/>
        <p:nvPr/>
      </p:nvGrpSpPr>
      <p:grpSpPr>
        <a:xfrm>
          <a:off x="0" y="0"/>
          <a:ext cx="0" cy="0"/>
          <a:chOff x="0" y="0"/>
          <a:chExt cx="0" cy="0"/>
        </a:xfrm>
      </p:grpSpPr>
      <p:grpSp>
        <p:nvGrpSpPr>
          <p:cNvPr id="227" name="Google Shape;227;p20"/>
          <p:cNvGrpSpPr/>
          <p:nvPr/>
        </p:nvGrpSpPr>
        <p:grpSpPr>
          <a:xfrm>
            <a:off x="-417513" y="0"/>
            <a:ext cx="12584115" cy="6853238"/>
            <a:chOff x="-417513" y="0"/>
            <a:chExt cx="12584115" cy="6853238"/>
          </a:xfrm>
        </p:grpSpPr>
        <p:sp>
          <p:nvSpPr>
            <p:cNvPr id="228" name="Google Shape;228;p20"/>
            <p:cNvSpPr/>
            <p:nvPr/>
          </p:nvSpPr>
          <p:spPr>
            <a:xfrm>
              <a:off x="1306513" y="0"/>
              <a:ext cx="3862388" cy="6843712"/>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0"/>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0"/>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0"/>
            <p:cNvSpPr/>
            <p:nvPr/>
          </p:nvSpPr>
          <p:spPr>
            <a:xfrm>
              <a:off x="1120775" y="0"/>
              <a:ext cx="3676651" cy="6843712"/>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0"/>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0"/>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0"/>
            <p:cNvSpPr/>
            <p:nvPr/>
          </p:nvSpPr>
          <p:spPr>
            <a:xfrm>
              <a:off x="1001713" y="0"/>
              <a:ext cx="3621089" cy="6843712"/>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0"/>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0"/>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0"/>
            <p:cNvSpPr/>
            <p:nvPr/>
          </p:nvSpPr>
          <p:spPr>
            <a:xfrm>
              <a:off x="1001713" y="0"/>
              <a:ext cx="3244849" cy="6843712"/>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0"/>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0"/>
            <p:cNvSpPr/>
            <p:nvPr/>
          </p:nvSpPr>
          <p:spPr>
            <a:xfrm>
              <a:off x="889000" y="0"/>
              <a:ext cx="3230563" cy="6843712"/>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0"/>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0"/>
            <p:cNvSpPr/>
            <p:nvPr/>
          </p:nvSpPr>
          <p:spPr>
            <a:xfrm>
              <a:off x="484188" y="0"/>
              <a:ext cx="3421064" cy="6843712"/>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0"/>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a:off x="598488" y="0"/>
              <a:ext cx="2717799" cy="6843712"/>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a:off x="261938" y="0"/>
              <a:ext cx="2944812" cy="6843712"/>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0"/>
            <p:cNvSpPr/>
            <p:nvPr/>
          </p:nvSpPr>
          <p:spPr>
            <a:xfrm>
              <a:off x="-417513" y="0"/>
              <a:ext cx="2403475" cy="6843712"/>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0"/>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0"/>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0"/>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20"/>
          <p:cNvGrpSpPr/>
          <p:nvPr/>
        </p:nvGrpSpPr>
        <p:grpSpPr>
          <a:xfrm>
            <a:off x="800144" y="1699589"/>
            <a:ext cx="3674592" cy="3470421"/>
            <a:chOff x="697883" y="1816768"/>
            <a:chExt cx="3674592" cy="3470421"/>
          </a:xfrm>
        </p:grpSpPr>
        <p:sp>
          <p:nvSpPr>
            <p:cNvPr id="250" name="Google Shape;250;p20"/>
            <p:cNvSpPr/>
            <p:nvPr/>
          </p:nvSpPr>
          <p:spPr>
            <a:xfrm>
              <a:off x="697883" y="1816768"/>
              <a:ext cx="3674400" cy="502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0"/>
            <p:cNvSpPr/>
            <p:nvPr/>
          </p:nvSpPr>
          <p:spPr>
            <a:xfrm rot="10800000">
              <a:off x="2380312" y="5014789"/>
              <a:ext cx="315900" cy="2724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0"/>
            <p:cNvSpPr/>
            <p:nvPr/>
          </p:nvSpPr>
          <p:spPr>
            <a:xfrm>
              <a:off x="704075" y="2392840"/>
              <a:ext cx="3668400" cy="2624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253;p20"/>
          <p:cNvSpPr txBox="1">
            <a:spLocks noGrp="1"/>
          </p:cNvSpPr>
          <p:nvPr>
            <p:ph type="title"/>
          </p:nvPr>
        </p:nvSpPr>
        <p:spPr>
          <a:xfrm>
            <a:off x="889001" y="2363915"/>
            <a:ext cx="3500700" cy="2460600"/>
          </a:xfrm>
          <a:prstGeom prst="rect">
            <a:avLst/>
          </a:prstGeom>
          <a:noFill/>
          <a:ln>
            <a:noFill/>
          </a:ln>
        </p:spPr>
        <p:txBody>
          <a:bodyPr spcFirstLastPara="1" wrap="square" lIns="91425" tIns="91425" rIns="91425" bIns="91425" anchor="ctr" anchorCtr="0">
            <a:noAutofit/>
          </a:bodyPr>
          <a:lstStyle>
            <a:lvl1pPr lvl="0" algn="ctr" rtl="0">
              <a:lnSpc>
                <a:spcPct val="85000"/>
              </a:lnSpc>
              <a:spcBef>
                <a:spcPts val="0"/>
              </a:spcBef>
              <a:spcAft>
                <a:spcPts val="0"/>
              </a:spcAft>
              <a:buClr>
                <a:srgbClr val="FFFEFF"/>
              </a:buClr>
              <a:buSzPts val="4000"/>
              <a:buFont typeface="Calibri"/>
              <a:buNone/>
              <a:defRPr>
                <a:solidFill>
                  <a:srgbClr val="FFFE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4" name="Google Shape;254;p20"/>
          <p:cNvSpPr txBox="1">
            <a:spLocks noGrp="1"/>
          </p:cNvSpPr>
          <p:nvPr>
            <p:ph type="body" idx="1"/>
          </p:nvPr>
        </p:nvSpPr>
        <p:spPr>
          <a:xfrm>
            <a:off x="5125137" y="803185"/>
            <a:ext cx="6265200" cy="685800"/>
          </a:xfrm>
          <a:prstGeom prst="rect">
            <a:avLst/>
          </a:prstGeom>
          <a:noFill/>
          <a:ln>
            <a:noFill/>
          </a:ln>
        </p:spPr>
        <p:txBody>
          <a:bodyPr spcFirstLastPara="1" wrap="square" lIns="91425" tIns="45700" rIns="91425" bIns="45700" anchor="ctr" anchorCtr="0">
            <a:noAutofit/>
          </a:bodyPr>
          <a:lstStyle>
            <a:lvl1pPr marL="457200" lvl="0" indent="-228600" algn="l" rtl="0">
              <a:lnSpc>
                <a:spcPct val="100000"/>
              </a:lnSpc>
              <a:spcBef>
                <a:spcPts val="1000"/>
              </a:spcBef>
              <a:spcAft>
                <a:spcPts val="0"/>
              </a:spcAft>
              <a:buSzPts val="2420"/>
              <a:buNone/>
              <a:defRPr sz="2200" b="0" cap="none">
                <a:solidFill>
                  <a:schemeClr val="accent1"/>
                </a:solidFill>
              </a:defRPr>
            </a:lvl1pPr>
            <a:lvl2pPr marL="914400" lvl="1" indent="-228600" algn="l" rtl="0">
              <a:lnSpc>
                <a:spcPct val="120000"/>
              </a:lnSpc>
              <a:spcBef>
                <a:spcPts val="500"/>
              </a:spcBef>
              <a:spcAft>
                <a:spcPts val="0"/>
              </a:spcAft>
              <a:buSzPts val="2200"/>
              <a:buNone/>
              <a:defRPr sz="2000" b="1"/>
            </a:lvl2pPr>
            <a:lvl3pPr marL="1371600" lvl="2" indent="-228600" algn="l" rtl="0">
              <a:lnSpc>
                <a:spcPct val="120000"/>
              </a:lnSpc>
              <a:spcBef>
                <a:spcPts val="500"/>
              </a:spcBef>
              <a:spcAft>
                <a:spcPts val="0"/>
              </a:spcAft>
              <a:buSzPts val="1980"/>
              <a:buNone/>
              <a:defRPr sz="1800" b="1"/>
            </a:lvl3pPr>
            <a:lvl4pPr marL="1828800" lvl="3" indent="-228600" algn="l" rtl="0">
              <a:lnSpc>
                <a:spcPct val="120000"/>
              </a:lnSpc>
              <a:spcBef>
                <a:spcPts val="500"/>
              </a:spcBef>
              <a:spcAft>
                <a:spcPts val="0"/>
              </a:spcAft>
              <a:buSzPts val="1760"/>
              <a:buNone/>
              <a:defRPr sz="1600" b="1"/>
            </a:lvl4pPr>
            <a:lvl5pPr marL="2286000" lvl="4" indent="-228600" algn="l" rtl="0">
              <a:lnSpc>
                <a:spcPct val="120000"/>
              </a:lnSpc>
              <a:spcBef>
                <a:spcPts val="500"/>
              </a:spcBef>
              <a:spcAft>
                <a:spcPts val="0"/>
              </a:spcAft>
              <a:buSzPts val="1760"/>
              <a:buNone/>
              <a:defRPr sz="1600" b="1"/>
            </a:lvl5pPr>
            <a:lvl6pPr marL="2743200" lvl="5" indent="-228600" algn="l" rtl="0">
              <a:lnSpc>
                <a:spcPct val="120000"/>
              </a:lnSpc>
              <a:spcBef>
                <a:spcPts val="500"/>
              </a:spcBef>
              <a:spcAft>
                <a:spcPts val="0"/>
              </a:spcAft>
              <a:buSzPts val="1760"/>
              <a:buNone/>
              <a:defRPr sz="1600" b="1"/>
            </a:lvl6pPr>
            <a:lvl7pPr marL="3200400" lvl="6" indent="-228600" algn="l" rtl="0">
              <a:lnSpc>
                <a:spcPct val="120000"/>
              </a:lnSpc>
              <a:spcBef>
                <a:spcPts val="500"/>
              </a:spcBef>
              <a:spcAft>
                <a:spcPts val="0"/>
              </a:spcAft>
              <a:buSzPts val="1760"/>
              <a:buNone/>
              <a:defRPr sz="1600" b="1"/>
            </a:lvl7pPr>
            <a:lvl8pPr marL="3657600" lvl="7" indent="-228600" algn="l" rtl="0">
              <a:lnSpc>
                <a:spcPct val="120000"/>
              </a:lnSpc>
              <a:spcBef>
                <a:spcPts val="500"/>
              </a:spcBef>
              <a:spcAft>
                <a:spcPts val="0"/>
              </a:spcAft>
              <a:buSzPts val="1760"/>
              <a:buNone/>
              <a:defRPr sz="1600" b="1"/>
            </a:lvl8pPr>
            <a:lvl9pPr marL="4114800" lvl="8" indent="-228600" algn="l" rtl="0">
              <a:lnSpc>
                <a:spcPct val="120000"/>
              </a:lnSpc>
              <a:spcBef>
                <a:spcPts val="500"/>
              </a:spcBef>
              <a:spcAft>
                <a:spcPts val="0"/>
              </a:spcAft>
              <a:buSzPts val="1760"/>
              <a:buNone/>
              <a:defRPr sz="1600" b="1"/>
            </a:lvl9pPr>
          </a:lstStyle>
          <a:p>
            <a:endParaRPr/>
          </a:p>
        </p:txBody>
      </p:sp>
      <p:sp>
        <p:nvSpPr>
          <p:cNvPr id="255" name="Google Shape;255;p20"/>
          <p:cNvSpPr txBox="1">
            <a:spLocks noGrp="1"/>
          </p:cNvSpPr>
          <p:nvPr>
            <p:ph type="body" idx="2"/>
          </p:nvPr>
        </p:nvSpPr>
        <p:spPr>
          <a:xfrm>
            <a:off x="5125305" y="1488985"/>
            <a:ext cx="6264300" cy="1696800"/>
          </a:xfrm>
          <a:prstGeom prst="rect">
            <a:avLst/>
          </a:prstGeom>
          <a:noFill/>
          <a:ln>
            <a:noFill/>
          </a:ln>
        </p:spPr>
        <p:txBody>
          <a:bodyPr spcFirstLastPara="1" wrap="square" lIns="91425" tIns="45700" rIns="91425" bIns="45700" anchor="t" anchorCtr="0">
            <a:noAutofit/>
          </a:bodyPr>
          <a:lstStyle>
            <a:lvl1pPr marL="457200" lvl="0" indent="-354330" algn="l" rtl="0">
              <a:lnSpc>
                <a:spcPct val="120000"/>
              </a:lnSpc>
              <a:spcBef>
                <a:spcPts val="1000"/>
              </a:spcBef>
              <a:spcAft>
                <a:spcPts val="0"/>
              </a:spcAft>
              <a:buSzPts val="1980"/>
              <a:buChar char="▪"/>
              <a:defRPr/>
            </a:lvl1pPr>
            <a:lvl2pPr marL="914400" lvl="1" indent="-354330" algn="l" rtl="0">
              <a:lnSpc>
                <a:spcPct val="120000"/>
              </a:lnSpc>
              <a:spcBef>
                <a:spcPts val="500"/>
              </a:spcBef>
              <a:spcAft>
                <a:spcPts val="0"/>
              </a:spcAft>
              <a:buSzPts val="1980"/>
              <a:buChar char="▪"/>
              <a:defRPr/>
            </a:lvl2pPr>
            <a:lvl3pPr marL="1371600" lvl="2" indent="-354330" algn="l" rtl="0">
              <a:lnSpc>
                <a:spcPct val="120000"/>
              </a:lnSpc>
              <a:spcBef>
                <a:spcPts val="500"/>
              </a:spcBef>
              <a:spcAft>
                <a:spcPts val="0"/>
              </a:spcAft>
              <a:buSzPts val="1980"/>
              <a:buChar char="▪"/>
              <a:defRPr/>
            </a:lvl3pPr>
            <a:lvl4pPr marL="1828800" lvl="3" indent="-354330" algn="l" rtl="0">
              <a:lnSpc>
                <a:spcPct val="120000"/>
              </a:lnSpc>
              <a:spcBef>
                <a:spcPts val="500"/>
              </a:spcBef>
              <a:spcAft>
                <a:spcPts val="0"/>
              </a:spcAft>
              <a:buSzPts val="1980"/>
              <a:buChar char="▪"/>
              <a:defRPr/>
            </a:lvl4pPr>
            <a:lvl5pPr marL="2286000" lvl="4" indent="-354329" algn="l" rtl="0">
              <a:lnSpc>
                <a:spcPct val="120000"/>
              </a:lnSpc>
              <a:spcBef>
                <a:spcPts val="500"/>
              </a:spcBef>
              <a:spcAft>
                <a:spcPts val="0"/>
              </a:spcAft>
              <a:buSzPts val="1980"/>
              <a:buChar char="▪"/>
              <a:defRPr/>
            </a:lvl5pPr>
            <a:lvl6pPr marL="2743200" lvl="5" indent="-354329" algn="l" rtl="0">
              <a:lnSpc>
                <a:spcPct val="120000"/>
              </a:lnSpc>
              <a:spcBef>
                <a:spcPts val="500"/>
              </a:spcBef>
              <a:spcAft>
                <a:spcPts val="0"/>
              </a:spcAft>
              <a:buSzPts val="1980"/>
              <a:buChar char="▪"/>
              <a:defRPr/>
            </a:lvl6pPr>
            <a:lvl7pPr marL="3200400" lvl="6" indent="-354329" algn="l" rtl="0">
              <a:lnSpc>
                <a:spcPct val="120000"/>
              </a:lnSpc>
              <a:spcBef>
                <a:spcPts val="500"/>
              </a:spcBef>
              <a:spcAft>
                <a:spcPts val="0"/>
              </a:spcAft>
              <a:buSzPts val="1980"/>
              <a:buChar char="▪"/>
              <a:defRPr/>
            </a:lvl7pPr>
            <a:lvl8pPr marL="3657600" lvl="7" indent="-354329" algn="l" rtl="0">
              <a:lnSpc>
                <a:spcPct val="120000"/>
              </a:lnSpc>
              <a:spcBef>
                <a:spcPts val="500"/>
              </a:spcBef>
              <a:spcAft>
                <a:spcPts val="0"/>
              </a:spcAft>
              <a:buSzPts val="1980"/>
              <a:buChar char="▪"/>
              <a:defRPr/>
            </a:lvl8pPr>
            <a:lvl9pPr marL="4114800" lvl="8" indent="-354329" algn="l" rtl="0">
              <a:lnSpc>
                <a:spcPct val="120000"/>
              </a:lnSpc>
              <a:spcBef>
                <a:spcPts val="500"/>
              </a:spcBef>
              <a:spcAft>
                <a:spcPts val="0"/>
              </a:spcAft>
              <a:buSzPts val="1980"/>
              <a:buChar char="▪"/>
              <a:defRPr/>
            </a:lvl9pPr>
          </a:lstStyle>
          <a:p>
            <a:endParaRPr/>
          </a:p>
        </p:txBody>
      </p:sp>
      <p:sp>
        <p:nvSpPr>
          <p:cNvPr id="256" name="Google Shape;256;p20"/>
          <p:cNvSpPr txBox="1">
            <a:spLocks noGrp="1"/>
          </p:cNvSpPr>
          <p:nvPr>
            <p:ph type="body" idx="3"/>
          </p:nvPr>
        </p:nvSpPr>
        <p:spPr>
          <a:xfrm>
            <a:off x="5118653" y="3665887"/>
            <a:ext cx="6264300" cy="685800"/>
          </a:xfrm>
          <a:prstGeom prst="rect">
            <a:avLst/>
          </a:prstGeom>
          <a:noFill/>
          <a:ln>
            <a:noFill/>
          </a:ln>
        </p:spPr>
        <p:txBody>
          <a:bodyPr spcFirstLastPara="1" wrap="square" lIns="91425" tIns="45700" rIns="91425" bIns="45700" anchor="ctr" anchorCtr="0">
            <a:noAutofit/>
          </a:bodyPr>
          <a:lstStyle>
            <a:lvl1pPr marL="457200" lvl="0" indent="-228600" algn="l" rtl="0">
              <a:lnSpc>
                <a:spcPct val="100000"/>
              </a:lnSpc>
              <a:spcBef>
                <a:spcPts val="1000"/>
              </a:spcBef>
              <a:spcAft>
                <a:spcPts val="0"/>
              </a:spcAft>
              <a:buSzPts val="2420"/>
              <a:buNone/>
              <a:defRPr sz="2200" b="0" cap="none">
                <a:solidFill>
                  <a:schemeClr val="accent1"/>
                </a:solidFill>
              </a:defRPr>
            </a:lvl1pPr>
            <a:lvl2pPr marL="914400" lvl="1" indent="-228600" algn="l" rtl="0">
              <a:lnSpc>
                <a:spcPct val="120000"/>
              </a:lnSpc>
              <a:spcBef>
                <a:spcPts val="500"/>
              </a:spcBef>
              <a:spcAft>
                <a:spcPts val="0"/>
              </a:spcAft>
              <a:buSzPts val="2200"/>
              <a:buNone/>
              <a:defRPr sz="2000" b="1"/>
            </a:lvl2pPr>
            <a:lvl3pPr marL="1371600" lvl="2" indent="-228600" algn="l" rtl="0">
              <a:lnSpc>
                <a:spcPct val="120000"/>
              </a:lnSpc>
              <a:spcBef>
                <a:spcPts val="500"/>
              </a:spcBef>
              <a:spcAft>
                <a:spcPts val="0"/>
              </a:spcAft>
              <a:buSzPts val="1980"/>
              <a:buNone/>
              <a:defRPr sz="1800" b="1"/>
            </a:lvl3pPr>
            <a:lvl4pPr marL="1828800" lvl="3" indent="-228600" algn="l" rtl="0">
              <a:lnSpc>
                <a:spcPct val="120000"/>
              </a:lnSpc>
              <a:spcBef>
                <a:spcPts val="500"/>
              </a:spcBef>
              <a:spcAft>
                <a:spcPts val="0"/>
              </a:spcAft>
              <a:buSzPts val="1760"/>
              <a:buNone/>
              <a:defRPr sz="1600" b="1"/>
            </a:lvl4pPr>
            <a:lvl5pPr marL="2286000" lvl="4" indent="-228600" algn="l" rtl="0">
              <a:lnSpc>
                <a:spcPct val="120000"/>
              </a:lnSpc>
              <a:spcBef>
                <a:spcPts val="500"/>
              </a:spcBef>
              <a:spcAft>
                <a:spcPts val="0"/>
              </a:spcAft>
              <a:buSzPts val="1760"/>
              <a:buNone/>
              <a:defRPr sz="1600" b="1"/>
            </a:lvl5pPr>
            <a:lvl6pPr marL="2743200" lvl="5" indent="-228600" algn="l" rtl="0">
              <a:lnSpc>
                <a:spcPct val="120000"/>
              </a:lnSpc>
              <a:spcBef>
                <a:spcPts val="500"/>
              </a:spcBef>
              <a:spcAft>
                <a:spcPts val="0"/>
              </a:spcAft>
              <a:buSzPts val="1760"/>
              <a:buNone/>
              <a:defRPr sz="1600" b="1"/>
            </a:lvl6pPr>
            <a:lvl7pPr marL="3200400" lvl="6" indent="-228600" algn="l" rtl="0">
              <a:lnSpc>
                <a:spcPct val="120000"/>
              </a:lnSpc>
              <a:spcBef>
                <a:spcPts val="500"/>
              </a:spcBef>
              <a:spcAft>
                <a:spcPts val="0"/>
              </a:spcAft>
              <a:buSzPts val="1760"/>
              <a:buNone/>
              <a:defRPr sz="1600" b="1"/>
            </a:lvl7pPr>
            <a:lvl8pPr marL="3657600" lvl="7" indent="-228600" algn="l" rtl="0">
              <a:lnSpc>
                <a:spcPct val="120000"/>
              </a:lnSpc>
              <a:spcBef>
                <a:spcPts val="500"/>
              </a:spcBef>
              <a:spcAft>
                <a:spcPts val="0"/>
              </a:spcAft>
              <a:buSzPts val="1760"/>
              <a:buNone/>
              <a:defRPr sz="1600" b="1"/>
            </a:lvl8pPr>
            <a:lvl9pPr marL="4114800" lvl="8" indent="-228600" algn="l" rtl="0">
              <a:lnSpc>
                <a:spcPct val="120000"/>
              </a:lnSpc>
              <a:spcBef>
                <a:spcPts val="500"/>
              </a:spcBef>
              <a:spcAft>
                <a:spcPts val="0"/>
              </a:spcAft>
              <a:buSzPts val="1760"/>
              <a:buNone/>
              <a:defRPr sz="1600" b="1"/>
            </a:lvl9pPr>
          </a:lstStyle>
          <a:p>
            <a:endParaRPr/>
          </a:p>
        </p:txBody>
      </p:sp>
      <p:sp>
        <p:nvSpPr>
          <p:cNvPr id="257" name="Google Shape;257;p20"/>
          <p:cNvSpPr txBox="1">
            <a:spLocks noGrp="1"/>
          </p:cNvSpPr>
          <p:nvPr>
            <p:ph type="body" idx="4"/>
          </p:nvPr>
        </p:nvSpPr>
        <p:spPr>
          <a:xfrm>
            <a:off x="5118447" y="4351687"/>
            <a:ext cx="6265500" cy="1704000"/>
          </a:xfrm>
          <a:prstGeom prst="rect">
            <a:avLst/>
          </a:prstGeom>
          <a:noFill/>
          <a:ln>
            <a:noFill/>
          </a:ln>
        </p:spPr>
        <p:txBody>
          <a:bodyPr spcFirstLastPara="1" wrap="square" lIns="91425" tIns="45700" rIns="91425" bIns="45700" anchor="t" anchorCtr="0">
            <a:noAutofit/>
          </a:bodyPr>
          <a:lstStyle>
            <a:lvl1pPr marL="457200" lvl="0" indent="-354330" algn="l" rtl="0">
              <a:lnSpc>
                <a:spcPct val="120000"/>
              </a:lnSpc>
              <a:spcBef>
                <a:spcPts val="1000"/>
              </a:spcBef>
              <a:spcAft>
                <a:spcPts val="0"/>
              </a:spcAft>
              <a:buSzPts val="1980"/>
              <a:buChar char="▪"/>
              <a:defRPr/>
            </a:lvl1pPr>
            <a:lvl2pPr marL="914400" lvl="1" indent="-354330" algn="l" rtl="0">
              <a:lnSpc>
                <a:spcPct val="120000"/>
              </a:lnSpc>
              <a:spcBef>
                <a:spcPts val="500"/>
              </a:spcBef>
              <a:spcAft>
                <a:spcPts val="0"/>
              </a:spcAft>
              <a:buSzPts val="1980"/>
              <a:buChar char="▪"/>
              <a:defRPr/>
            </a:lvl2pPr>
            <a:lvl3pPr marL="1371600" lvl="2" indent="-354330" algn="l" rtl="0">
              <a:lnSpc>
                <a:spcPct val="120000"/>
              </a:lnSpc>
              <a:spcBef>
                <a:spcPts val="500"/>
              </a:spcBef>
              <a:spcAft>
                <a:spcPts val="0"/>
              </a:spcAft>
              <a:buSzPts val="1980"/>
              <a:buChar char="▪"/>
              <a:defRPr/>
            </a:lvl3pPr>
            <a:lvl4pPr marL="1828800" lvl="3" indent="-354330" algn="l" rtl="0">
              <a:lnSpc>
                <a:spcPct val="120000"/>
              </a:lnSpc>
              <a:spcBef>
                <a:spcPts val="500"/>
              </a:spcBef>
              <a:spcAft>
                <a:spcPts val="0"/>
              </a:spcAft>
              <a:buSzPts val="1980"/>
              <a:buChar char="▪"/>
              <a:defRPr/>
            </a:lvl4pPr>
            <a:lvl5pPr marL="2286000" lvl="4" indent="-354329" algn="l" rtl="0">
              <a:lnSpc>
                <a:spcPct val="120000"/>
              </a:lnSpc>
              <a:spcBef>
                <a:spcPts val="500"/>
              </a:spcBef>
              <a:spcAft>
                <a:spcPts val="0"/>
              </a:spcAft>
              <a:buSzPts val="1980"/>
              <a:buChar char="▪"/>
              <a:defRPr/>
            </a:lvl5pPr>
            <a:lvl6pPr marL="2743200" lvl="5" indent="-354329" algn="l" rtl="0">
              <a:lnSpc>
                <a:spcPct val="120000"/>
              </a:lnSpc>
              <a:spcBef>
                <a:spcPts val="500"/>
              </a:spcBef>
              <a:spcAft>
                <a:spcPts val="0"/>
              </a:spcAft>
              <a:buSzPts val="1980"/>
              <a:buChar char="▪"/>
              <a:defRPr/>
            </a:lvl6pPr>
            <a:lvl7pPr marL="3200400" lvl="6" indent="-354329" algn="l" rtl="0">
              <a:lnSpc>
                <a:spcPct val="120000"/>
              </a:lnSpc>
              <a:spcBef>
                <a:spcPts val="500"/>
              </a:spcBef>
              <a:spcAft>
                <a:spcPts val="0"/>
              </a:spcAft>
              <a:buSzPts val="1980"/>
              <a:buChar char="▪"/>
              <a:defRPr/>
            </a:lvl7pPr>
            <a:lvl8pPr marL="3657600" lvl="7" indent="-354329" algn="l" rtl="0">
              <a:lnSpc>
                <a:spcPct val="120000"/>
              </a:lnSpc>
              <a:spcBef>
                <a:spcPts val="500"/>
              </a:spcBef>
              <a:spcAft>
                <a:spcPts val="0"/>
              </a:spcAft>
              <a:buSzPts val="1980"/>
              <a:buChar char="▪"/>
              <a:defRPr/>
            </a:lvl8pPr>
            <a:lvl9pPr marL="4114800" lvl="8" indent="-354329" algn="l" rtl="0">
              <a:lnSpc>
                <a:spcPct val="120000"/>
              </a:lnSpc>
              <a:spcBef>
                <a:spcPts val="500"/>
              </a:spcBef>
              <a:spcAft>
                <a:spcPts val="0"/>
              </a:spcAft>
              <a:buSzPts val="1980"/>
              <a:buChar char="▪"/>
              <a:defRPr/>
            </a:lvl9pPr>
          </a:lstStyle>
          <a:p>
            <a:endParaRPr/>
          </a:p>
        </p:txBody>
      </p:sp>
      <p:sp>
        <p:nvSpPr>
          <p:cNvPr id="258" name="Google Shape;258;p20"/>
          <p:cNvSpPr txBox="1">
            <a:spLocks noGrp="1"/>
          </p:cNvSpPr>
          <p:nvPr>
            <p:ph type="dt" idx="10"/>
          </p:nvPr>
        </p:nvSpPr>
        <p:spPr>
          <a:xfrm>
            <a:off x="804672" y="320040"/>
            <a:ext cx="3657600" cy="320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9" name="Google Shape;259;p20"/>
          <p:cNvSpPr txBox="1">
            <a:spLocks noGrp="1"/>
          </p:cNvSpPr>
          <p:nvPr>
            <p:ph type="ftr" idx="11"/>
          </p:nvPr>
        </p:nvSpPr>
        <p:spPr>
          <a:xfrm>
            <a:off x="804672" y="6227064"/>
            <a:ext cx="10588800" cy="320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0" name="Google Shape;260;p20"/>
          <p:cNvSpPr txBox="1">
            <a:spLocks noGrp="1"/>
          </p:cNvSpPr>
          <p:nvPr>
            <p:ph type="sldNum" idx="12"/>
          </p:nvPr>
        </p:nvSpPr>
        <p:spPr>
          <a:xfrm>
            <a:off x="10469880" y="320040"/>
            <a:ext cx="914400" cy="320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1"/>
        <p:cNvGrpSpPr/>
        <p:nvPr/>
      </p:nvGrpSpPr>
      <p:grpSpPr>
        <a:xfrm>
          <a:off x="0" y="0"/>
          <a:ext cx="0" cy="0"/>
          <a:chOff x="0" y="0"/>
          <a:chExt cx="0" cy="0"/>
        </a:xfrm>
      </p:grpSpPr>
      <p:grpSp>
        <p:nvGrpSpPr>
          <p:cNvPr id="262" name="Google Shape;262;p21"/>
          <p:cNvGrpSpPr/>
          <p:nvPr/>
        </p:nvGrpSpPr>
        <p:grpSpPr>
          <a:xfrm>
            <a:off x="-417513" y="0"/>
            <a:ext cx="12584115" cy="6853238"/>
            <a:chOff x="-417513" y="0"/>
            <a:chExt cx="12584115" cy="6853238"/>
          </a:xfrm>
        </p:grpSpPr>
        <p:sp>
          <p:nvSpPr>
            <p:cNvPr id="263" name="Google Shape;263;p21"/>
            <p:cNvSpPr/>
            <p:nvPr/>
          </p:nvSpPr>
          <p:spPr>
            <a:xfrm>
              <a:off x="1306513" y="0"/>
              <a:ext cx="3862388" cy="6843712"/>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1"/>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1"/>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1"/>
            <p:cNvSpPr/>
            <p:nvPr/>
          </p:nvSpPr>
          <p:spPr>
            <a:xfrm>
              <a:off x="1120775" y="0"/>
              <a:ext cx="3676651" cy="6843712"/>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1"/>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1"/>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1"/>
            <p:cNvSpPr/>
            <p:nvPr/>
          </p:nvSpPr>
          <p:spPr>
            <a:xfrm>
              <a:off x="1001713" y="0"/>
              <a:ext cx="3621089" cy="6843712"/>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1"/>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1"/>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1"/>
            <p:cNvSpPr/>
            <p:nvPr/>
          </p:nvSpPr>
          <p:spPr>
            <a:xfrm>
              <a:off x="1001713" y="0"/>
              <a:ext cx="3244849" cy="6843712"/>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1"/>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1"/>
            <p:cNvSpPr/>
            <p:nvPr/>
          </p:nvSpPr>
          <p:spPr>
            <a:xfrm>
              <a:off x="889000" y="0"/>
              <a:ext cx="3230563" cy="6843712"/>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1"/>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1"/>
            <p:cNvSpPr/>
            <p:nvPr/>
          </p:nvSpPr>
          <p:spPr>
            <a:xfrm>
              <a:off x="484188" y="0"/>
              <a:ext cx="3421064" cy="6843712"/>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1"/>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1"/>
            <p:cNvSpPr/>
            <p:nvPr/>
          </p:nvSpPr>
          <p:spPr>
            <a:xfrm>
              <a:off x="598488" y="0"/>
              <a:ext cx="2717799" cy="6843712"/>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1"/>
            <p:cNvSpPr/>
            <p:nvPr/>
          </p:nvSpPr>
          <p:spPr>
            <a:xfrm>
              <a:off x="261938" y="0"/>
              <a:ext cx="2944812" cy="6843712"/>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1"/>
            <p:cNvSpPr/>
            <p:nvPr/>
          </p:nvSpPr>
          <p:spPr>
            <a:xfrm>
              <a:off x="-417513" y="0"/>
              <a:ext cx="2403475" cy="6843712"/>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1"/>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1"/>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1"/>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284;p21"/>
          <p:cNvGrpSpPr/>
          <p:nvPr/>
        </p:nvGrpSpPr>
        <p:grpSpPr>
          <a:xfrm>
            <a:off x="800144" y="1699589"/>
            <a:ext cx="3674592" cy="3470421"/>
            <a:chOff x="697883" y="1816768"/>
            <a:chExt cx="3674592" cy="3470421"/>
          </a:xfrm>
        </p:grpSpPr>
        <p:sp>
          <p:nvSpPr>
            <p:cNvPr id="285" name="Google Shape;285;p21"/>
            <p:cNvSpPr/>
            <p:nvPr/>
          </p:nvSpPr>
          <p:spPr>
            <a:xfrm>
              <a:off x="697883" y="1816768"/>
              <a:ext cx="3674400" cy="502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1"/>
            <p:cNvSpPr/>
            <p:nvPr/>
          </p:nvSpPr>
          <p:spPr>
            <a:xfrm rot="10800000">
              <a:off x="2380312" y="5014789"/>
              <a:ext cx="315900" cy="2724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1"/>
            <p:cNvSpPr/>
            <p:nvPr/>
          </p:nvSpPr>
          <p:spPr>
            <a:xfrm>
              <a:off x="704075" y="2392840"/>
              <a:ext cx="3668400" cy="2624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 name="Google Shape;288;p21"/>
          <p:cNvSpPr txBox="1">
            <a:spLocks noGrp="1"/>
          </p:cNvSpPr>
          <p:nvPr>
            <p:ph type="title"/>
          </p:nvPr>
        </p:nvSpPr>
        <p:spPr>
          <a:xfrm>
            <a:off x="888632" y="2349925"/>
            <a:ext cx="3501300" cy="2456400"/>
          </a:xfrm>
          <a:prstGeom prst="rect">
            <a:avLst/>
          </a:prstGeom>
          <a:noFill/>
          <a:ln>
            <a:noFill/>
          </a:ln>
        </p:spPr>
        <p:txBody>
          <a:bodyPr spcFirstLastPara="1" wrap="square" lIns="228600" tIns="228600" rIns="228600" bIns="228600" anchor="ctr" anchorCtr="0">
            <a:noAutofit/>
          </a:bodyPr>
          <a:lstStyle>
            <a:lvl1pPr lvl="0" algn="ctr" rtl="0">
              <a:lnSpc>
                <a:spcPct val="85000"/>
              </a:lnSpc>
              <a:spcBef>
                <a:spcPts val="0"/>
              </a:spcBef>
              <a:spcAft>
                <a:spcPts val="0"/>
              </a:spcAft>
              <a:buClr>
                <a:srgbClr val="FFFEFF"/>
              </a:buClr>
              <a:buSzPts val="4000"/>
              <a:buFont typeface="Calibri"/>
              <a:buNone/>
              <a:defRPr>
                <a:solidFill>
                  <a:srgbClr val="FFFE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9" name="Google Shape;289;p21"/>
          <p:cNvSpPr txBox="1">
            <a:spLocks noGrp="1"/>
          </p:cNvSpPr>
          <p:nvPr>
            <p:ph type="dt" idx="10"/>
          </p:nvPr>
        </p:nvSpPr>
        <p:spPr>
          <a:xfrm>
            <a:off x="804672" y="320040"/>
            <a:ext cx="3657600" cy="320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0" name="Google Shape;290;p21"/>
          <p:cNvSpPr txBox="1">
            <a:spLocks noGrp="1"/>
          </p:cNvSpPr>
          <p:nvPr>
            <p:ph type="ftr" idx="11"/>
          </p:nvPr>
        </p:nvSpPr>
        <p:spPr>
          <a:xfrm>
            <a:off x="804672" y="6227064"/>
            <a:ext cx="10588800" cy="320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1" name="Google Shape;291;p21"/>
          <p:cNvSpPr txBox="1">
            <a:spLocks noGrp="1"/>
          </p:cNvSpPr>
          <p:nvPr>
            <p:ph type="sldNum" idx="12"/>
          </p:nvPr>
        </p:nvSpPr>
        <p:spPr>
          <a:xfrm>
            <a:off x="10469880" y="320040"/>
            <a:ext cx="914400" cy="320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2"/>
        <p:cNvGrpSpPr/>
        <p:nvPr/>
      </p:nvGrpSpPr>
      <p:grpSpPr>
        <a:xfrm>
          <a:off x="0" y="0"/>
          <a:ext cx="0" cy="0"/>
          <a:chOff x="0" y="0"/>
          <a:chExt cx="0" cy="0"/>
        </a:xfrm>
      </p:grpSpPr>
      <p:sp>
        <p:nvSpPr>
          <p:cNvPr id="293" name="Google Shape;293;p22"/>
          <p:cNvSpPr txBox="1">
            <a:spLocks noGrp="1"/>
          </p:cNvSpPr>
          <p:nvPr>
            <p:ph type="dt" idx="10"/>
          </p:nvPr>
        </p:nvSpPr>
        <p:spPr>
          <a:xfrm>
            <a:off x="804672" y="320040"/>
            <a:ext cx="3657600" cy="320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4" name="Google Shape;294;p22"/>
          <p:cNvSpPr txBox="1">
            <a:spLocks noGrp="1"/>
          </p:cNvSpPr>
          <p:nvPr>
            <p:ph type="ftr" idx="11"/>
          </p:nvPr>
        </p:nvSpPr>
        <p:spPr>
          <a:xfrm>
            <a:off x="804672" y="6227064"/>
            <a:ext cx="10588800" cy="320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5" name="Google Shape;295;p22"/>
          <p:cNvSpPr txBox="1">
            <a:spLocks noGrp="1"/>
          </p:cNvSpPr>
          <p:nvPr>
            <p:ph type="sldNum" idx="12"/>
          </p:nvPr>
        </p:nvSpPr>
        <p:spPr>
          <a:xfrm>
            <a:off x="10469880" y="320040"/>
            <a:ext cx="914400" cy="320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96"/>
        <p:cNvGrpSpPr/>
        <p:nvPr/>
      </p:nvGrpSpPr>
      <p:grpSpPr>
        <a:xfrm>
          <a:off x="0" y="0"/>
          <a:ext cx="0" cy="0"/>
          <a:chOff x="0" y="0"/>
          <a:chExt cx="0" cy="0"/>
        </a:xfrm>
      </p:grpSpPr>
      <p:grpSp>
        <p:nvGrpSpPr>
          <p:cNvPr id="297" name="Google Shape;297;p23"/>
          <p:cNvGrpSpPr/>
          <p:nvPr/>
        </p:nvGrpSpPr>
        <p:grpSpPr>
          <a:xfrm>
            <a:off x="-417513" y="0"/>
            <a:ext cx="12584115" cy="6853238"/>
            <a:chOff x="-417513" y="0"/>
            <a:chExt cx="12584115" cy="6853238"/>
          </a:xfrm>
        </p:grpSpPr>
        <p:sp>
          <p:nvSpPr>
            <p:cNvPr id="298" name="Google Shape;298;p23"/>
            <p:cNvSpPr/>
            <p:nvPr/>
          </p:nvSpPr>
          <p:spPr>
            <a:xfrm>
              <a:off x="1306513" y="0"/>
              <a:ext cx="3862388" cy="6843712"/>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3"/>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3"/>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3"/>
            <p:cNvSpPr/>
            <p:nvPr/>
          </p:nvSpPr>
          <p:spPr>
            <a:xfrm>
              <a:off x="1120775" y="0"/>
              <a:ext cx="3676651" cy="6843712"/>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3"/>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3"/>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3"/>
            <p:cNvSpPr/>
            <p:nvPr/>
          </p:nvSpPr>
          <p:spPr>
            <a:xfrm>
              <a:off x="1001713" y="0"/>
              <a:ext cx="3621089" cy="6843712"/>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3"/>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3"/>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3"/>
            <p:cNvSpPr/>
            <p:nvPr/>
          </p:nvSpPr>
          <p:spPr>
            <a:xfrm>
              <a:off x="1001713" y="0"/>
              <a:ext cx="3244849" cy="6843712"/>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3"/>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3"/>
            <p:cNvSpPr/>
            <p:nvPr/>
          </p:nvSpPr>
          <p:spPr>
            <a:xfrm>
              <a:off x="889000" y="0"/>
              <a:ext cx="3230563" cy="6843712"/>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3"/>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3"/>
            <p:cNvSpPr/>
            <p:nvPr/>
          </p:nvSpPr>
          <p:spPr>
            <a:xfrm>
              <a:off x="484188" y="0"/>
              <a:ext cx="3421064" cy="6843712"/>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3"/>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3"/>
            <p:cNvSpPr/>
            <p:nvPr/>
          </p:nvSpPr>
          <p:spPr>
            <a:xfrm>
              <a:off x="598488" y="0"/>
              <a:ext cx="2717799" cy="6843712"/>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3"/>
            <p:cNvSpPr/>
            <p:nvPr/>
          </p:nvSpPr>
          <p:spPr>
            <a:xfrm>
              <a:off x="261938" y="0"/>
              <a:ext cx="2944812" cy="6843712"/>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3"/>
            <p:cNvSpPr/>
            <p:nvPr/>
          </p:nvSpPr>
          <p:spPr>
            <a:xfrm>
              <a:off x="-417513" y="0"/>
              <a:ext cx="2403475" cy="6843712"/>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3"/>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3"/>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3"/>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 name="Google Shape;319;p23"/>
          <p:cNvGrpSpPr/>
          <p:nvPr/>
        </p:nvGrpSpPr>
        <p:grpSpPr>
          <a:xfrm>
            <a:off x="800144" y="1699589"/>
            <a:ext cx="3674592" cy="3470421"/>
            <a:chOff x="697883" y="1816768"/>
            <a:chExt cx="3674592" cy="3470421"/>
          </a:xfrm>
        </p:grpSpPr>
        <p:sp>
          <p:nvSpPr>
            <p:cNvPr id="320" name="Google Shape;320;p23"/>
            <p:cNvSpPr/>
            <p:nvPr/>
          </p:nvSpPr>
          <p:spPr>
            <a:xfrm>
              <a:off x="697883" y="1816768"/>
              <a:ext cx="3674400" cy="502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3"/>
            <p:cNvSpPr/>
            <p:nvPr/>
          </p:nvSpPr>
          <p:spPr>
            <a:xfrm rot="10800000">
              <a:off x="2380312" y="5014789"/>
              <a:ext cx="315900" cy="2724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3"/>
            <p:cNvSpPr/>
            <p:nvPr/>
          </p:nvSpPr>
          <p:spPr>
            <a:xfrm>
              <a:off x="704075" y="2392840"/>
              <a:ext cx="3668400" cy="2624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 name="Google Shape;323;p23"/>
          <p:cNvSpPr txBox="1">
            <a:spLocks noGrp="1"/>
          </p:cNvSpPr>
          <p:nvPr>
            <p:ph type="title"/>
          </p:nvPr>
        </p:nvSpPr>
        <p:spPr>
          <a:xfrm>
            <a:off x="888631" y="2352026"/>
            <a:ext cx="3501300" cy="1223400"/>
          </a:xfrm>
          <a:prstGeom prst="rect">
            <a:avLst/>
          </a:prstGeom>
          <a:noFill/>
          <a:ln>
            <a:noFill/>
          </a:ln>
        </p:spPr>
        <p:txBody>
          <a:bodyPr spcFirstLastPara="1" wrap="square" lIns="228600" tIns="228600" rIns="228600" bIns="0" anchor="b" anchorCtr="0">
            <a:noAutofit/>
          </a:bodyPr>
          <a:lstStyle>
            <a:lvl1pPr lvl="0" algn="ctr" rtl="0">
              <a:lnSpc>
                <a:spcPct val="85000"/>
              </a:lnSpc>
              <a:spcBef>
                <a:spcPts val="0"/>
              </a:spcBef>
              <a:spcAft>
                <a:spcPts val="0"/>
              </a:spcAft>
              <a:buClr>
                <a:srgbClr val="FFFEFF"/>
              </a:buClr>
              <a:buSzPts val="3200"/>
              <a:buFont typeface="Calibri"/>
              <a:buNone/>
              <a:defRPr sz="3200">
                <a:solidFill>
                  <a:srgbClr val="FFFE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4" name="Google Shape;324;p23"/>
          <p:cNvSpPr txBox="1">
            <a:spLocks noGrp="1"/>
          </p:cNvSpPr>
          <p:nvPr>
            <p:ph type="body" idx="1"/>
          </p:nvPr>
        </p:nvSpPr>
        <p:spPr>
          <a:xfrm>
            <a:off x="5109983" y="802809"/>
            <a:ext cx="6275100" cy="5250000"/>
          </a:xfrm>
          <a:prstGeom prst="rect">
            <a:avLst/>
          </a:prstGeom>
          <a:noFill/>
          <a:ln>
            <a:noFill/>
          </a:ln>
        </p:spPr>
        <p:txBody>
          <a:bodyPr spcFirstLastPara="1" wrap="square" lIns="91425" tIns="45700" rIns="91425" bIns="45700" anchor="ctr" anchorCtr="0">
            <a:noAutofit/>
          </a:bodyPr>
          <a:lstStyle>
            <a:lvl1pPr marL="457200" lvl="0" indent="-354330" algn="l" rtl="0">
              <a:lnSpc>
                <a:spcPct val="120000"/>
              </a:lnSpc>
              <a:spcBef>
                <a:spcPts val="1000"/>
              </a:spcBef>
              <a:spcAft>
                <a:spcPts val="0"/>
              </a:spcAft>
              <a:buSzPts val="1980"/>
              <a:buChar char="▪"/>
              <a:defRPr/>
            </a:lvl1pPr>
            <a:lvl2pPr marL="914400" lvl="1" indent="-354330" algn="l" rtl="0">
              <a:lnSpc>
                <a:spcPct val="120000"/>
              </a:lnSpc>
              <a:spcBef>
                <a:spcPts val="500"/>
              </a:spcBef>
              <a:spcAft>
                <a:spcPts val="0"/>
              </a:spcAft>
              <a:buSzPts val="1980"/>
              <a:buChar char="▪"/>
              <a:defRPr/>
            </a:lvl2pPr>
            <a:lvl3pPr marL="1371600" lvl="2" indent="-354330" algn="l" rtl="0">
              <a:lnSpc>
                <a:spcPct val="120000"/>
              </a:lnSpc>
              <a:spcBef>
                <a:spcPts val="500"/>
              </a:spcBef>
              <a:spcAft>
                <a:spcPts val="0"/>
              </a:spcAft>
              <a:buSzPts val="1980"/>
              <a:buChar char="▪"/>
              <a:defRPr/>
            </a:lvl3pPr>
            <a:lvl4pPr marL="1828800" lvl="3" indent="-354330" algn="l" rtl="0">
              <a:lnSpc>
                <a:spcPct val="120000"/>
              </a:lnSpc>
              <a:spcBef>
                <a:spcPts val="500"/>
              </a:spcBef>
              <a:spcAft>
                <a:spcPts val="0"/>
              </a:spcAft>
              <a:buSzPts val="1980"/>
              <a:buChar char="▪"/>
              <a:defRPr/>
            </a:lvl4pPr>
            <a:lvl5pPr marL="2286000" lvl="4" indent="-354329" algn="l" rtl="0">
              <a:lnSpc>
                <a:spcPct val="120000"/>
              </a:lnSpc>
              <a:spcBef>
                <a:spcPts val="500"/>
              </a:spcBef>
              <a:spcAft>
                <a:spcPts val="0"/>
              </a:spcAft>
              <a:buSzPts val="1980"/>
              <a:buChar char="▪"/>
              <a:defRPr/>
            </a:lvl5pPr>
            <a:lvl6pPr marL="2743200" lvl="5" indent="-354329" algn="l" rtl="0">
              <a:lnSpc>
                <a:spcPct val="120000"/>
              </a:lnSpc>
              <a:spcBef>
                <a:spcPts val="500"/>
              </a:spcBef>
              <a:spcAft>
                <a:spcPts val="0"/>
              </a:spcAft>
              <a:buSzPts val="1980"/>
              <a:buChar char="▪"/>
              <a:defRPr/>
            </a:lvl6pPr>
            <a:lvl7pPr marL="3200400" lvl="6" indent="-354329" algn="l" rtl="0">
              <a:lnSpc>
                <a:spcPct val="120000"/>
              </a:lnSpc>
              <a:spcBef>
                <a:spcPts val="500"/>
              </a:spcBef>
              <a:spcAft>
                <a:spcPts val="0"/>
              </a:spcAft>
              <a:buSzPts val="1980"/>
              <a:buChar char="▪"/>
              <a:defRPr/>
            </a:lvl7pPr>
            <a:lvl8pPr marL="3657600" lvl="7" indent="-354329" algn="l" rtl="0">
              <a:lnSpc>
                <a:spcPct val="120000"/>
              </a:lnSpc>
              <a:spcBef>
                <a:spcPts val="500"/>
              </a:spcBef>
              <a:spcAft>
                <a:spcPts val="0"/>
              </a:spcAft>
              <a:buSzPts val="1980"/>
              <a:buChar char="▪"/>
              <a:defRPr/>
            </a:lvl8pPr>
            <a:lvl9pPr marL="4114800" lvl="8" indent="-354329" algn="l" rtl="0">
              <a:lnSpc>
                <a:spcPct val="120000"/>
              </a:lnSpc>
              <a:spcBef>
                <a:spcPts val="500"/>
              </a:spcBef>
              <a:spcAft>
                <a:spcPts val="0"/>
              </a:spcAft>
              <a:buSzPts val="1980"/>
              <a:buChar char="▪"/>
              <a:defRPr/>
            </a:lvl9pPr>
          </a:lstStyle>
          <a:p>
            <a:endParaRPr/>
          </a:p>
        </p:txBody>
      </p:sp>
      <p:sp>
        <p:nvSpPr>
          <p:cNvPr id="325" name="Google Shape;325;p23"/>
          <p:cNvSpPr txBox="1">
            <a:spLocks noGrp="1"/>
          </p:cNvSpPr>
          <p:nvPr>
            <p:ph type="body" idx="2"/>
          </p:nvPr>
        </p:nvSpPr>
        <p:spPr>
          <a:xfrm>
            <a:off x="888631" y="3580186"/>
            <a:ext cx="3501300" cy="1221300"/>
          </a:xfrm>
          <a:prstGeom prst="rect">
            <a:avLst/>
          </a:prstGeom>
          <a:noFill/>
          <a:ln>
            <a:noFill/>
          </a:ln>
        </p:spPr>
        <p:txBody>
          <a:bodyPr spcFirstLastPara="1" wrap="square" lIns="91425" tIns="45700" rIns="91425" bIns="45700" anchor="t" anchorCtr="0">
            <a:noAutofit/>
          </a:bodyPr>
          <a:lstStyle>
            <a:lvl1pPr marL="457200" lvl="0" indent="-228600" algn="ctr" rtl="0">
              <a:lnSpc>
                <a:spcPct val="120000"/>
              </a:lnSpc>
              <a:spcBef>
                <a:spcPts val="1000"/>
              </a:spcBef>
              <a:spcAft>
                <a:spcPts val="0"/>
              </a:spcAft>
              <a:buSzPts val="1760"/>
              <a:buNone/>
              <a:defRPr sz="1600">
                <a:solidFill>
                  <a:srgbClr val="FFFEFF"/>
                </a:solidFill>
              </a:defRPr>
            </a:lvl1pPr>
            <a:lvl2pPr marL="914400" lvl="1" indent="-228600" algn="l" rtl="0">
              <a:lnSpc>
                <a:spcPct val="120000"/>
              </a:lnSpc>
              <a:spcBef>
                <a:spcPts val="500"/>
              </a:spcBef>
              <a:spcAft>
                <a:spcPts val="0"/>
              </a:spcAft>
              <a:buSzPts val="1540"/>
              <a:buNone/>
              <a:defRPr sz="1400"/>
            </a:lvl2pPr>
            <a:lvl3pPr marL="1371600" lvl="2" indent="-228600" algn="l" rtl="0">
              <a:lnSpc>
                <a:spcPct val="120000"/>
              </a:lnSpc>
              <a:spcBef>
                <a:spcPts val="500"/>
              </a:spcBef>
              <a:spcAft>
                <a:spcPts val="0"/>
              </a:spcAft>
              <a:buSzPts val="1320"/>
              <a:buNone/>
              <a:defRPr sz="1200"/>
            </a:lvl3pPr>
            <a:lvl4pPr marL="1828800" lvl="3" indent="-228600" algn="l" rtl="0">
              <a:lnSpc>
                <a:spcPct val="120000"/>
              </a:lnSpc>
              <a:spcBef>
                <a:spcPts val="500"/>
              </a:spcBef>
              <a:spcAft>
                <a:spcPts val="0"/>
              </a:spcAft>
              <a:buSzPts val="1100"/>
              <a:buNone/>
              <a:defRPr sz="1000"/>
            </a:lvl4pPr>
            <a:lvl5pPr marL="2286000" lvl="4" indent="-228600" algn="l" rtl="0">
              <a:lnSpc>
                <a:spcPct val="120000"/>
              </a:lnSpc>
              <a:spcBef>
                <a:spcPts val="500"/>
              </a:spcBef>
              <a:spcAft>
                <a:spcPts val="0"/>
              </a:spcAft>
              <a:buSzPts val="1100"/>
              <a:buNone/>
              <a:defRPr sz="1000"/>
            </a:lvl5pPr>
            <a:lvl6pPr marL="2743200" lvl="5" indent="-228600" algn="l" rtl="0">
              <a:lnSpc>
                <a:spcPct val="120000"/>
              </a:lnSpc>
              <a:spcBef>
                <a:spcPts val="500"/>
              </a:spcBef>
              <a:spcAft>
                <a:spcPts val="0"/>
              </a:spcAft>
              <a:buSzPts val="1100"/>
              <a:buNone/>
              <a:defRPr sz="1000"/>
            </a:lvl6pPr>
            <a:lvl7pPr marL="3200400" lvl="6" indent="-228600" algn="l" rtl="0">
              <a:lnSpc>
                <a:spcPct val="120000"/>
              </a:lnSpc>
              <a:spcBef>
                <a:spcPts val="500"/>
              </a:spcBef>
              <a:spcAft>
                <a:spcPts val="0"/>
              </a:spcAft>
              <a:buSzPts val="1100"/>
              <a:buNone/>
              <a:defRPr sz="1000"/>
            </a:lvl7pPr>
            <a:lvl8pPr marL="3657600" lvl="7" indent="-228600" algn="l" rtl="0">
              <a:lnSpc>
                <a:spcPct val="120000"/>
              </a:lnSpc>
              <a:spcBef>
                <a:spcPts val="500"/>
              </a:spcBef>
              <a:spcAft>
                <a:spcPts val="0"/>
              </a:spcAft>
              <a:buSzPts val="1100"/>
              <a:buNone/>
              <a:defRPr sz="1000"/>
            </a:lvl8pPr>
            <a:lvl9pPr marL="4114800" lvl="8" indent="-228600" algn="l" rtl="0">
              <a:lnSpc>
                <a:spcPct val="120000"/>
              </a:lnSpc>
              <a:spcBef>
                <a:spcPts val="500"/>
              </a:spcBef>
              <a:spcAft>
                <a:spcPts val="0"/>
              </a:spcAft>
              <a:buSzPts val="1100"/>
              <a:buNone/>
              <a:defRPr sz="1000"/>
            </a:lvl9pPr>
          </a:lstStyle>
          <a:p>
            <a:endParaRPr/>
          </a:p>
        </p:txBody>
      </p:sp>
      <p:sp>
        <p:nvSpPr>
          <p:cNvPr id="326" name="Google Shape;326;p23"/>
          <p:cNvSpPr txBox="1">
            <a:spLocks noGrp="1"/>
          </p:cNvSpPr>
          <p:nvPr>
            <p:ph type="dt" idx="10"/>
          </p:nvPr>
        </p:nvSpPr>
        <p:spPr>
          <a:xfrm>
            <a:off x="804672" y="320040"/>
            <a:ext cx="3657600" cy="320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7" name="Google Shape;327;p23"/>
          <p:cNvSpPr txBox="1">
            <a:spLocks noGrp="1"/>
          </p:cNvSpPr>
          <p:nvPr>
            <p:ph type="ftr" idx="11"/>
          </p:nvPr>
        </p:nvSpPr>
        <p:spPr>
          <a:xfrm>
            <a:off x="804672" y="6227064"/>
            <a:ext cx="10588800" cy="320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8" name="Google Shape;328;p23"/>
          <p:cNvSpPr txBox="1">
            <a:spLocks noGrp="1"/>
          </p:cNvSpPr>
          <p:nvPr>
            <p:ph type="sldNum" idx="12"/>
          </p:nvPr>
        </p:nvSpPr>
        <p:spPr>
          <a:xfrm>
            <a:off x="10469880" y="320040"/>
            <a:ext cx="914400" cy="320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29"/>
        <p:cNvGrpSpPr/>
        <p:nvPr/>
      </p:nvGrpSpPr>
      <p:grpSpPr>
        <a:xfrm>
          <a:off x="0" y="0"/>
          <a:ext cx="0" cy="0"/>
          <a:chOff x="0" y="0"/>
          <a:chExt cx="0" cy="0"/>
        </a:xfrm>
      </p:grpSpPr>
      <p:grpSp>
        <p:nvGrpSpPr>
          <p:cNvPr id="330" name="Google Shape;330;p24"/>
          <p:cNvGrpSpPr/>
          <p:nvPr/>
        </p:nvGrpSpPr>
        <p:grpSpPr>
          <a:xfrm>
            <a:off x="-329674" y="-59376"/>
            <a:ext cx="12515851" cy="6923799"/>
            <a:chOff x="-329674" y="-51881"/>
            <a:chExt cx="12515851" cy="6923799"/>
          </a:xfrm>
        </p:grpSpPr>
        <p:sp>
          <p:nvSpPr>
            <p:cNvPr id="331" name="Google Shape;331;p24"/>
            <p:cNvSpPr/>
            <p:nvPr/>
          </p:nvSpPr>
          <p:spPr>
            <a:xfrm>
              <a:off x="-329674" y="1298404"/>
              <a:ext cx="9702801" cy="5573511"/>
            </a:xfrm>
            <a:custGeom>
              <a:avLst/>
              <a:gdLst/>
              <a:ahLst/>
              <a:cxnLst/>
              <a:rect l="l" t="t" r="r" b="b"/>
              <a:pathLst>
                <a:path w="2038" h="1169" extrusionOk="0">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4"/>
            <p:cNvSpPr/>
            <p:nvPr/>
          </p:nvSpPr>
          <p:spPr>
            <a:xfrm>
              <a:off x="670451" y="2018236"/>
              <a:ext cx="7373937" cy="4848891"/>
            </a:xfrm>
            <a:custGeom>
              <a:avLst/>
              <a:gdLst/>
              <a:ahLst/>
              <a:cxnLst/>
              <a:rect l="l" t="t" r="r" b="b"/>
              <a:pathLst>
                <a:path w="1549" h="1017" extrusionOk="0">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4"/>
            <p:cNvSpPr/>
            <p:nvPr/>
          </p:nvSpPr>
          <p:spPr>
            <a:xfrm>
              <a:off x="251351" y="1788400"/>
              <a:ext cx="8035927" cy="5083517"/>
            </a:xfrm>
            <a:custGeom>
              <a:avLst/>
              <a:gdLst/>
              <a:ahLst/>
              <a:cxnLst/>
              <a:rect l="l" t="t" r="r" b="b"/>
              <a:pathLst>
                <a:path w="1688" h="1066" extrusionOk="0">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4"/>
            <p:cNvSpPr/>
            <p:nvPr/>
          </p:nvSpPr>
          <p:spPr>
            <a:xfrm>
              <a:off x="-1061" y="549842"/>
              <a:ext cx="10334622" cy="6322076"/>
            </a:xfrm>
            <a:custGeom>
              <a:avLst/>
              <a:gdLst/>
              <a:ahLst/>
              <a:cxnLst/>
              <a:rect l="l" t="t" r="r" b="b"/>
              <a:pathLst>
                <a:path w="2171" h="1326" extrusionOk="0">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4"/>
            <p:cNvSpPr/>
            <p:nvPr/>
          </p:nvSpPr>
          <p:spPr>
            <a:xfrm>
              <a:off x="3701" y="6186246"/>
              <a:ext cx="504825" cy="681527"/>
            </a:xfrm>
            <a:custGeom>
              <a:avLst/>
              <a:gdLst/>
              <a:ahLst/>
              <a:cxnLst/>
              <a:rect l="l" t="t" r="r" b="b"/>
              <a:pathLst>
                <a:path w="106" h="143" extrusionOk="0">
                  <a:moveTo>
                    <a:pt x="0" y="0"/>
                  </a:moveTo>
                  <a:cubicBezTo>
                    <a:pt x="35" y="54"/>
                    <a:pt x="70" y="101"/>
                    <a:pt x="106" y="14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4"/>
            <p:cNvSpPr/>
            <p:nvPr/>
          </p:nvSpPr>
          <p:spPr>
            <a:xfrm>
              <a:off x="-1061" y="-51881"/>
              <a:ext cx="11091860" cy="6923797"/>
            </a:xfrm>
            <a:custGeom>
              <a:avLst/>
              <a:gdLst/>
              <a:ahLst/>
              <a:cxnLst/>
              <a:rect l="l" t="t" r="r" b="b"/>
              <a:pathLst>
                <a:path w="2330" h="1452" extrusionOk="0">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4"/>
            <p:cNvSpPr/>
            <p:nvPr/>
          </p:nvSpPr>
          <p:spPr>
            <a:xfrm>
              <a:off x="5426601" y="5579"/>
              <a:ext cx="5788026" cy="6847185"/>
            </a:xfrm>
            <a:custGeom>
              <a:avLst/>
              <a:gdLst/>
              <a:ahLst/>
              <a:cxnLst/>
              <a:rect l="l" t="t" r="r" b="b"/>
              <a:pathLst>
                <a:path w="1216" h="1436" extrusionOk="0">
                  <a:moveTo>
                    <a:pt x="1094" y="1436"/>
                  </a:moveTo>
                  <a:cubicBezTo>
                    <a:pt x="1216" y="1114"/>
                    <a:pt x="904" y="770"/>
                    <a:pt x="709" y="551"/>
                  </a:cubicBezTo>
                  <a:cubicBezTo>
                    <a:pt x="509" y="327"/>
                    <a:pt x="274" y="127"/>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4"/>
            <p:cNvSpPr/>
            <p:nvPr/>
          </p:nvSpPr>
          <p:spPr>
            <a:xfrm>
              <a:off x="-1061" y="5579"/>
              <a:ext cx="1057275" cy="614491"/>
            </a:xfrm>
            <a:custGeom>
              <a:avLst/>
              <a:gdLst/>
              <a:ahLst/>
              <a:cxnLst/>
              <a:rect l="l" t="t" r="r" b="b"/>
              <a:pathLst>
                <a:path w="222" h="129" extrusionOk="0">
                  <a:moveTo>
                    <a:pt x="222" y="0"/>
                  </a:moveTo>
                  <a:cubicBezTo>
                    <a:pt x="152" y="35"/>
                    <a:pt x="76" y="78"/>
                    <a:pt x="0" y="12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4"/>
            <p:cNvSpPr/>
            <p:nvPr/>
          </p:nvSpPr>
          <p:spPr>
            <a:xfrm>
              <a:off x="5821889" y="5579"/>
              <a:ext cx="5587999" cy="6866338"/>
            </a:xfrm>
            <a:custGeom>
              <a:avLst/>
              <a:gdLst/>
              <a:ahLst/>
              <a:cxnLst/>
              <a:rect l="l" t="t" r="r" b="b"/>
              <a:pathLst>
                <a:path w="1174" h="1440" extrusionOk="0">
                  <a:moveTo>
                    <a:pt x="1067" y="1440"/>
                  </a:moveTo>
                  <a:cubicBezTo>
                    <a:pt x="1174" y="1124"/>
                    <a:pt x="887" y="797"/>
                    <a:pt x="698" y="577"/>
                  </a:cubicBezTo>
                  <a:cubicBezTo>
                    <a:pt x="500" y="348"/>
                    <a:pt x="270" y="14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4"/>
            <p:cNvSpPr/>
            <p:nvPr/>
          </p:nvSpPr>
          <p:spPr>
            <a:xfrm>
              <a:off x="3701" y="790"/>
              <a:ext cx="595313" cy="352734"/>
            </a:xfrm>
            <a:custGeom>
              <a:avLst/>
              <a:gdLst/>
              <a:ahLst/>
              <a:cxnLst/>
              <a:rect l="l" t="t" r="r" b="b"/>
              <a:pathLst>
                <a:path w="125" h="74" extrusionOk="0">
                  <a:moveTo>
                    <a:pt x="125" y="0"/>
                  </a:moveTo>
                  <a:cubicBezTo>
                    <a:pt x="85" y="22"/>
                    <a:pt x="43" y="47"/>
                    <a:pt x="0" y="74"/>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4"/>
            <p:cNvSpPr/>
            <p:nvPr/>
          </p:nvSpPr>
          <p:spPr>
            <a:xfrm>
              <a:off x="6012389" y="5579"/>
              <a:ext cx="5497514" cy="6866338"/>
            </a:xfrm>
            <a:custGeom>
              <a:avLst/>
              <a:gdLst/>
              <a:ahLst/>
              <a:cxnLst/>
              <a:rect l="l" t="t" r="r" b="b"/>
              <a:pathLst>
                <a:path w="1155" h="1440" extrusionOk="0">
                  <a:moveTo>
                    <a:pt x="1056" y="1440"/>
                  </a:moveTo>
                  <a:cubicBezTo>
                    <a:pt x="1155" y="1123"/>
                    <a:pt x="875" y="801"/>
                    <a:pt x="686" y="580"/>
                  </a:cubicBezTo>
                  <a:cubicBezTo>
                    <a:pt x="491" y="352"/>
                    <a:pt x="264" y="145"/>
                    <a:pt x="0" y="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4"/>
            <p:cNvSpPr/>
            <p:nvPr/>
          </p:nvSpPr>
          <p:spPr>
            <a:xfrm>
              <a:off x="-1061" y="5579"/>
              <a:ext cx="357188" cy="213875"/>
            </a:xfrm>
            <a:custGeom>
              <a:avLst/>
              <a:gdLst/>
              <a:ahLst/>
              <a:cxnLst/>
              <a:rect l="l" t="t" r="r" b="b"/>
              <a:pathLst>
                <a:path w="75" h="45" extrusionOk="0">
                  <a:moveTo>
                    <a:pt x="75" y="0"/>
                  </a:moveTo>
                  <a:cubicBezTo>
                    <a:pt x="50" y="14"/>
                    <a:pt x="25" y="29"/>
                    <a:pt x="0" y="45"/>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4"/>
            <p:cNvSpPr/>
            <p:nvPr/>
          </p:nvSpPr>
          <p:spPr>
            <a:xfrm>
              <a:off x="6210826" y="790"/>
              <a:ext cx="5522914" cy="6871128"/>
            </a:xfrm>
            <a:custGeom>
              <a:avLst/>
              <a:gdLst/>
              <a:ahLst/>
              <a:cxnLst/>
              <a:rect l="l" t="t" r="r" b="b"/>
              <a:pathLst>
                <a:path w="1160" h="1441" extrusionOk="0">
                  <a:moveTo>
                    <a:pt x="1053" y="1441"/>
                  </a:moveTo>
                  <a:cubicBezTo>
                    <a:pt x="1160" y="1129"/>
                    <a:pt x="892" y="817"/>
                    <a:pt x="705" y="599"/>
                  </a:cubicBezTo>
                  <a:cubicBezTo>
                    <a:pt x="503" y="365"/>
                    <a:pt x="270" y="152"/>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4"/>
            <p:cNvSpPr/>
            <p:nvPr/>
          </p:nvSpPr>
          <p:spPr>
            <a:xfrm>
              <a:off x="6463239" y="5579"/>
              <a:ext cx="5413376" cy="6866338"/>
            </a:xfrm>
            <a:custGeom>
              <a:avLst/>
              <a:gdLst/>
              <a:ahLst/>
              <a:cxnLst/>
              <a:rect l="l" t="t" r="r" b="b"/>
              <a:pathLst>
                <a:path w="1137" h="1440" extrusionOk="0">
                  <a:moveTo>
                    <a:pt x="1040" y="1440"/>
                  </a:moveTo>
                  <a:cubicBezTo>
                    <a:pt x="1137" y="1131"/>
                    <a:pt x="883" y="828"/>
                    <a:pt x="698" y="611"/>
                  </a:cubicBezTo>
                  <a:cubicBezTo>
                    <a:pt x="498" y="375"/>
                    <a:pt x="268" y="159"/>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4"/>
            <p:cNvSpPr/>
            <p:nvPr/>
          </p:nvSpPr>
          <p:spPr>
            <a:xfrm>
              <a:off x="6877576" y="5579"/>
              <a:ext cx="5037138" cy="6861551"/>
            </a:xfrm>
            <a:custGeom>
              <a:avLst/>
              <a:gdLst/>
              <a:ahLst/>
              <a:cxnLst/>
              <a:rect l="l" t="t" r="r" b="b"/>
              <a:pathLst>
                <a:path w="1058" h="1439" extrusionOk="0">
                  <a:moveTo>
                    <a:pt x="1011" y="1439"/>
                  </a:moveTo>
                  <a:cubicBezTo>
                    <a:pt x="1058" y="1131"/>
                    <a:pt x="825" y="841"/>
                    <a:pt x="648" y="617"/>
                  </a:cubicBezTo>
                  <a:cubicBezTo>
                    <a:pt x="462" y="383"/>
                    <a:pt x="248" y="16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4"/>
            <p:cNvSpPr/>
            <p:nvPr/>
          </p:nvSpPr>
          <p:spPr>
            <a:xfrm>
              <a:off x="8768289" y="5579"/>
              <a:ext cx="3417888" cy="2742066"/>
            </a:xfrm>
            <a:custGeom>
              <a:avLst/>
              <a:gdLst/>
              <a:ahLst/>
              <a:cxnLst/>
              <a:rect l="l" t="t" r="r" b="b"/>
              <a:pathLst>
                <a:path w="718" h="575" extrusionOk="0">
                  <a:moveTo>
                    <a:pt x="718" y="575"/>
                  </a:moveTo>
                  <a:cubicBezTo>
                    <a:pt x="500" y="360"/>
                    <a:pt x="260" y="163"/>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4"/>
            <p:cNvSpPr/>
            <p:nvPr/>
          </p:nvSpPr>
          <p:spPr>
            <a:xfrm>
              <a:off x="9235014" y="10367"/>
              <a:ext cx="2951163" cy="2555325"/>
            </a:xfrm>
            <a:custGeom>
              <a:avLst/>
              <a:gdLst/>
              <a:ahLst/>
              <a:cxnLst/>
              <a:rect l="l" t="t" r="r" b="b"/>
              <a:pathLst>
                <a:path w="620" h="536" extrusionOk="0">
                  <a:moveTo>
                    <a:pt x="620" y="536"/>
                  </a:moveTo>
                  <a:cubicBezTo>
                    <a:pt x="404" y="314"/>
                    <a:pt x="196" y="13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4"/>
            <p:cNvSpPr/>
            <p:nvPr/>
          </p:nvSpPr>
          <p:spPr>
            <a:xfrm>
              <a:off x="10020826" y="5579"/>
              <a:ext cx="2165350" cy="1358265"/>
            </a:xfrm>
            <a:custGeom>
              <a:avLst/>
              <a:gdLst/>
              <a:ahLst/>
              <a:cxnLst/>
              <a:rect l="l" t="t" r="r" b="b"/>
              <a:pathLst>
                <a:path w="455" h="285" extrusionOk="0">
                  <a:moveTo>
                    <a:pt x="0" y="0"/>
                  </a:moveTo>
                  <a:cubicBezTo>
                    <a:pt x="153" y="85"/>
                    <a:pt x="308" y="180"/>
                    <a:pt x="455" y="285"/>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4"/>
            <p:cNvSpPr/>
            <p:nvPr/>
          </p:nvSpPr>
          <p:spPr>
            <a:xfrm>
              <a:off x="11290826" y="5579"/>
              <a:ext cx="895350" cy="534687"/>
            </a:xfrm>
            <a:custGeom>
              <a:avLst/>
              <a:gdLst/>
              <a:ahLst/>
              <a:cxnLst/>
              <a:rect l="l" t="t" r="r" b="b"/>
              <a:pathLst>
                <a:path w="188" h="112" extrusionOk="0">
                  <a:moveTo>
                    <a:pt x="0" y="0"/>
                  </a:moveTo>
                  <a:cubicBezTo>
                    <a:pt x="63" y="36"/>
                    <a:pt x="126" y="73"/>
                    <a:pt x="188" y="112"/>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 name="Google Shape;350;p24"/>
          <p:cNvGrpSpPr/>
          <p:nvPr/>
        </p:nvGrpSpPr>
        <p:grpSpPr>
          <a:xfrm>
            <a:off x="805336" y="1698331"/>
            <a:ext cx="5941500" cy="3470421"/>
            <a:chOff x="805336" y="1698331"/>
            <a:chExt cx="5941500" cy="3470421"/>
          </a:xfrm>
        </p:grpSpPr>
        <p:sp>
          <p:nvSpPr>
            <p:cNvPr id="351" name="Google Shape;351;p24"/>
            <p:cNvSpPr/>
            <p:nvPr/>
          </p:nvSpPr>
          <p:spPr>
            <a:xfrm>
              <a:off x="805336" y="1698331"/>
              <a:ext cx="5941500" cy="502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4"/>
            <p:cNvSpPr/>
            <p:nvPr/>
          </p:nvSpPr>
          <p:spPr>
            <a:xfrm rot="10800000">
              <a:off x="3618201" y="4896352"/>
              <a:ext cx="315900" cy="2724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4"/>
            <p:cNvSpPr/>
            <p:nvPr/>
          </p:nvSpPr>
          <p:spPr>
            <a:xfrm>
              <a:off x="805336" y="2274403"/>
              <a:ext cx="5941500" cy="2624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4" name="Google Shape;354;p24"/>
          <p:cNvSpPr>
            <a:spLocks noGrp="1"/>
          </p:cNvSpPr>
          <p:nvPr>
            <p:ph type="pic" idx="2"/>
          </p:nvPr>
        </p:nvSpPr>
        <p:spPr>
          <a:xfrm>
            <a:off x="7543510" y="0"/>
            <a:ext cx="4648500" cy="6858000"/>
          </a:xfrm>
          <a:prstGeom prst="rect">
            <a:avLst/>
          </a:prstGeom>
          <a:solidFill>
            <a:srgbClr val="FEFEFE"/>
          </a:solidFill>
          <a:ln>
            <a:noFill/>
          </a:ln>
        </p:spPr>
        <p:txBody>
          <a:bodyPr spcFirstLastPara="1" wrap="square" lIns="91425" tIns="45700" rIns="91425" bIns="45700" anchor="t" anchorCtr="0">
            <a:noAutofit/>
          </a:bodyPr>
          <a:lstStyle>
            <a:lvl1pPr marR="0" lvl="0" algn="ctr" rtl="0">
              <a:lnSpc>
                <a:spcPct val="120000"/>
              </a:lnSpc>
              <a:spcBef>
                <a:spcPts val="1000"/>
              </a:spcBef>
              <a:spcAft>
                <a:spcPts val="0"/>
              </a:spcAft>
              <a:buClr>
                <a:schemeClr val="accent1"/>
              </a:buClr>
              <a:buSzPts val="3520"/>
              <a:buFont typeface="Noto Sans Symbols"/>
              <a:buNone/>
              <a:defRPr sz="3200" b="0" i="0" u="none" strike="noStrike" cap="none">
                <a:solidFill>
                  <a:schemeClr val="dk1"/>
                </a:solidFill>
                <a:latin typeface="Rockwell"/>
                <a:ea typeface="Rockwell"/>
                <a:cs typeface="Rockwell"/>
                <a:sym typeface="Rockwell"/>
              </a:defRPr>
            </a:lvl1pPr>
            <a:lvl2pPr marR="0" lvl="1" algn="l" rtl="0">
              <a:lnSpc>
                <a:spcPct val="120000"/>
              </a:lnSpc>
              <a:spcBef>
                <a:spcPts val="500"/>
              </a:spcBef>
              <a:spcAft>
                <a:spcPts val="0"/>
              </a:spcAft>
              <a:buClr>
                <a:schemeClr val="accent1"/>
              </a:buClr>
              <a:buSzPts val="3080"/>
              <a:buFont typeface="Noto Sans Symbols"/>
              <a:buNone/>
              <a:defRPr sz="2800" b="0" i="0" u="none" strike="noStrike" cap="none">
                <a:solidFill>
                  <a:schemeClr val="dk1"/>
                </a:solidFill>
                <a:latin typeface="Rockwell"/>
                <a:ea typeface="Rockwell"/>
                <a:cs typeface="Rockwell"/>
                <a:sym typeface="Rockwell"/>
              </a:defRPr>
            </a:lvl2pPr>
            <a:lvl3pPr marR="0" lvl="2" algn="l" rtl="0">
              <a:lnSpc>
                <a:spcPct val="120000"/>
              </a:lnSpc>
              <a:spcBef>
                <a:spcPts val="500"/>
              </a:spcBef>
              <a:spcAft>
                <a:spcPts val="0"/>
              </a:spcAft>
              <a:buClr>
                <a:schemeClr val="accent1"/>
              </a:buClr>
              <a:buSzPts val="2640"/>
              <a:buFont typeface="Noto Sans Symbols"/>
              <a:buNone/>
              <a:defRPr sz="2400" b="0" i="0" u="none" strike="noStrike" cap="none">
                <a:solidFill>
                  <a:schemeClr val="dk1"/>
                </a:solidFill>
                <a:latin typeface="Rockwell"/>
                <a:ea typeface="Rockwell"/>
                <a:cs typeface="Rockwell"/>
                <a:sym typeface="Rockwell"/>
              </a:defRPr>
            </a:lvl3pPr>
            <a:lvl4pPr marR="0" lvl="3" algn="l" rtl="0">
              <a:lnSpc>
                <a:spcPct val="120000"/>
              </a:lnSpc>
              <a:spcBef>
                <a:spcPts val="500"/>
              </a:spcBef>
              <a:spcAft>
                <a:spcPts val="0"/>
              </a:spcAft>
              <a:buClr>
                <a:schemeClr val="accent1"/>
              </a:buClr>
              <a:buSzPts val="2200"/>
              <a:buFont typeface="Noto Sans Symbols"/>
              <a:buNone/>
              <a:defRPr sz="2000" b="0" i="0" u="none" strike="noStrike" cap="none">
                <a:solidFill>
                  <a:schemeClr val="dk1"/>
                </a:solidFill>
                <a:latin typeface="Rockwell"/>
                <a:ea typeface="Rockwell"/>
                <a:cs typeface="Rockwell"/>
                <a:sym typeface="Rockwell"/>
              </a:defRPr>
            </a:lvl4pPr>
            <a:lvl5pPr marR="0" lvl="4" algn="l" rtl="0">
              <a:lnSpc>
                <a:spcPct val="120000"/>
              </a:lnSpc>
              <a:spcBef>
                <a:spcPts val="500"/>
              </a:spcBef>
              <a:spcAft>
                <a:spcPts val="0"/>
              </a:spcAft>
              <a:buClr>
                <a:schemeClr val="accent1"/>
              </a:buClr>
              <a:buSzPts val="2200"/>
              <a:buFont typeface="Noto Sans Symbols"/>
              <a:buNone/>
              <a:defRPr sz="2000" b="0" i="0" u="none" strike="noStrike" cap="none">
                <a:solidFill>
                  <a:schemeClr val="dk1"/>
                </a:solidFill>
                <a:latin typeface="Rockwell"/>
                <a:ea typeface="Rockwell"/>
                <a:cs typeface="Rockwell"/>
                <a:sym typeface="Rockwell"/>
              </a:defRPr>
            </a:lvl5pPr>
            <a:lvl6pPr marR="0" lvl="5" algn="l" rtl="0">
              <a:lnSpc>
                <a:spcPct val="120000"/>
              </a:lnSpc>
              <a:spcBef>
                <a:spcPts val="500"/>
              </a:spcBef>
              <a:spcAft>
                <a:spcPts val="0"/>
              </a:spcAft>
              <a:buClr>
                <a:schemeClr val="accent1"/>
              </a:buClr>
              <a:buSzPts val="2200"/>
              <a:buFont typeface="Noto Sans Symbols"/>
              <a:buNone/>
              <a:defRPr sz="2000" b="0" i="0" u="none" strike="noStrike" cap="none">
                <a:solidFill>
                  <a:schemeClr val="dk1"/>
                </a:solidFill>
                <a:latin typeface="Rockwell"/>
                <a:ea typeface="Rockwell"/>
                <a:cs typeface="Rockwell"/>
                <a:sym typeface="Rockwell"/>
              </a:defRPr>
            </a:lvl6pPr>
            <a:lvl7pPr marR="0" lvl="6" algn="l" rtl="0">
              <a:lnSpc>
                <a:spcPct val="120000"/>
              </a:lnSpc>
              <a:spcBef>
                <a:spcPts val="500"/>
              </a:spcBef>
              <a:spcAft>
                <a:spcPts val="0"/>
              </a:spcAft>
              <a:buClr>
                <a:schemeClr val="accent1"/>
              </a:buClr>
              <a:buSzPts val="2200"/>
              <a:buFont typeface="Noto Sans Symbols"/>
              <a:buNone/>
              <a:defRPr sz="2000" b="0" i="0" u="none" strike="noStrike" cap="none">
                <a:solidFill>
                  <a:schemeClr val="dk1"/>
                </a:solidFill>
                <a:latin typeface="Rockwell"/>
                <a:ea typeface="Rockwell"/>
                <a:cs typeface="Rockwell"/>
                <a:sym typeface="Rockwell"/>
              </a:defRPr>
            </a:lvl7pPr>
            <a:lvl8pPr marR="0" lvl="7" algn="l" rtl="0">
              <a:lnSpc>
                <a:spcPct val="120000"/>
              </a:lnSpc>
              <a:spcBef>
                <a:spcPts val="500"/>
              </a:spcBef>
              <a:spcAft>
                <a:spcPts val="0"/>
              </a:spcAft>
              <a:buClr>
                <a:schemeClr val="accent1"/>
              </a:buClr>
              <a:buSzPts val="2200"/>
              <a:buFont typeface="Noto Sans Symbols"/>
              <a:buNone/>
              <a:defRPr sz="2000" b="0" i="0" u="none" strike="noStrike" cap="none">
                <a:solidFill>
                  <a:schemeClr val="dk1"/>
                </a:solidFill>
                <a:latin typeface="Rockwell"/>
                <a:ea typeface="Rockwell"/>
                <a:cs typeface="Rockwell"/>
                <a:sym typeface="Rockwell"/>
              </a:defRPr>
            </a:lvl8pPr>
            <a:lvl9pPr marR="0" lvl="8" algn="l" rtl="0">
              <a:lnSpc>
                <a:spcPct val="120000"/>
              </a:lnSpc>
              <a:spcBef>
                <a:spcPts val="500"/>
              </a:spcBef>
              <a:spcAft>
                <a:spcPts val="0"/>
              </a:spcAft>
              <a:buClr>
                <a:schemeClr val="accent1"/>
              </a:buClr>
              <a:buSzPts val="2200"/>
              <a:buFont typeface="Noto Sans Symbols"/>
              <a:buNone/>
              <a:defRPr sz="2000" b="0" i="0" u="none" strike="noStrike" cap="none">
                <a:solidFill>
                  <a:schemeClr val="dk1"/>
                </a:solidFill>
                <a:latin typeface="Rockwell"/>
                <a:ea typeface="Rockwell"/>
                <a:cs typeface="Rockwell"/>
                <a:sym typeface="Rockwell"/>
              </a:defRPr>
            </a:lvl9pPr>
          </a:lstStyle>
          <a:p>
            <a:endParaRPr/>
          </a:p>
        </p:txBody>
      </p:sp>
      <p:sp>
        <p:nvSpPr>
          <p:cNvPr id="355" name="Google Shape;355;p24"/>
          <p:cNvSpPr txBox="1">
            <a:spLocks noGrp="1"/>
          </p:cNvSpPr>
          <p:nvPr>
            <p:ph type="title"/>
          </p:nvPr>
        </p:nvSpPr>
        <p:spPr>
          <a:xfrm>
            <a:off x="885443" y="2360255"/>
            <a:ext cx="5776500" cy="1178100"/>
          </a:xfrm>
          <a:prstGeom prst="rect">
            <a:avLst/>
          </a:prstGeom>
          <a:noFill/>
          <a:ln>
            <a:noFill/>
          </a:ln>
        </p:spPr>
        <p:txBody>
          <a:bodyPr spcFirstLastPara="1" wrap="square" lIns="228600" tIns="228600" rIns="228600" bIns="0" anchor="b" anchorCtr="0">
            <a:noAutofit/>
          </a:bodyPr>
          <a:lstStyle>
            <a:lvl1pPr lvl="0" algn="ctr" rtl="0">
              <a:lnSpc>
                <a:spcPct val="85000"/>
              </a:lnSpc>
              <a:spcBef>
                <a:spcPts val="0"/>
              </a:spcBef>
              <a:spcAft>
                <a:spcPts val="0"/>
              </a:spcAft>
              <a:buClr>
                <a:srgbClr val="FFFEFF"/>
              </a:buClr>
              <a:buSzPts val="3600"/>
              <a:buFont typeface="Calibri"/>
              <a:buNone/>
              <a:defRPr sz="3600">
                <a:solidFill>
                  <a:srgbClr val="FFFE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6" name="Google Shape;356;p24"/>
          <p:cNvSpPr txBox="1">
            <a:spLocks noGrp="1"/>
          </p:cNvSpPr>
          <p:nvPr>
            <p:ph type="body" idx="1"/>
          </p:nvPr>
        </p:nvSpPr>
        <p:spPr>
          <a:xfrm>
            <a:off x="885443" y="3545012"/>
            <a:ext cx="5776500" cy="1274100"/>
          </a:xfrm>
          <a:prstGeom prst="rect">
            <a:avLst/>
          </a:prstGeom>
          <a:noFill/>
          <a:ln>
            <a:noFill/>
          </a:ln>
        </p:spPr>
        <p:txBody>
          <a:bodyPr spcFirstLastPara="1" wrap="square" lIns="91425" tIns="45700" rIns="91425" bIns="45700" anchor="t" anchorCtr="0">
            <a:noAutofit/>
          </a:bodyPr>
          <a:lstStyle>
            <a:lvl1pPr marL="457200" lvl="0" indent="-228600" algn="ctr" rtl="0">
              <a:lnSpc>
                <a:spcPct val="120000"/>
              </a:lnSpc>
              <a:spcBef>
                <a:spcPts val="1000"/>
              </a:spcBef>
              <a:spcAft>
                <a:spcPts val="0"/>
              </a:spcAft>
              <a:buSzPts val="1980"/>
              <a:buNone/>
              <a:defRPr sz="1800">
                <a:solidFill>
                  <a:srgbClr val="FFFEFF"/>
                </a:solidFill>
              </a:defRPr>
            </a:lvl1pPr>
            <a:lvl2pPr marL="914400" lvl="1" indent="-228600" algn="l" rtl="0">
              <a:lnSpc>
                <a:spcPct val="120000"/>
              </a:lnSpc>
              <a:spcBef>
                <a:spcPts val="500"/>
              </a:spcBef>
              <a:spcAft>
                <a:spcPts val="0"/>
              </a:spcAft>
              <a:buSzPts val="1540"/>
              <a:buNone/>
              <a:defRPr sz="1400"/>
            </a:lvl2pPr>
            <a:lvl3pPr marL="1371600" lvl="2" indent="-228600" algn="l" rtl="0">
              <a:lnSpc>
                <a:spcPct val="120000"/>
              </a:lnSpc>
              <a:spcBef>
                <a:spcPts val="500"/>
              </a:spcBef>
              <a:spcAft>
                <a:spcPts val="0"/>
              </a:spcAft>
              <a:buSzPts val="1320"/>
              <a:buNone/>
              <a:defRPr sz="1200"/>
            </a:lvl3pPr>
            <a:lvl4pPr marL="1828800" lvl="3" indent="-228600" algn="l" rtl="0">
              <a:lnSpc>
                <a:spcPct val="120000"/>
              </a:lnSpc>
              <a:spcBef>
                <a:spcPts val="500"/>
              </a:spcBef>
              <a:spcAft>
                <a:spcPts val="0"/>
              </a:spcAft>
              <a:buSzPts val="1100"/>
              <a:buNone/>
              <a:defRPr sz="1000"/>
            </a:lvl4pPr>
            <a:lvl5pPr marL="2286000" lvl="4" indent="-228600" algn="l" rtl="0">
              <a:lnSpc>
                <a:spcPct val="120000"/>
              </a:lnSpc>
              <a:spcBef>
                <a:spcPts val="500"/>
              </a:spcBef>
              <a:spcAft>
                <a:spcPts val="0"/>
              </a:spcAft>
              <a:buSzPts val="1100"/>
              <a:buNone/>
              <a:defRPr sz="1000"/>
            </a:lvl5pPr>
            <a:lvl6pPr marL="2743200" lvl="5" indent="-228600" algn="l" rtl="0">
              <a:lnSpc>
                <a:spcPct val="120000"/>
              </a:lnSpc>
              <a:spcBef>
                <a:spcPts val="500"/>
              </a:spcBef>
              <a:spcAft>
                <a:spcPts val="0"/>
              </a:spcAft>
              <a:buSzPts val="1100"/>
              <a:buNone/>
              <a:defRPr sz="1000"/>
            </a:lvl6pPr>
            <a:lvl7pPr marL="3200400" lvl="6" indent="-228600" algn="l" rtl="0">
              <a:lnSpc>
                <a:spcPct val="120000"/>
              </a:lnSpc>
              <a:spcBef>
                <a:spcPts val="500"/>
              </a:spcBef>
              <a:spcAft>
                <a:spcPts val="0"/>
              </a:spcAft>
              <a:buSzPts val="1100"/>
              <a:buNone/>
              <a:defRPr sz="1000"/>
            </a:lvl7pPr>
            <a:lvl8pPr marL="3657600" lvl="7" indent="-228600" algn="l" rtl="0">
              <a:lnSpc>
                <a:spcPct val="120000"/>
              </a:lnSpc>
              <a:spcBef>
                <a:spcPts val="500"/>
              </a:spcBef>
              <a:spcAft>
                <a:spcPts val="0"/>
              </a:spcAft>
              <a:buSzPts val="1100"/>
              <a:buNone/>
              <a:defRPr sz="1000"/>
            </a:lvl8pPr>
            <a:lvl9pPr marL="4114800" lvl="8" indent="-228600" algn="l" rtl="0">
              <a:lnSpc>
                <a:spcPct val="120000"/>
              </a:lnSpc>
              <a:spcBef>
                <a:spcPts val="500"/>
              </a:spcBef>
              <a:spcAft>
                <a:spcPts val="0"/>
              </a:spcAft>
              <a:buSzPts val="1100"/>
              <a:buNone/>
              <a:defRPr sz="1000"/>
            </a:lvl9pPr>
          </a:lstStyle>
          <a:p>
            <a:endParaRPr/>
          </a:p>
        </p:txBody>
      </p:sp>
      <p:sp>
        <p:nvSpPr>
          <p:cNvPr id="357" name="Google Shape;357;p24"/>
          <p:cNvSpPr txBox="1">
            <a:spLocks noGrp="1"/>
          </p:cNvSpPr>
          <p:nvPr>
            <p:ph type="dt" idx="10"/>
          </p:nvPr>
        </p:nvSpPr>
        <p:spPr>
          <a:xfrm>
            <a:off x="804672" y="320040"/>
            <a:ext cx="3657600" cy="320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8" name="Google Shape;358;p24"/>
          <p:cNvSpPr txBox="1">
            <a:spLocks noGrp="1"/>
          </p:cNvSpPr>
          <p:nvPr>
            <p:ph type="ftr" idx="11"/>
          </p:nvPr>
        </p:nvSpPr>
        <p:spPr>
          <a:xfrm>
            <a:off x="804672" y="6227064"/>
            <a:ext cx="5942100" cy="320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9" name="Google Shape;359;p24"/>
          <p:cNvSpPr txBox="1">
            <a:spLocks noGrp="1"/>
          </p:cNvSpPr>
          <p:nvPr>
            <p:ph type="sldNum" idx="12"/>
          </p:nvPr>
        </p:nvSpPr>
        <p:spPr>
          <a:xfrm>
            <a:off x="5828377" y="320040"/>
            <a:ext cx="914400" cy="320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60"/>
        <p:cNvGrpSpPr/>
        <p:nvPr/>
      </p:nvGrpSpPr>
      <p:grpSpPr>
        <a:xfrm>
          <a:off x="0" y="0"/>
          <a:ext cx="0" cy="0"/>
          <a:chOff x="0" y="0"/>
          <a:chExt cx="0" cy="0"/>
        </a:xfrm>
      </p:grpSpPr>
      <p:grpSp>
        <p:nvGrpSpPr>
          <p:cNvPr id="361" name="Google Shape;361;p25"/>
          <p:cNvGrpSpPr/>
          <p:nvPr/>
        </p:nvGrpSpPr>
        <p:grpSpPr>
          <a:xfrm>
            <a:off x="-417513" y="0"/>
            <a:ext cx="12584115" cy="6853238"/>
            <a:chOff x="-417513" y="0"/>
            <a:chExt cx="12584115" cy="6853238"/>
          </a:xfrm>
        </p:grpSpPr>
        <p:sp>
          <p:nvSpPr>
            <p:cNvPr id="362" name="Google Shape;362;p25"/>
            <p:cNvSpPr/>
            <p:nvPr/>
          </p:nvSpPr>
          <p:spPr>
            <a:xfrm>
              <a:off x="1306513" y="0"/>
              <a:ext cx="3862388" cy="6843712"/>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5"/>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5"/>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5"/>
            <p:cNvSpPr/>
            <p:nvPr/>
          </p:nvSpPr>
          <p:spPr>
            <a:xfrm>
              <a:off x="1120775" y="0"/>
              <a:ext cx="3676651" cy="6843712"/>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5"/>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5"/>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5"/>
            <p:cNvSpPr/>
            <p:nvPr/>
          </p:nvSpPr>
          <p:spPr>
            <a:xfrm>
              <a:off x="1001713" y="0"/>
              <a:ext cx="3621089" cy="6843712"/>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5"/>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5"/>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5"/>
            <p:cNvSpPr/>
            <p:nvPr/>
          </p:nvSpPr>
          <p:spPr>
            <a:xfrm>
              <a:off x="1001713" y="0"/>
              <a:ext cx="3244849" cy="6843712"/>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5"/>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5"/>
            <p:cNvSpPr/>
            <p:nvPr/>
          </p:nvSpPr>
          <p:spPr>
            <a:xfrm>
              <a:off x="889000" y="0"/>
              <a:ext cx="3230563" cy="6843712"/>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5"/>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5"/>
            <p:cNvSpPr/>
            <p:nvPr/>
          </p:nvSpPr>
          <p:spPr>
            <a:xfrm>
              <a:off x="484188" y="0"/>
              <a:ext cx="3421064" cy="6843712"/>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5"/>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5"/>
            <p:cNvSpPr/>
            <p:nvPr/>
          </p:nvSpPr>
          <p:spPr>
            <a:xfrm>
              <a:off x="598488" y="0"/>
              <a:ext cx="2717799" cy="6843712"/>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5"/>
            <p:cNvSpPr/>
            <p:nvPr/>
          </p:nvSpPr>
          <p:spPr>
            <a:xfrm>
              <a:off x="261938" y="0"/>
              <a:ext cx="2944812" cy="6843712"/>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5"/>
            <p:cNvSpPr/>
            <p:nvPr/>
          </p:nvSpPr>
          <p:spPr>
            <a:xfrm>
              <a:off x="-417513" y="0"/>
              <a:ext cx="2403475" cy="6843712"/>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5"/>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5"/>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5"/>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 name="Google Shape;383;p25"/>
          <p:cNvGrpSpPr/>
          <p:nvPr/>
        </p:nvGrpSpPr>
        <p:grpSpPr>
          <a:xfrm>
            <a:off x="800144" y="1699589"/>
            <a:ext cx="3674592" cy="3470421"/>
            <a:chOff x="697883" y="1816768"/>
            <a:chExt cx="3674592" cy="3470421"/>
          </a:xfrm>
        </p:grpSpPr>
        <p:sp>
          <p:nvSpPr>
            <p:cNvPr id="384" name="Google Shape;384;p25"/>
            <p:cNvSpPr/>
            <p:nvPr/>
          </p:nvSpPr>
          <p:spPr>
            <a:xfrm>
              <a:off x="697883" y="1816768"/>
              <a:ext cx="3674400" cy="502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5"/>
            <p:cNvSpPr/>
            <p:nvPr/>
          </p:nvSpPr>
          <p:spPr>
            <a:xfrm rot="10800000">
              <a:off x="2380312" y="5014789"/>
              <a:ext cx="315900" cy="2724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5"/>
            <p:cNvSpPr/>
            <p:nvPr/>
          </p:nvSpPr>
          <p:spPr>
            <a:xfrm>
              <a:off x="704075" y="2392840"/>
              <a:ext cx="3668400" cy="2624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 name="Google Shape;387;p25"/>
          <p:cNvSpPr txBox="1">
            <a:spLocks noGrp="1"/>
          </p:cNvSpPr>
          <p:nvPr>
            <p:ph type="title"/>
          </p:nvPr>
        </p:nvSpPr>
        <p:spPr>
          <a:xfrm>
            <a:off x="888632" y="2349925"/>
            <a:ext cx="3501300" cy="2456400"/>
          </a:xfrm>
          <a:prstGeom prst="rect">
            <a:avLst/>
          </a:prstGeom>
          <a:noFill/>
          <a:ln>
            <a:noFill/>
          </a:ln>
        </p:spPr>
        <p:txBody>
          <a:bodyPr spcFirstLastPara="1" wrap="square" lIns="228600" tIns="228600" rIns="228600" bIns="228600" anchor="ctr" anchorCtr="0">
            <a:noAutofit/>
          </a:bodyPr>
          <a:lstStyle>
            <a:lvl1pPr lvl="0" algn="ctr" rtl="0">
              <a:lnSpc>
                <a:spcPct val="85000"/>
              </a:lnSpc>
              <a:spcBef>
                <a:spcPts val="0"/>
              </a:spcBef>
              <a:spcAft>
                <a:spcPts val="0"/>
              </a:spcAft>
              <a:buClr>
                <a:srgbClr val="FFFEFF"/>
              </a:buClr>
              <a:buSzPts val="4000"/>
              <a:buFont typeface="Calibri"/>
              <a:buNone/>
              <a:defRPr>
                <a:solidFill>
                  <a:srgbClr val="FFFE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8" name="Google Shape;388;p25"/>
          <p:cNvSpPr txBox="1">
            <a:spLocks noGrp="1"/>
          </p:cNvSpPr>
          <p:nvPr>
            <p:ph type="body" idx="1"/>
          </p:nvPr>
        </p:nvSpPr>
        <p:spPr>
          <a:xfrm rot="5400000">
            <a:off x="5618868" y="285769"/>
            <a:ext cx="5257200" cy="6275100"/>
          </a:xfrm>
          <a:prstGeom prst="rect">
            <a:avLst/>
          </a:prstGeom>
          <a:noFill/>
          <a:ln>
            <a:noFill/>
          </a:ln>
        </p:spPr>
        <p:txBody>
          <a:bodyPr spcFirstLastPara="1" wrap="square" lIns="91425" tIns="45700" rIns="91425" bIns="45700" anchor="t" anchorCtr="0">
            <a:noAutofit/>
          </a:bodyPr>
          <a:lstStyle>
            <a:lvl1pPr marL="457200" lvl="0" indent="-354330" algn="l" rtl="0">
              <a:lnSpc>
                <a:spcPct val="120000"/>
              </a:lnSpc>
              <a:spcBef>
                <a:spcPts val="1000"/>
              </a:spcBef>
              <a:spcAft>
                <a:spcPts val="0"/>
              </a:spcAft>
              <a:buSzPts val="1980"/>
              <a:buChar char="▪"/>
              <a:defRPr/>
            </a:lvl1pPr>
            <a:lvl2pPr marL="914400" lvl="1" indent="-354330" algn="l" rtl="0">
              <a:lnSpc>
                <a:spcPct val="120000"/>
              </a:lnSpc>
              <a:spcBef>
                <a:spcPts val="500"/>
              </a:spcBef>
              <a:spcAft>
                <a:spcPts val="0"/>
              </a:spcAft>
              <a:buSzPts val="1980"/>
              <a:buChar char="▪"/>
              <a:defRPr/>
            </a:lvl2pPr>
            <a:lvl3pPr marL="1371600" lvl="2" indent="-354330" algn="l" rtl="0">
              <a:lnSpc>
                <a:spcPct val="120000"/>
              </a:lnSpc>
              <a:spcBef>
                <a:spcPts val="500"/>
              </a:spcBef>
              <a:spcAft>
                <a:spcPts val="0"/>
              </a:spcAft>
              <a:buSzPts val="1980"/>
              <a:buChar char="▪"/>
              <a:defRPr/>
            </a:lvl3pPr>
            <a:lvl4pPr marL="1828800" lvl="3" indent="-354330" algn="l" rtl="0">
              <a:lnSpc>
                <a:spcPct val="120000"/>
              </a:lnSpc>
              <a:spcBef>
                <a:spcPts val="500"/>
              </a:spcBef>
              <a:spcAft>
                <a:spcPts val="0"/>
              </a:spcAft>
              <a:buSzPts val="1980"/>
              <a:buChar char="▪"/>
              <a:defRPr/>
            </a:lvl4pPr>
            <a:lvl5pPr marL="2286000" lvl="4" indent="-354329" algn="l" rtl="0">
              <a:lnSpc>
                <a:spcPct val="120000"/>
              </a:lnSpc>
              <a:spcBef>
                <a:spcPts val="500"/>
              </a:spcBef>
              <a:spcAft>
                <a:spcPts val="0"/>
              </a:spcAft>
              <a:buSzPts val="1980"/>
              <a:buChar char="▪"/>
              <a:defRPr/>
            </a:lvl5pPr>
            <a:lvl6pPr marL="2743200" lvl="5" indent="-354329" algn="l" rtl="0">
              <a:lnSpc>
                <a:spcPct val="120000"/>
              </a:lnSpc>
              <a:spcBef>
                <a:spcPts val="500"/>
              </a:spcBef>
              <a:spcAft>
                <a:spcPts val="0"/>
              </a:spcAft>
              <a:buSzPts val="1980"/>
              <a:buChar char="▪"/>
              <a:defRPr/>
            </a:lvl6pPr>
            <a:lvl7pPr marL="3200400" lvl="6" indent="-354329" algn="l" rtl="0">
              <a:lnSpc>
                <a:spcPct val="120000"/>
              </a:lnSpc>
              <a:spcBef>
                <a:spcPts val="500"/>
              </a:spcBef>
              <a:spcAft>
                <a:spcPts val="0"/>
              </a:spcAft>
              <a:buSzPts val="1980"/>
              <a:buChar char="▪"/>
              <a:defRPr/>
            </a:lvl7pPr>
            <a:lvl8pPr marL="3657600" lvl="7" indent="-354329" algn="l" rtl="0">
              <a:lnSpc>
                <a:spcPct val="120000"/>
              </a:lnSpc>
              <a:spcBef>
                <a:spcPts val="500"/>
              </a:spcBef>
              <a:spcAft>
                <a:spcPts val="0"/>
              </a:spcAft>
              <a:buSzPts val="1980"/>
              <a:buChar char="▪"/>
              <a:defRPr/>
            </a:lvl8pPr>
            <a:lvl9pPr marL="4114800" lvl="8" indent="-354329" algn="l" rtl="0">
              <a:lnSpc>
                <a:spcPct val="120000"/>
              </a:lnSpc>
              <a:spcBef>
                <a:spcPts val="500"/>
              </a:spcBef>
              <a:spcAft>
                <a:spcPts val="0"/>
              </a:spcAft>
              <a:buSzPts val="1980"/>
              <a:buChar char="▪"/>
              <a:defRPr/>
            </a:lvl9pPr>
          </a:lstStyle>
          <a:p>
            <a:endParaRPr/>
          </a:p>
        </p:txBody>
      </p:sp>
      <p:sp>
        <p:nvSpPr>
          <p:cNvPr id="389" name="Google Shape;389;p25"/>
          <p:cNvSpPr txBox="1">
            <a:spLocks noGrp="1"/>
          </p:cNvSpPr>
          <p:nvPr>
            <p:ph type="dt" idx="10"/>
          </p:nvPr>
        </p:nvSpPr>
        <p:spPr>
          <a:xfrm>
            <a:off x="804672" y="320040"/>
            <a:ext cx="3657600" cy="320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0" name="Google Shape;390;p25"/>
          <p:cNvSpPr txBox="1">
            <a:spLocks noGrp="1"/>
          </p:cNvSpPr>
          <p:nvPr>
            <p:ph type="ftr" idx="11"/>
          </p:nvPr>
        </p:nvSpPr>
        <p:spPr>
          <a:xfrm>
            <a:off x="804672" y="6227064"/>
            <a:ext cx="10588800" cy="320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1" name="Google Shape;391;p25"/>
          <p:cNvSpPr txBox="1">
            <a:spLocks noGrp="1"/>
          </p:cNvSpPr>
          <p:nvPr>
            <p:ph type="sldNum" idx="12"/>
          </p:nvPr>
        </p:nvSpPr>
        <p:spPr>
          <a:xfrm>
            <a:off x="10469880" y="320040"/>
            <a:ext cx="914400" cy="320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92"/>
        <p:cNvGrpSpPr/>
        <p:nvPr/>
      </p:nvGrpSpPr>
      <p:grpSpPr>
        <a:xfrm>
          <a:off x="0" y="0"/>
          <a:ext cx="0" cy="0"/>
          <a:chOff x="0" y="0"/>
          <a:chExt cx="0" cy="0"/>
        </a:xfrm>
      </p:grpSpPr>
      <p:grpSp>
        <p:nvGrpSpPr>
          <p:cNvPr id="393" name="Google Shape;393;p26"/>
          <p:cNvGrpSpPr/>
          <p:nvPr/>
        </p:nvGrpSpPr>
        <p:grpSpPr>
          <a:xfrm flipH="1">
            <a:off x="-1" y="0"/>
            <a:ext cx="12584115" cy="6853238"/>
            <a:chOff x="-417513" y="0"/>
            <a:chExt cx="12584115" cy="6853238"/>
          </a:xfrm>
        </p:grpSpPr>
        <p:sp>
          <p:nvSpPr>
            <p:cNvPr id="394" name="Google Shape;394;p26"/>
            <p:cNvSpPr/>
            <p:nvPr/>
          </p:nvSpPr>
          <p:spPr>
            <a:xfrm>
              <a:off x="1306513" y="0"/>
              <a:ext cx="3862388" cy="6843712"/>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6"/>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6"/>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6"/>
            <p:cNvSpPr/>
            <p:nvPr/>
          </p:nvSpPr>
          <p:spPr>
            <a:xfrm>
              <a:off x="1120775" y="0"/>
              <a:ext cx="3676651" cy="6843712"/>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6"/>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6"/>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6"/>
            <p:cNvSpPr/>
            <p:nvPr/>
          </p:nvSpPr>
          <p:spPr>
            <a:xfrm>
              <a:off x="1001713" y="0"/>
              <a:ext cx="3621089" cy="6843712"/>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6"/>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6"/>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6"/>
            <p:cNvSpPr/>
            <p:nvPr/>
          </p:nvSpPr>
          <p:spPr>
            <a:xfrm>
              <a:off x="1001713" y="0"/>
              <a:ext cx="3244849" cy="6843712"/>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6"/>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6"/>
            <p:cNvSpPr/>
            <p:nvPr/>
          </p:nvSpPr>
          <p:spPr>
            <a:xfrm>
              <a:off x="889000" y="0"/>
              <a:ext cx="3230563" cy="6843712"/>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6"/>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6"/>
            <p:cNvSpPr/>
            <p:nvPr/>
          </p:nvSpPr>
          <p:spPr>
            <a:xfrm>
              <a:off x="484188" y="0"/>
              <a:ext cx="3421064" cy="6843712"/>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6"/>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6"/>
            <p:cNvSpPr/>
            <p:nvPr/>
          </p:nvSpPr>
          <p:spPr>
            <a:xfrm>
              <a:off x="598488" y="0"/>
              <a:ext cx="2717799" cy="6843712"/>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6"/>
            <p:cNvSpPr/>
            <p:nvPr/>
          </p:nvSpPr>
          <p:spPr>
            <a:xfrm>
              <a:off x="261938" y="0"/>
              <a:ext cx="2944812" cy="6843712"/>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6"/>
            <p:cNvSpPr/>
            <p:nvPr/>
          </p:nvSpPr>
          <p:spPr>
            <a:xfrm>
              <a:off x="-417513" y="0"/>
              <a:ext cx="2403475" cy="6843712"/>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6"/>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6"/>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6"/>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26"/>
          <p:cNvGrpSpPr/>
          <p:nvPr/>
        </p:nvGrpSpPr>
        <p:grpSpPr>
          <a:xfrm>
            <a:off x="7718948" y="1699589"/>
            <a:ext cx="3674592" cy="3470421"/>
            <a:chOff x="697883" y="1816768"/>
            <a:chExt cx="3674592" cy="3470421"/>
          </a:xfrm>
        </p:grpSpPr>
        <p:sp>
          <p:nvSpPr>
            <p:cNvPr id="416" name="Google Shape;416;p26"/>
            <p:cNvSpPr/>
            <p:nvPr/>
          </p:nvSpPr>
          <p:spPr>
            <a:xfrm>
              <a:off x="697883" y="1816768"/>
              <a:ext cx="3674400" cy="502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6"/>
            <p:cNvSpPr/>
            <p:nvPr/>
          </p:nvSpPr>
          <p:spPr>
            <a:xfrm rot="10800000">
              <a:off x="2380312" y="5014789"/>
              <a:ext cx="315900" cy="2724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6"/>
            <p:cNvSpPr/>
            <p:nvPr/>
          </p:nvSpPr>
          <p:spPr>
            <a:xfrm>
              <a:off x="704075" y="2392840"/>
              <a:ext cx="3668400" cy="2624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9" name="Google Shape;419;p26"/>
          <p:cNvSpPr txBox="1">
            <a:spLocks noGrp="1"/>
          </p:cNvSpPr>
          <p:nvPr>
            <p:ph type="title"/>
          </p:nvPr>
        </p:nvSpPr>
        <p:spPr>
          <a:xfrm rot="5400000">
            <a:off x="8329782" y="1827475"/>
            <a:ext cx="2456400" cy="3501300"/>
          </a:xfrm>
          <a:prstGeom prst="rect">
            <a:avLst/>
          </a:prstGeom>
          <a:noFill/>
          <a:ln>
            <a:noFill/>
          </a:ln>
        </p:spPr>
        <p:txBody>
          <a:bodyPr spcFirstLastPara="1" wrap="square" lIns="228600" tIns="228600" rIns="228600" bIns="228600" anchor="ctr" anchorCtr="0">
            <a:noAutofit/>
          </a:bodyPr>
          <a:lstStyle>
            <a:lvl1pPr lvl="0" algn="l" rtl="0">
              <a:lnSpc>
                <a:spcPct val="80000"/>
              </a:lnSpc>
              <a:spcBef>
                <a:spcPts val="0"/>
              </a:spcBef>
              <a:spcAft>
                <a:spcPts val="0"/>
              </a:spcAft>
              <a:buClr>
                <a:srgbClr val="FFFEFF"/>
              </a:buClr>
              <a:buSzPts val="4000"/>
              <a:buFont typeface="Calibri"/>
              <a:buNone/>
              <a:defRPr>
                <a:solidFill>
                  <a:srgbClr val="FFFE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0" name="Google Shape;420;p26"/>
          <p:cNvSpPr txBox="1">
            <a:spLocks noGrp="1"/>
          </p:cNvSpPr>
          <p:nvPr>
            <p:ph type="body" idx="1"/>
          </p:nvPr>
        </p:nvSpPr>
        <p:spPr>
          <a:xfrm rot="5400000">
            <a:off x="1308519" y="292794"/>
            <a:ext cx="5257200" cy="6268500"/>
          </a:xfrm>
          <a:prstGeom prst="rect">
            <a:avLst/>
          </a:prstGeom>
          <a:noFill/>
          <a:ln>
            <a:noFill/>
          </a:ln>
        </p:spPr>
        <p:txBody>
          <a:bodyPr spcFirstLastPara="1" wrap="square" lIns="91425" tIns="45700" rIns="91425" bIns="45700" anchor="t" anchorCtr="0">
            <a:noAutofit/>
          </a:bodyPr>
          <a:lstStyle>
            <a:lvl1pPr marL="457200" lvl="0" indent="-354330" algn="l" rtl="0">
              <a:lnSpc>
                <a:spcPct val="120000"/>
              </a:lnSpc>
              <a:spcBef>
                <a:spcPts val="1000"/>
              </a:spcBef>
              <a:spcAft>
                <a:spcPts val="0"/>
              </a:spcAft>
              <a:buSzPts val="1980"/>
              <a:buChar char="▪"/>
              <a:defRPr/>
            </a:lvl1pPr>
            <a:lvl2pPr marL="914400" lvl="1" indent="-354330" algn="l" rtl="0">
              <a:lnSpc>
                <a:spcPct val="120000"/>
              </a:lnSpc>
              <a:spcBef>
                <a:spcPts val="500"/>
              </a:spcBef>
              <a:spcAft>
                <a:spcPts val="0"/>
              </a:spcAft>
              <a:buSzPts val="1980"/>
              <a:buChar char="▪"/>
              <a:defRPr/>
            </a:lvl2pPr>
            <a:lvl3pPr marL="1371600" lvl="2" indent="-354330" algn="l" rtl="0">
              <a:lnSpc>
                <a:spcPct val="120000"/>
              </a:lnSpc>
              <a:spcBef>
                <a:spcPts val="500"/>
              </a:spcBef>
              <a:spcAft>
                <a:spcPts val="0"/>
              </a:spcAft>
              <a:buSzPts val="1980"/>
              <a:buChar char="▪"/>
              <a:defRPr/>
            </a:lvl3pPr>
            <a:lvl4pPr marL="1828800" lvl="3" indent="-354330" algn="l" rtl="0">
              <a:lnSpc>
                <a:spcPct val="120000"/>
              </a:lnSpc>
              <a:spcBef>
                <a:spcPts val="500"/>
              </a:spcBef>
              <a:spcAft>
                <a:spcPts val="0"/>
              </a:spcAft>
              <a:buSzPts val="1980"/>
              <a:buChar char="▪"/>
              <a:defRPr/>
            </a:lvl4pPr>
            <a:lvl5pPr marL="2286000" lvl="4" indent="-354329" algn="l" rtl="0">
              <a:lnSpc>
                <a:spcPct val="120000"/>
              </a:lnSpc>
              <a:spcBef>
                <a:spcPts val="500"/>
              </a:spcBef>
              <a:spcAft>
                <a:spcPts val="0"/>
              </a:spcAft>
              <a:buSzPts val="1980"/>
              <a:buChar char="▪"/>
              <a:defRPr/>
            </a:lvl5pPr>
            <a:lvl6pPr marL="2743200" lvl="5" indent="-354329" algn="l" rtl="0">
              <a:lnSpc>
                <a:spcPct val="120000"/>
              </a:lnSpc>
              <a:spcBef>
                <a:spcPts val="500"/>
              </a:spcBef>
              <a:spcAft>
                <a:spcPts val="0"/>
              </a:spcAft>
              <a:buSzPts val="1980"/>
              <a:buChar char="▪"/>
              <a:defRPr/>
            </a:lvl6pPr>
            <a:lvl7pPr marL="3200400" lvl="6" indent="-354329" algn="l" rtl="0">
              <a:lnSpc>
                <a:spcPct val="120000"/>
              </a:lnSpc>
              <a:spcBef>
                <a:spcPts val="500"/>
              </a:spcBef>
              <a:spcAft>
                <a:spcPts val="0"/>
              </a:spcAft>
              <a:buSzPts val="1980"/>
              <a:buChar char="▪"/>
              <a:defRPr/>
            </a:lvl7pPr>
            <a:lvl8pPr marL="3657600" lvl="7" indent="-354329" algn="l" rtl="0">
              <a:lnSpc>
                <a:spcPct val="120000"/>
              </a:lnSpc>
              <a:spcBef>
                <a:spcPts val="500"/>
              </a:spcBef>
              <a:spcAft>
                <a:spcPts val="0"/>
              </a:spcAft>
              <a:buSzPts val="1980"/>
              <a:buChar char="▪"/>
              <a:defRPr/>
            </a:lvl8pPr>
            <a:lvl9pPr marL="4114800" lvl="8" indent="-354329" algn="l" rtl="0">
              <a:lnSpc>
                <a:spcPct val="120000"/>
              </a:lnSpc>
              <a:spcBef>
                <a:spcPts val="500"/>
              </a:spcBef>
              <a:spcAft>
                <a:spcPts val="0"/>
              </a:spcAft>
              <a:buSzPts val="1980"/>
              <a:buChar char="▪"/>
              <a:defRPr/>
            </a:lvl9pPr>
          </a:lstStyle>
          <a:p>
            <a:endParaRPr/>
          </a:p>
        </p:txBody>
      </p:sp>
      <p:sp>
        <p:nvSpPr>
          <p:cNvPr id="421" name="Google Shape;421;p26"/>
          <p:cNvSpPr txBox="1">
            <a:spLocks noGrp="1"/>
          </p:cNvSpPr>
          <p:nvPr>
            <p:ph type="dt" idx="10"/>
          </p:nvPr>
        </p:nvSpPr>
        <p:spPr>
          <a:xfrm>
            <a:off x="804672" y="320040"/>
            <a:ext cx="3657600" cy="320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2" name="Google Shape;422;p26"/>
          <p:cNvSpPr txBox="1">
            <a:spLocks noGrp="1"/>
          </p:cNvSpPr>
          <p:nvPr>
            <p:ph type="ftr" idx="11"/>
          </p:nvPr>
        </p:nvSpPr>
        <p:spPr>
          <a:xfrm>
            <a:off x="804672" y="6227064"/>
            <a:ext cx="10588800" cy="320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3" name="Google Shape;423;p26"/>
          <p:cNvSpPr txBox="1">
            <a:spLocks noGrp="1"/>
          </p:cNvSpPr>
          <p:nvPr>
            <p:ph type="sldNum" idx="12"/>
          </p:nvPr>
        </p:nvSpPr>
        <p:spPr>
          <a:xfrm>
            <a:off x="10469880" y="320040"/>
            <a:ext cx="914400" cy="320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432"/>
        <p:cNvGrpSpPr/>
        <p:nvPr/>
      </p:nvGrpSpPr>
      <p:grpSpPr>
        <a:xfrm>
          <a:off x="0" y="0"/>
          <a:ext cx="0" cy="0"/>
          <a:chOff x="0" y="0"/>
          <a:chExt cx="0" cy="0"/>
        </a:xfrm>
      </p:grpSpPr>
      <p:sp>
        <p:nvSpPr>
          <p:cNvPr id="433" name="Google Shape;433;p28"/>
          <p:cNvSpPr/>
          <p:nvPr/>
        </p:nvSpPr>
        <p:spPr>
          <a:xfrm>
            <a:off x="3175" y="6400800"/>
            <a:ext cx="12188700"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8"/>
          <p:cNvSpPr txBox="1">
            <a:spLocks noGrp="1"/>
          </p:cNvSpPr>
          <p:nvPr>
            <p:ph type="ctrTitle"/>
          </p:nvPr>
        </p:nvSpPr>
        <p:spPr>
          <a:xfrm>
            <a:off x="1097280" y="758952"/>
            <a:ext cx="10058400" cy="35661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FEFEFE"/>
              </a:buClr>
              <a:buSzPts val="8000"/>
              <a:buFont typeface="Avenir"/>
              <a:buNone/>
              <a:defRPr sz="8000">
                <a:solidFill>
                  <a:srgbClr val="FEFEFE"/>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5" name="Google Shape;435;p28"/>
          <p:cNvSpPr txBox="1">
            <a:spLocks noGrp="1"/>
          </p:cNvSpPr>
          <p:nvPr>
            <p:ph type="subTitle" idx="1"/>
          </p:nvPr>
        </p:nvSpPr>
        <p:spPr>
          <a:xfrm>
            <a:off x="1100051" y="4645152"/>
            <a:ext cx="10058400" cy="1143000"/>
          </a:xfrm>
          <a:prstGeom prst="rect">
            <a:avLst/>
          </a:prstGeom>
          <a:noFill/>
          <a:ln>
            <a:noFill/>
          </a:ln>
        </p:spPr>
        <p:txBody>
          <a:bodyPr spcFirstLastPara="1" wrap="square" lIns="91425" tIns="45700" rIns="91425" bIns="45700" anchor="t" anchorCtr="0">
            <a:noAutofit/>
          </a:bodyPr>
          <a:lstStyle>
            <a:lvl1pPr lvl="0" algn="l" rtl="0">
              <a:lnSpc>
                <a:spcPct val="110000"/>
              </a:lnSpc>
              <a:spcBef>
                <a:spcPts val="1200"/>
              </a:spcBef>
              <a:spcAft>
                <a:spcPts val="0"/>
              </a:spcAft>
              <a:buSzPts val="2400"/>
              <a:buNone/>
              <a:defRPr sz="2400" cap="none">
                <a:solidFill>
                  <a:schemeClr val="lt1"/>
                </a:solidFill>
                <a:latin typeface="Avenir"/>
                <a:ea typeface="Avenir"/>
                <a:cs typeface="Avenir"/>
                <a:sym typeface="Avenir"/>
              </a:defRPr>
            </a:lvl1pPr>
            <a:lvl2pPr lvl="1" algn="ctr" rtl="0">
              <a:lnSpc>
                <a:spcPct val="100000"/>
              </a:lnSpc>
              <a:spcBef>
                <a:spcPts val="200"/>
              </a:spcBef>
              <a:spcAft>
                <a:spcPts val="0"/>
              </a:spcAft>
              <a:buClr>
                <a:srgbClr val="FEFEFE"/>
              </a:buClr>
              <a:buSzPts val="2400"/>
              <a:buNone/>
              <a:defRPr sz="2400"/>
            </a:lvl2pPr>
            <a:lvl3pPr lvl="2" algn="ctr" rtl="0">
              <a:lnSpc>
                <a:spcPct val="100000"/>
              </a:lnSpc>
              <a:spcBef>
                <a:spcPts val="400"/>
              </a:spcBef>
              <a:spcAft>
                <a:spcPts val="0"/>
              </a:spcAft>
              <a:buClr>
                <a:srgbClr val="FEFEFE"/>
              </a:buClr>
              <a:buSzPts val="2400"/>
              <a:buNone/>
              <a:defRPr sz="2400"/>
            </a:lvl3pPr>
            <a:lvl4pPr lvl="3" algn="ctr" rtl="0">
              <a:lnSpc>
                <a:spcPct val="100000"/>
              </a:lnSpc>
              <a:spcBef>
                <a:spcPts val="400"/>
              </a:spcBef>
              <a:spcAft>
                <a:spcPts val="0"/>
              </a:spcAft>
              <a:buClr>
                <a:srgbClr val="FEFEFE"/>
              </a:buClr>
              <a:buSzPts val="2000"/>
              <a:buNone/>
              <a:defRPr sz="2000"/>
            </a:lvl4pPr>
            <a:lvl5pPr lvl="4" algn="ctr" rtl="0">
              <a:lnSpc>
                <a:spcPct val="100000"/>
              </a:lnSpc>
              <a:spcBef>
                <a:spcPts val="400"/>
              </a:spcBef>
              <a:spcAft>
                <a:spcPts val="0"/>
              </a:spcAft>
              <a:buClr>
                <a:srgbClr val="FEFEFE"/>
              </a:buClr>
              <a:buSzPts val="2000"/>
              <a:buNone/>
              <a:defRPr sz="2000"/>
            </a:lvl5pPr>
            <a:lvl6pPr lvl="5" algn="ctr" rtl="0">
              <a:lnSpc>
                <a:spcPct val="90000"/>
              </a:lnSpc>
              <a:spcBef>
                <a:spcPts val="400"/>
              </a:spcBef>
              <a:spcAft>
                <a:spcPts val="0"/>
              </a:spcAft>
              <a:buSzPts val="2000"/>
              <a:buNone/>
              <a:defRPr sz="2000"/>
            </a:lvl6pPr>
            <a:lvl7pPr lvl="6" algn="ctr" rtl="0">
              <a:lnSpc>
                <a:spcPct val="90000"/>
              </a:lnSpc>
              <a:spcBef>
                <a:spcPts val="400"/>
              </a:spcBef>
              <a:spcAft>
                <a:spcPts val="0"/>
              </a:spcAft>
              <a:buSzPts val="2000"/>
              <a:buNone/>
              <a:defRPr sz="2000"/>
            </a:lvl7pPr>
            <a:lvl8pPr lvl="7" algn="ctr" rtl="0">
              <a:lnSpc>
                <a:spcPct val="90000"/>
              </a:lnSpc>
              <a:spcBef>
                <a:spcPts val="400"/>
              </a:spcBef>
              <a:spcAft>
                <a:spcPts val="0"/>
              </a:spcAft>
              <a:buSzPts val="2000"/>
              <a:buNone/>
              <a:defRPr sz="2000"/>
            </a:lvl8pPr>
            <a:lvl9pPr lvl="8" algn="ctr" rtl="0">
              <a:lnSpc>
                <a:spcPct val="90000"/>
              </a:lnSpc>
              <a:spcBef>
                <a:spcPts val="400"/>
              </a:spcBef>
              <a:spcAft>
                <a:spcPts val="400"/>
              </a:spcAft>
              <a:buSzPts val="2000"/>
              <a:buNone/>
              <a:defRPr sz="2000"/>
            </a:lvl9pPr>
          </a:lstStyle>
          <a:p>
            <a:endParaRPr/>
          </a:p>
        </p:txBody>
      </p:sp>
      <p:cxnSp>
        <p:nvCxnSpPr>
          <p:cNvPr id="436" name="Google Shape;436;p28"/>
          <p:cNvCxnSpPr/>
          <p:nvPr/>
        </p:nvCxnSpPr>
        <p:spPr>
          <a:xfrm>
            <a:off x="1207658" y="4474741"/>
            <a:ext cx="9875400" cy="0"/>
          </a:xfrm>
          <a:prstGeom prst="straightConnector1">
            <a:avLst/>
          </a:prstGeom>
          <a:noFill/>
          <a:ln w="12700" cap="flat" cmpd="sng">
            <a:solidFill>
              <a:srgbClr val="FEFEFE"/>
            </a:solidFill>
            <a:prstDash val="solid"/>
            <a:round/>
            <a:headEnd type="none" w="sm" len="sm"/>
            <a:tailEnd type="none" w="sm" len="sm"/>
          </a:ln>
        </p:spPr>
      </p:cxnSp>
      <p:sp>
        <p:nvSpPr>
          <p:cNvPr id="437" name="Google Shape;437;p28"/>
          <p:cNvSpPr txBox="1">
            <a:spLocks noGrp="1"/>
          </p:cNvSpPr>
          <p:nvPr>
            <p:ph type="dt" idx="10"/>
          </p:nvPr>
        </p:nvSpPr>
        <p:spPr>
          <a:xfrm>
            <a:off x="8218426" y="6446838"/>
            <a:ext cx="25848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8" name="Google Shape;438;p28"/>
          <p:cNvSpPr txBox="1">
            <a:spLocks noGrp="1"/>
          </p:cNvSpPr>
          <p:nvPr>
            <p:ph type="ftr" idx="11"/>
          </p:nvPr>
        </p:nvSpPr>
        <p:spPr>
          <a:xfrm>
            <a:off x="1097279" y="6446838"/>
            <a:ext cx="6818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9" name="Google Shape;439;p28"/>
          <p:cNvSpPr txBox="1">
            <a:spLocks noGrp="1"/>
          </p:cNvSpPr>
          <p:nvPr>
            <p:ph type="sldNum" idx="12"/>
          </p:nvPr>
        </p:nvSpPr>
        <p:spPr>
          <a:xfrm>
            <a:off x="10993582" y="6446838"/>
            <a:ext cx="780000" cy="3651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48"/>
        <p:cNvGrpSpPr/>
        <p:nvPr/>
      </p:nvGrpSpPr>
      <p:grpSpPr>
        <a:xfrm>
          <a:off x="0" y="0"/>
          <a:ext cx="0" cy="0"/>
          <a:chOff x="0" y="0"/>
          <a:chExt cx="0" cy="0"/>
        </a:xfrm>
      </p:grpSpPr>
      <p:sp>
        <p:nvSpPr>
          <p:cNvPr id="449" name="Google Shape;449;p30"/>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3F3F3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0" name="Google Shape;450;p30"/>
          <p:cNvSpPr txBox="1">
            <a:spLocks noGrp="1"/>
          </p:cNvSpPr>
          <p:nvPr>
            <p:ph type="body" idx="1"/>
          </p:nvPr>
        </p:nvSpPr>
        <p:spPr>
          <a:xfrm>
            <a:off x="1097280" y="2108201"/>
            <a:ext cx="10058400" cy="3760800"/>
          </a:xfrm>
          <a:prstGeom prst="rect">
            <a:avLst/>
          </a:prstGeom>
          <a:noFill/>
          <a:ln>
            <a:noFill/>
          </a:ln>
        </p:spPr>
        <p:txBody>
          <a:bodyPr spcFirstLastPara="1" wrap="square" lIns="0" tIns="45700" rIns="0" bIns="45700" anchor="t" anchorCtr="0">
            <a:noAutofit/>
          </a:bodyPr>
          <a:lstStyle>
            <a:lvl1pPr marL="457200" lvl="0" indent="-342900" algn="l" rtl="0">
              <a:lnSpc>
                <a:spcPct val="110000"/>
              </a:lnSpc>
              <a:spcBef>
                <a:spcPts val="1200"/>
              </a:spcBef>
              <a:spcAft>
                <a:spcPts val="0"/>
              </a:spcAft>
              <a:buSzPts val="1800"/>
              <a:buChar char=" "/>
              <a:defRPr/>
            </a:lvl1pPr>
            <a:lvl2pPr marL="914400" lvl="1" indent="-342900" algn="l" rtl="0">
              <a:lnSpc>
                <a:spcPct val="100000"/>
              </a:lnSpc>
              <a:spcBef>
                <a:spcPts val="200"/>
              </a:spcBef>
              <a:spcAft>
                <a:spcPts val="0"/>
              </a:spcAft>
              <a:buClr>
                <a:srgbClr val="3F3F3F"/>
              </a:buClr>
              <a:buSzPts val="1800"/>
              <a:buChar char="◦"/>
              <a:defRPr/>
            </a:lvl2pPr>
            <a:lvl3pPr marL="1371600" lvl="2" indent="-342900" algn="l" rtl="0">
              <a:lnSpc>
                <a:spcPct val="100000"/>
              </a:lnSpc>
              <a:spcBef>
                <a:spcPts val="400"/>
              </a:spcBef>
              <a:spcAft>
                <a:spcPts val="0"/>
              </a:spcAft>
              <a:buClr>
                <a:srgbClr val="3F3F3F"/>
              </a:buClr>
              <a:buSzPts val="1800"/>
              <a:buChar char="◦"/>
              <a:defRPr/>
            </a:lvl3pPr>
            <a:lvl4pPr marL="1828800" lvl="3" indent="-342900" algn="l" rtl="0">
              <a:lnSpc>
                <a:spcPct val="100000"/>
              </a:lnSpc>
              <a:spcBef>
                <a:spcPts val="400"/>
              </a:spcBef>
              <a:spcAft>
                <a:spcPts val="0"/>
              </a:spcAft>
              <a:buClr>
                <a:srgbClr val="3F3F3F"/>
              </a:buClr>
              <a:buSzPts val="1800"/>
              <a:buChar char="◦"/>
              <a:defRPr/>
            </a:lvl4pPr>
            <a:lvl5pPr marL="2286000" lvl="4" indent="-342900" algn="l" rtl="0">
              <a:lnSpc>
                <a:spcPct val="100000"/>
              </a:lnSpc>
              <a:spcBef>
                <a:spcPts val="400"/>
              </a:spcBef>
              <a:spcAft>
                <a:spcPts val="0"/>
              </a:spcAft>
              <a:buClr>
                <a:srgbClr val="3F3F3F"/>
              </a:buClr>
              <a:buSzPts val="1800"/>
              <a:buChar char="◦"/>
              <a:defRPr/>
            </a:lvl5pPr>
            <a:lvl6pPr marL="2743200" lvl="5" indent="-342900" algn="l" rtl="0">
              <a:lnSpc>
                <a:spcPct val="90000"/>
              </a:lnSpc>
              <a:spcBef>
                <a:spcPts val="400"/>
              </a:spcBef>
              <a:spcAft>
                <a:spcPts val="0"/>
              </a:spcAft>
              <a:buSzPts val="1800"/>
              <a:buChar char="◦"/>
              <a:defRPr/>
            </a:lvl6pPr>
            <a:lvl7pPr marL="3200400" lvl="6" indent="-342900" algn="l" rtl="0">
              <a:lnSpc>
                <a:spcPct val="90000"/>
              </a:lnSpc>
              <a:spcBef>
                <a:spcPts val="400"/>
              </a:spcBef>
              <a:spcAft>
                <a:spcPts val="0"/>
              </a:spcAft>
              <a:buSzPts val="1800"/>
              <a:buChar char="◦"/>
              <a:defRPr/>
            </a:lvl7pPr>
            <a:lvl8pPr marL="3657600" lvl="7" indent="-342900" algn="l" rtl="0">
              <a:lnSpc>
                <a:spcPct val="90000"/>
              </a:lnSpc>
              <a:spcBef>
                <a:spcPts val="400"/>
              </a:spcBef>
              <a:spcAft>
                <a:spcPts val="0"/>
              </a:spcAft>
              <a:buSzPts val="1800"/>
              <a:buChar char="◦"/>
              <a:defRPr/>
            </a:lvl8pPr>
            <a:lvl9pPr marL="4114800" lvl="8" indent="-342900" algn="l" rtl="0">
              <a:lnSpc>
                <a:spcPct val="90000"/>
              </a:lnSpc>
              <a:spcBef>
                <a:spcPts val="400"/>
              </a:spcBef>
              <a:spcAft>
                <a:spcPts val="400"/>
              </a:spcAft>
              <a:buSzPts val="1800"/>
              <a:buChar char="◦"/>
              <a:defRPr/>
            </a:lvl9pPr>
          </a:lstStyle>
          <a:p>
            <a:endParaRPr/>
          </a:p>
        </p:txBody>
      </p:sp>
      <p:sp>
        <p:nvSpPr>
          <p:cNvPr id="451" name="Google Shape;451;p30"/>
          <p:cNvSpPr txBox="1">
            <a:spLocks noGrp="1"/>
          </p:cNvSpPr>
          <p:nvPr>
            <p:ph type="dt" idx="10"/>
          </p:nvPr>
        </p:nvSpPr>
        <p:spPr>
          <a:xfrm>
            <a:off x="8218426" y="6446838"/>
            <a:ext cx="25848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2" name="Google Shape;452;p30"/>
          <p:cNvSpPr txBox="1">
            <a:spLocks noGrp="1"/>
          </p:cNvSpPr>
          <p:nvPr>
            <p:ph type="ftr" idx="11"/>
          </p:nvPr>
        </p:nvSpPr>
        <p:spPr>
          <a:xfrm>
            <a:off x="1097279" y="6446838"/>
            <a:ext cx="6818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3" name="Google Shape;453;p30"/>
          <p:cNvSpPr txBox="1">
            <a:spLocks noGrp="1"/>
          </p:cNvSpPr>
          <p:nvPr>
            <p:ph type="sldNum" idx="12"/>
          </p:nvPr>
        </p:nvSpPr>
        <p:spPr>
          <a:xfrm>
            <a:off x="10993582" y="6446838"/>
            <a:ext cx="780000" cy="3651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454"/>
        <p:cNvGrpSpPr/>
        <p:nvPr/>
      </p:nvGrpSpPr>
      <p:grpSpPr>
        <a:xfrm>
          <a:off x="0" y="0"/>
          <a:ext cx="0" cy="0"/>
          <a:chOff x="0" y="0"/>
          <a:chExt cx="0" cy="0"/>
        </a:xfrm>
      </p:grpSpPr>
      <p:sp>
        <p:nvSpPr>
          <p:cNvPr id="455" name="Google Shape;455;p31"/>
          <p:cNvSpPr/>
          <p:nvPr/>
        </p:nvSpPr>
        <p:spPr>
          <a:xfrm>
            <a:off x="3175" y="6400800"/>
            <a:ext cx="12188700"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1"/>
          <p:cNvSpPr txBox="1">
            <a:spLocks noGrp="1"/>
          </p:cNvSpPr>
          <p:nvPr>
            <p:ph type="ctrTitle"/>
          </p:nvPr>
        </p:nvSpPr>
        <p:spPr>
          <a:xfrm>
            <a:off x="1097280" y="758952"/>
            <a:ext cx="10058400" cy="35661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262626"/>
              </a:buClr>
              <a:buSzPts val="8000"/>
              <a:buFont typeface="Avenir"/>
              <a:buNone/>
              <a:defRPr sz="8000">
                <a:solidFill>
                  <a:srgbClr val="26262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7" name="Google Shape;457;p31"/>
          <p:cNvSpPr txBox="1">
            <a:spLocks noGrp="1"/>
          </p:cNvSpPr>
          <p:nvPr>
            <p:ph type="subTitle" idx="1"/>
          </p:nvPr>
        </p:nvSpPr>
        <p:spPr>
          <a:xfrm>
            <a:off x="1100051" y="4645152"/>
            <a:ext cx="10058400" cy="1143000"/>
          </a:xfrm>
          <a:prstGeom prst="rect">
            <a:avLst/>
          </a:prstGeom>
          <a:noFill/>
          <a:ln>
            <a:noFill/>
          </a:ln>
        </p:spPr>
        <p:txBody>
          <a:bodyPr spcFirstLastPara="1" wrap="square" lIns="91425" tIns="45700" rIns="91425" bIns="45700" anchor="t" anchorCtr="0">
            <a:noAutofit/>
          </a:bodyPr>
          <a:lstStyle>
            <a:lvl1pPr lvl="0" algn="l" rtl="0">
              <a:lnSpc>
                <a:spcPct val="110000"/>
              </a:lnSpc>
              <a:spcBef>
                <a:spcPts val="1200"/>
              </a:spcBef>
              <a:spcAft>
                <a:spcPts val="0"/>
              </a:spcAft>
              <a:buSzPts val="2400"/>
              <a:buNone/>
              <a:defRPr sz="2400" cap="none">
                <a:solidFill>
                  <a:schemeClr val="dk1"/>
                </a:solidFill>
                <a:latin typeface="Avenir"/>
                <a:ea typeface="Avenir"/>
                <a:cs typeface="Avenir"/>
                <a:sym typeface="Avenir"/>
              </a:defRPr>
            </a:lvl1pPr>
            <a:lvl2pPr lvl="1" algn="ctr" rtl="0">
              <a:lnSpc>
                <a:spcPct val="100000"/>
              </a:lnSpc>
              <a:spcBef>
                <a:spcPts val="200"/>
              </a:spcBef>
              <a:spcAft>
                <a:spcPts val="0"/>
              </a:spcAft>
              <a:buClr>
                <a:srgbClr val="3F3F3F"/>
              </a:buClr>
              <a:buSzPts val="2400"/>
              <a:buNone/>
              <a:defRPr sz="2400"/>
            </a:lvl2pPr>
            <a:lvl3pPr lvl="2" algn="ctr" rtl="0">
              <a:lnSpc>
                <a:spcPct val="100000"/>
              </a:lnSpc>
              <a:spcBef>
                <a:spcPts val="400"/>
              </a:spcBef>
              <a:spcAft>
                <a:spcPts val="0"/>
              </a:spcAft>
              <a:buClr>
                <a:srgbClr val="3F3F3F"/>
              </a:buClr>
              <a:buSzPts val="2400"/>
              <a:buNone/>
              <a:defRPr sz="2400"/>
            </a:lvl3pPr>
            <a:lvl4pPr lvl="3" algn="ctr" rtl="0">
              <a:lnSpc>
                <a:spcPct val="100000"/>
              </a:lnSpc>
              <a:spcBef>
                <a:spcPts val="400"/>
              </a:spcBef>
              <a:spcAft>
                <a:spcPts val="0"/>
              </a:spcAft>
              <a:buClr>
                <a:srgbClr val="3F3F3F"/>
              </a:buClr>
              <a:buSzPts val="2000"/>
              <a:buNone/>
              <a:defRPr sz="2000"/>
            </a:lvl4pPr>
            <a:lvl5pPr lvl="4" algn="ctr" rtl="0">
              <a:lnSpc>
                <a:spcPct val="100000"/>
              </a:lnSpc>
              <a:spcBef>
                <a:spcPts val="400"/>
              </a:spcBef>
              <a:spcAft>
                <a:spcPts val="0"/>
              </a:spcAft>
              <a:buClr>
                <a:srgbClr val="3F3F3F"/>
              </a:buClr>
              <a:buSzPts val="2000"/>
              <a:buNone/>
              <a:defRPr sz="2000"/>
            </a:lvl5pPr>
            <a:lvl6pPr lvl="5" algn="ctr" rtl="0">
              <a:lnSpc>
                <a:spcPct val="90000"/>
              </a:lnSpc>
              <a:spcBef>
                <a:spcPts val="400"/>
              </a:spcBef>
              <a:spcAft>
                <a:spcPts val="0"/>
              </a:spcAft>
              <a:buSzPts val="2000"/>
              <a:buNone/>
              <a:defRPr sz="2000"/>
            </a:lvl6pPr>
            <a:lvl7pPr lvl="6" algn="ctr" rtl="0">
              <a:lnSpc>
                <a:spcPct val="90000"/>
              </a:lnSpc>
              <a:spcBef>
                <a:spcPts val="400"/>
              </a:spcBef>
              <a:spcAft>
                <a:spcPts val="0"/>
              </a:spcAft>
              <a:buSzPts val="2000"/>
              <a:buNone/>
              <a:defRPr sz="2000"/>
            </a:lvl7pPr>
            <a:lvl8pPr lvl="7" algn="ctr" rtl="0">
              <a:lnSpc>
                <a:spcPct val="90000"/>
              </a:lnSpc>
              <a:spcBef>
                <a:spcPts val="400"/>
              </a:spcBef>
              <a:spcAft>
                <a:spcPts val="0"/>
              </a:spcAft>
              <a:buSzPts val="2000"/>
              <a:buNone/>
              <a:defRPr sz="2000"/>
            </a:lvl8pPr>
            <a:lvl9pPr lvl="8" algn="ctr" rtl="0">
              <a:lnSpc>
                <a:spcPct val="90000"/>
              </a:lnSpc>
              <a:spcBef>
                <a:spcPts val="400"/>
              </a:spcBef>
              <a:spcAft>
                <a:spcPts val="400"/>
              </a:spcAft>
              <a:buSzPts val="2000"/>
              <a:buNone/>
              <a:defRPr sz="2000"/>
            </a:lvl9pPr>
          </a:lstStyle>
          <a:p>
            <a:endParaRPr/>
          </a:p>
        </p:txBody>
      </p:sp>
      <p:cxnSp>
        <p:nvCxnSpPr>
          <p:cNvPr id="458" name="Google Shape;458;p31"/>
          <p:cNvCxnSpPr/>
          <p:nvPr/>
        </p:nvCxnSpPr>
        <p:spPr>
          <a:xfrm>
            <a:off x="1207658" y="4474741"/>
            <a:ext cx="9875400" cy="0"/>
          </a:xfrm>
          <a:prstGeom prst="straightConnector1">
            <a:avLst/>
          </a:prstGeom>
          <a:noFill/>
          <a:ln w="12700" cap="flat" cmpd="sng">
            <a:solidFill>
              <a:srgbClr val="3F3F3F"/>
            </a:solidFill>
            <a:prstDash val="solid"/>
            <a:round/>
            <a:headEnd type="none" w="sm" len="sm"/>
            <a:tailEnd type="none" w="sm" len="sm"/>
          </a:ln>
        </p:spPr>
      </p:cxnSp>
      <p:sp>
        <p:nvSpPr>
          <p:cNvPr id="459" name="Google Shape;459;p31"/>
          <p:cNvSpPr txBox="1">
            <a:spLocks noGrp="1"/>
          </p:cNvSpPr>
          <p:nvPr>
            <p:ph type="dt" idx="10"/>
          </p:nvPr>
        </p:nvSpPr>
        <p:spPr>
          <a:xfrm>
            <a:off x="8218426" y="6446838"/>
            <a:ext cx="25848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0" name="Google Shape;460;p31"/>
          <p:cNvSpPr txBox="1">
            <a:spLocks noGrp="1"/>
          </p:cNvSpPr>
          <p:nvPr>
            <p:ph type="ftr" idx="11"/>
          </p:nvPr>
        </p:nvSpPr>
        <p:spPr>
          <a:xfrm>
            <a:off x="1097279" y="6446838"/>
            <a:ext cx="6818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1" name="Google Shape;461;p31"/>
          <p:cNvSpPr txBox="1">
            <a:spLocks noGrp="1"/>
          </p:cNvSpPr>
          <p:nvPr>
            <p:ph type="sldNum" idx="12"/>
          </p:nvPr>
        </p:nvSpPr>
        <p:spPr>
          <a:xfrm>
            <a:off x="10993582" y="6446838"/>
            <a:ext cx="780000" cy="3651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462"/>
        <p:cNvGrpSpPr/>
        <p:nvPr/>
      </p:nvGrpSpPr>
      <p:grpSpPr>
        <a:xfrm>
          <a:off x="0" y="0"/>
          <a:ext cx="0" cy="0"/>
          <a:chOff x="0" y="0"/>
          <a:chExt cx="0" cy="0"/>
        </a:xfrm>
      </p:grpSpPr>
      <p:sp>
        <p:nvSpPr>
          <p:cNvPr id="463" name="Google Shape;463;p32"/>
          <p:cNvSpPr/>
          <p:nvPr/>
        </p:nvSpPr>
        <p:spPr>
          <a:xfrm>
            <a:off x="3175" y="6400800"/>
            <a:ext cx="12188700"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2"/>
          <p:cNvSpPr txBox="1">
            <a:spLocks noGrp="1"/>
          </p:cNvSpPr>
          <p:nvPr>
            <p:ph type="title"/>
          </p:nvPr>
        </p:nvSpPr>
        <p:spPr>
          <a:xfrm>
            <a:off x="1097280" y="758952"/>
            <a:ext cx="10058400" cy="35661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262626"/>
              </a:buClr>
              <a:buSzPts val="8000"/>
              <a:buFont typeface="Avenir"/>
              <a:buNone/>
              <a:defRPr sz="8000" b="0">
                <a:solidFill>
                  <a:srgbClr val="26262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5" name="Google Shape;465;p32"/>
          <p:cNvSpPr txBox="1">
            <a:spLocks noGrp="1"/>
          </p:cNvSpPr>
          <p:nvPr>
            <p:ph type="body" idx="1"/>
          </p:nvPr>
        </p:nvSpPr>
        <p:spPr>
          <a:xfrm>
            <a:off x="1097280" y="4663440"/>
            <a:ext cx="10058400" cy="1143000"/>
          </a:xfrm>
          <a:prstGeom prst="rect">
            <a:avLst/>
          </a:prstGeom>
          <a:noFill/>
          <a:ln>
            <a:noFill/>
          </a:ln>
        </p:spPr>
        <p:txBody>
          <a:bodyPr spcFirstLastPara="1" wrap="square" lIns="91425" tIns="45700" rIns="91425" bIns="45700" anchor="t" anchorCtr="0">
            <a:noAutofit/>
          </a:bodyPr>
          <a:lstStyle>
            <a:lvl1pPr marL="457200" lvl="0" indent="-228600" algn="l" rtl="0">
              <a:lnSpc>
                <a:spcPct val="110000"/>
              </a:lnSpc>
              <a:spcBef>
                <a:spcPts val="1200"/>
              </a:spcBef>
              <a:spcAft>
                <a:spcPts val="0"/>
              </a:spcAft>
              <a:buSzPts val="2400"/>
              <a:buNone/>
              <a:defRPr sz="2400" cap="none">
                <a:solidFill>
                  <a:schemeClr val="dk1"/>
                </a:solidFill>
                <a:latin typeface="Avenir"/>
                <a:ea typeface="Avenir"/>
                <a:cs typeface="Avenir"/>
                <a:sym typeface="Avenir"/>
              </a:defRPr>
            </a:lvl1pPr>
            <a:lvl2pPr marL="914400" lvl="1" indent="-228600" algn="l" rtl="0">
              <a:lnSpc>
                <a:spcPct val="100000"/>
              </a:lnSpc>
              <a:spcBef>
                <a:spcPts val="200"/>
              </a:spcBef>
              <a:spcAft>
                <a:spcPts val="0"/>
              </a:spcAft>
              <a:buClr>
                <a:srgbClr val="888888"/>
              </a:buClr>
              <a:buSzPts val="1800"/>
              <a:buNone/>
              <a:defRPr sz="1800">
                <a:solidFill>
                  <a:srgbClr val="888888"/>
                </a:solidFill>
              </a:defRPr>
            </a:lvl2pPr>
            <a:lvl3pPr marL="1371600" lvl="2" indent="-228600" algn="l" rtl="0">
              <a:lnSpc>
                <a:spcPct val="100000"/>
              </a:lnSpc>
              <a:spcBef>
                <a:spcPts val="400"/>
              </a:spcBef>
              <a:spcAft>
                <a:spcPts val="0"/>
              </a:spcAft>
              <a:buClr>
                <a:srgbClr val="888888"/>
              </a:buClr>
              <a:buSzPts val="1600"/>
              <a:buNone/>
              <a:defRPr sz="1600">
                <a:solidFill>
                  <a:srgbClr val="888888"/>
                </a:solidFill>
              </a:defRPr>
            </a:lvl3pPr>
            <a:lvl4pPr marL="1828800" lvl="3" indent="-228600" algn="l" rtl="0">
              <a:lnSpc>
                <a:spcPct val="100000"/>
              </a:lnSpc>
              <a:spcBef>
                <a:spcPts val="400"/>
              </a:spcBef>
              <a:spcAft>
                <a:spcPts val="0"/>
              </a:spcAft>
              <a:buClr>
                <a:srgbClr val="888888"/>
              </a:buClr>
              <a:buSzPts val="1400"/>
              <a:buNone/>
              <a:defRPr sz="1400">
                <a:solidFill>
                  <a:srgbClr val="888888"/>
                </a:solidFill>
              </a:defRPr>
            </a:lvl4pPr>
            <a:lvl5pPr marL="2286000" lvl="4" indent="-228600" algn="l" rtl="0">
              <a:lnSpc>
                <a:spcPct val="100000"/>
              </a:lnSpc>
              <a:spcBef>
                <a:spcPts val="400"/>
              </a:spcBef>
              <a:spcAft>
                <a:spcPts val="0"/>
              </a:spcAft>
              <a:buClr>
                <a:srgbClr val="888888"/>
              </a:buClr>
              <a:buSzPts val="1400"/>
              <a:buNone/>
              <a:defRPr sz="1400">
                <a:solidFill>
                  <a:srgbClr val="888888"/>
                </a:solidFill>
              </a:defRPr>
            </a:lvl5pPr>
            <a:lvl6pPr marL="2743200" lvl="5" indent="-228600" algn="l" rtl="0">
              <a:lnSpc>
                <a:spcPct val="90000"/>
              </a:lnSpc>
              <a:spcBef>
                <a:spcPts val="400"/>
              </a:spcBef>
              <a:spcAft>
                <a:spcPts val="0"/>
              </a:spcAft>
              <a:buSzPts val="1400"/>
              <a:buNone/>
              <a:defRPr sz="1400">
                <a:solidFill>
                  <a:srgbClr val="888888"/>
                </a:solidFill>
              </a:defRPr>
            </a:lvl6pPr>
            <a:lvl7pPr marL="3200400" lvl="6" indent="-228600" algn="l" rtl="0">
              <a:lnSpc>
                <a:spcPct val="90000"/>
              </a:lnSpc>
              <a:spcBef>
                <a:spcPts val="400"/>
              </a:spcBef>
              <a:spcAft>
                <a:spcPts val="0"/>
              </a:spcAft>
              <a:buSzPts val="1400"/>
              <a:buNone/>
              <a:defRPr sz="1400">
                <a:solidFill>
                  <a:srgbClr val="888888"/>
                </a:solidFill>
              </a:defRPr>
            </a:lvl7pPr>
            <a:lvl8pPr marL="3657600" lvl="7" indent="-228600" algn="l" rtl="0">
              <a:lnSpc>
                <a:spcPct val="90000"/>
              </a:lnSpc>
              <a:spcBef>
                <a:spcPts val="400"/>
              </a:spcBef>
              <a:spcAft>
                <a:spcPts val="0"/>
              </a:spcAft>
              <a:buSzPts val="1400"/>
              <a:buNone/>
              <a:defRPr sz="1400">
                <a:solidFill>
                  <a:srgbClr val="888888"/>
                </a:solidFill>
              </a:defRPr>
            </a:lvl8pPr>
            <a:lvl9pPr marL="4114800" lvl="8" indent="-228600" algn="l" rtl="0">
              <a:lnSpc>
                <a:spcPct val="90000"/>
              </a:lnSpc>
              <a:spcBef>
                <a:spcPts val="400"/>
              </a:spcBef>
              <a:spcAft>
                <a:spcPts val="400"/>
              </a:spcAft>
              <a:buSzPts val="1400"/>
              <a:buNone/>
              <a:defRPr sz="1400">
                <a:solidFill>
                  <a:srgbClr val="888888"/>
                </a:solidFill>
              </a:defRPr>
            </a:lvl9pPr>
          </a:lstStyle>
          <a:p>
            <a:endParaRPr/>
          </a:p>
        </p:txBody>
      </p:sp>
      <p:cxnSp>
        <p:nvCxnSpPr>
          <p:cNvPr id="466" name="Google Shape;466;p32"/>
          <p:cNvCxnSpPr/>
          <p:nvPr/>
        </p:nvCxnSpPr>
        <p:spPr>
          <a:xfrm>
            <a:off x="1207658" y="4485132"/>
            <a:ext cx="9875400" cy="0"/>
          </a:xfrm>
          <a:prstGeom prst="straightConnector1">
            <a:avLst/>
          </a:prstGeom>
          <a:noFill/>
          <a:ln w="12700" cap="flat" cmpd="sng">
            <a:solidFill>
              <a:srgbClr val="3F3F3F"/>
            </a:solidFill>
            <a:prstDash val="solid"/>
            <a:round/>
            <a:headEnd type="none" w="sm" len="sm"/>
            <a:tailEnd type="none" w="sm" len="sm"/>
          </a:ln>
        </p:spPr>
      </p:cxnSp>
      <p:sp>
        <p:nvSpPr>
          <p:cNvPr id="467" name="Google Shape;467;p32"/>
          <p:cNvSpPr txBox="1">
            <a:spLocks noGrp="1"/>
          </p:cNvSpPr>
          <p:nvPr>
            <p:ph type="dt" idx="10"/>
          </p:nvPr>
        </p:nvSpPr>
        <p:spPr>
          <a:xfrm>
            <a:off x="8218426" y="6446838"/>
            <a:ext cx="25848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8" name="Google Shape;468;p32"/>
          <p:cNvSpPr txBox="1">
            <a:spLocks noGrp="1"/>
          </p:cNvSpPr>
          <p:nvPr>
            <p:ph type="ftr" idx="11"/>
          </p:nvPr>
        </p:nvSpPr>
        <p:spPr>
          <a:xfrm>
            <a:off x="1097279" y="6446838"/>
            <a:ext cx="6818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9" name="Google Shape;469;p32"/>
          <p:cNvSpPr txBox="1">
            <a:spLocks noGrp="1"/>
          </p:cNvSpPr>
          <p:nvPr>
            <p:ph type="sldNum" idx="12"/>
          </p:nvPr>
        </p:nvSpPr>
        <p:spPr>
          <a:xfrm>
            <a:off x="10993582" y="6446838"/>
            <a:ext cx="780000" cy="3651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0"/>
        <p:cNvGrpSpPr/>
        <p:nvPr/>
      </p:nvGrpSpPr>
      <p:grpSpPr>
        <a:xfrm>
          <a:off x="0" y="0"/>
          <a:ext cx="0" cy="0"/>
          <a:chOff x="0" y="0"/>
          <a:chExt cx="0" cy="0"/>
        </a:xfrm>
      </p:grpSpPr>
      <p:sp>
        <p:nvSpPr>
          <p:cNvPr id="471" name="Google Shape;471;p33"/>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3F3F3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2" name="Google Shape;472;p33"/>
          <p:cNvSpPr txBox="1">
            <a:spLocks noGrp="1"/>
          </p:cNvSpPr>
          <p:nvPr>
            <p:ph type="body" idx="1"/>
          </p:nvPr>
        </p:nvSpPr>
        <p:spPr>
          <a:xfrm>
            <a:off x="1097280" y="2120900"/>
            <a:ext cx="4639800" cy="3748200"/>
          </a:xfrm>
          <a:prstGeom prst="rect">
            <a:avLst/>
          </a:prstGeom>
          <a:noFill/>
          <a:ln>
            <a:noFill/>
          </a:ln>
        </p:spPr>
        <p:txBody>
          <a:bodyPr spcFirstLastPara="1" wrap="square" lIns="0" tIns="45700" rIns="0" bIns="45700" anchor="t" anchorCtr="0">
            <a:noAutofit/>
          </a:bodyPr>
          <a:lstStyle>
            <a:lvl1pPr marL="457200" lvl="0" indent="-342900" algn="l" rtl="0">
              <a:lnSpc>
                <a:spcPct val="110000"/>
              </a:lnSpc>
              <a:spcBef>
                <a:spcPts val="1200"/>
              </a:spcBef>
              <a:spcAft>
                <a:spcPts val="0"/>
              </a:spcAft>
              <a:buSzPts val="1800"/>
              <a:buChar char=" "/>
              <a:defRPr/>
            </a:lvl1pPr>
            <a:lvl2pPr marL="914400" lvl="1" indent="-342900" algn="l" rtl="0">
              <a:lnSpc>
                <a:spcPct val="100000"/>
              </a:lnSpc>
              <a:spcBef>
                <a:spcPts val="200"/>
              </a:spcBef>
              <a:spcAft>
                <a:spcPts val="0"/>
              </a:spcAft>
              <a:buClr>
                <a:srgbClr val="3F3F3F"/>
              </a:buClr>
              <a:buSzPts val="1800"/>
              <a:buChar char="◦"/>
              <a:defRPr/>
            </a:lvl2pPr>
            <a:lvl3pPr marL="1371600" lvl="2" indent="-342900" algn="l" rtl="0">
              <a:lnSpc>
                <a:spcPct val="100000"/>
              </a:lnSpc>
              <a:spcBef>
                <a:spcPts val="400"/>
              </a:spcBef>
              <a:spcAft>
                <a:spcPts val="0"/>
              </a:spcAft>
              <a:buClr>
                <a:srgbClr val="3F3F3F"/>
              </a:buClr>
              <a:buSzPts val="1800"/>
              <a:buChar char="◦"/>
              <a:defRPr/>
            </a:lvl3pPr>
            <a:lvl4pPr marL="1828800" lvl="3" indent="-342900" algn="l" rtl="0">
              <a:lnSpc>
                <a:spcPct val="100000"/>
              </a:lnSpc>
              <a:spcBef>
                <a:spcPts val="400"/>
              </a:spcBef>
              <a:spcAft>
                <a:spcPts val="0"/>
              </a:spcAft>
              <a:buClr>
                <a:srgbClr val="3F3F3F"/>
              </a:buClr>
              <a:buSzPts val="1800"/>
              <a:buChar char="◦"/>
              <a:defRPr/>
            </a:lvl4pPr>
            <a:lvl5pPr marL="2286000" lvl="4" indent="-342900" algn="l" rtl="0">
              <a:lnSpc>
                <a:spcPct val="100000"/>
              </a:lnSpc>
              <a:spcBef>
                <a:spcPts val="400"/>
              </a:spcBef>
              <a:spcAft>
                <a:spcPts val="0"/>
              </a:spcAft>
              <a:buClr>
                <a:srgbClr val="3F3F3F"/>
              </a:buClr>
              <a:buSzPts val="1800"/>
              <a:buChar char="◦"/>
              <a:defRPr/>
            </a:lvl5pPr>
            <a:lvl6pPr marL="2743200" lvl="5" indent="-342900" algn="l" rtl="0">
              <a:lnSpc>
                <a:spcPct val="90000"/>
              </a:lnSpc>
              <a:spcBef>
                <a:spcPts val="400"/>
              </a:spcBef>
              <a:spcAft>
                <a:spcPts val="0"/>
              </a:spcAft>
              <a:buSzPts val="1800"/>
              <a:buChar char="◦"/>
              <a:defRPr/>
            </a:lvl6pPr>
            <a:lvl7pPr marL="3200400" lvl="6" indent="-342900" algn="l" rtl="0">
              <a:lnSpc>
                <a:spcPct val="90000"/>
              </a:lnSpc>
              <a:spcBef>
                <a:spcPts val="400"/>
              </a:spcBef>
              <a:spcAft>
                <a:spcPts val="0"/>
              </a:spcAft>
              <a:buSzPts val="1800"/>
              <a:buChar char="◦"/>
              <a:defRPr/>
            </a:lvl7pPr>
            <a:lvl8pPr marL="3657600" lvl="7" indent="-342900" algn="l" rtl="0">
              <a:lnSpc>
                <a:spcPct val="90000"/>
              </a:lnSpc>
              <a:spcBef>
                <a:spcPts val="400"/>
              </a:spcBef>
              <a:spcAft>
                <a:spcPts val="0"/>
              </a:spcAft>
              <a:buSzPts val="1800"/>
              <a:buChar char="◦"/>
              <a:defRPr/>
            </a:lvl8pPr>
            <a:lvl9pPr marL="4114800" lvl="8" indent="-342900" algn="l" rtl="0">
              <a:lnSpc>
                <a:spcPct val="90000"/>
              </a:lnSpc>
              <a:spcBef>
                <a:spcPts val="400"/>
              </a:spcBef>
              <a:spcAft>
                <a:spcPts val="400"/>
              </a:spcAft>
              <a:buSzPts val="1800"/>
              <a:buChar char="◦"/>
              <a:defRPr/>
            </a:lvl9pPr>
          </a:lstStyle>
          <a:p>
            <a:endParaRPr/>
          </a:p>
        </p:txBody>
      </p:sp>
      <p:sp>
        <p:nvSpPr>
          <p:cNvPr id="473" name="Google Shape;473;p33"/>
          <p:cNvSpPr txBox="1">
            <a:spLocks noGrp="1"/>
          </p:cNvSpPr>
          <p:nvPr>
            <p:ph type="body" idx="2"/>
          </p:nvPr>
        </p:nvSpPr>
        <p:spPr>
          <a:xfrm>
            <a:off x="6515944" y="2120900"/>
            <a:ext cx="4639800" cy="3748200"/>
          </a:xfrm>
          <a:prstGeom prst="rect">
            <a:avLst/>
          </a:prstGeom>
          <a:noFill/>
          <a:ln>
            <a:noFill/>
          </a:ln>
        </p:spPr>
        <p:txBody>
          <a:bodyPr spcFirstLastPara="1" wrap="square" lIns="0" tIns="45700" rIns="0" bIns="45700" anchor="t" anchorCtr="0">
            <a:noAutofit/>
          </a:bodyPr>
          <a:lstStyle>
            <a:lvl1pPr marL="457200" lvl="0" indent="-342900" algn="l" rtl="0">
              <a:lnSpc>
                <a:spcPct val="110000"/>
              </a:lnSpc>
              <a:spcBef>
                <a:spcPts val="1200"/>
              </a:spcBef>
              <a:spcAft>
                <a:spcPts val="0"/>
              </a:spcAft>
              <a:buSzPts val="1800"/>
              <a:buChar char=" "/>
              <a:defRPr/>
            </a:lvl1pPr>
            <a:lvl2pPr marL="914400" lvl="1" indent="-342900" algn="l" rtl="0">
              <a:lnSpc>
                <a:spcPct val="100000"/>
              </a:lnSpc>
              <a:spcBef>
                <a:spcPts val="200"/>
              </a:spcBef>
              <a:spcAft>
                <a:spcPts val="0"/>
              </a:spcAft>
              <a:buClr>
                <a:srgbClr val="3F3F3F"/>
              </a:buClr>
              <a:buSzPts val="1800"/>
              <a:buChar char="◦"/>
              <a:defRPr/>
            </a:lvl2pPr>
            <a:lvl3pPr marL="1371600" lvl="2" indent="-342900" algn="l" rtl="0">
              <a:lnSpc>
                <a:spcPct val="100000"/>
              </a:lnSpc>
              <a:spcBef>
                <a:spcPts val="400"/>
              </a:spcBef>
              <a:spcAft>
                <a:spcPts val="0"/>
              </a:spcAft>
              <a:buClr>
                <a:srgbClr val="3F3F3F"/>
              </a:buClr>
              <a:buSzPts val="1800"/>
              <a:buChar char="◦"/>
              <a:defRPr/>
            </a:lvl3pPr>
            <a:lvl4pPr marL="1828800" lvl="3" indent="-342900" algn="l" rtl="0">
              <a:lnSpc>
                <a:spcPct val="100000"/>
              </a:lnSpc>
              <a:spcBef>
                <a:spcPts val="400"/>
              </a:spcBef>
              <a:spcAft>
                <a:spcPts val="0"/>
              </a:spcAft>
              <a:buClr>
                <a:srgbClr val="3F3F3F"/>
              </a:buClr>
              <a:buSzPts val="1800"/>
              <a:buChar char="◦"/>
              <a:defRPr/>
            </a:lvl4pPr>
            <a:lvl5pPr marL="2286000" lvl="4" indent="-342900" algn="l" rtl="0">
              <a:lnSpc>
                <a:spcPct val="100000"/>
              </a:lnSpc>
              <a:spcBef>
                <a:spcPts val="400"/>
              </a:spcBef>
              <a:spcAft>
                <a:spcPts val="0"/>
              </a:spcAft>
              <a:buClr>
                <a:srgbClr val="3F3F3F"/>
              </a:buClr>
              <a:buSzPts val="1800"/>
              <a:buChar char="◦"/>
              <a:defRPr/>
            </a:lvl5pPr>
            <a:lvl6pPr marL="2743200" lvl="5" indent="-342900" algn="l" rtl="0">
              <a:lnSpc>
                <a:spcPct val="90000"/>
              </a:lnSpc>
              <a:spcBef>
                <a:spcPts val="400"/>
              </a:spcBef>
              <a:spcAft>
                <a:spcPts val="0"/>
              </a:spcAft>
              <a:buSzPts val="1800"/>
              <a:buChar char="◦"/>
              <a:defRPr/>
            </a:lvl6pPr>
            <a:lvl7pPr marL="3200400" lvl="6" indent="-342900" algn="l" rtl="0">
              <a:lnSpc>
                <a:spcPct val="90000"/>
              </a:lnSpc>
              <a:spcBef>
                <a:spcPts val="400"/>
              </a:spcBef>
              <a:spcAft>
                <a:spcPts val="0"/>
              </a:spcAft>
              <a:buSzPts val="1800"/>
              <a:buChar char="◦"/>
              <a:defRPr/>
            </a:lvl7pPr>
            <a:lvl8pPr marL="3657600" lvl="7" indent="-342900" algn="l" rtl="0">
              <a:lnSpc>
                <a:spcPct val="90000"/>
              </a:lnSpc>
              <a:spcBef>
                <a:spcPts val="400"/>
              </a:spcBef>
              <a:spcAft>
                <a:spcPts val="0"/>
              </a:spcAft>
              <a:buSzPts val="1800"/>
              <a:buChar char="◦"/>
              <a:defRPr/>
            </a:lvl8pPr>
            <a:lvl9pPr marL="4114800" lvl="8" indent="-342900" algn="l" rtl="0">
              <a:lnSpc>
                <a:spcPct val="90000"/>
              </a:lnSpc>
              <a:spcBef>
                <a:spcPts val="400"/>
              </a:spcBef>
              <a:spcAft>
                <a:spcPts val="400"/>
              </a:spcAft>
              <a:buSzPts val="1800"/>
              <a:buChar char="◦"/>
              <a:defRPr/>
            </a:lvl9pPr>
          </a:lstStyle>
          <a:p>
            <a:endParaRPr/>
          </a:p>
        </p:txBody>
      </p:sp>
      <p:sp>
        <p:nvSpPr>
          <p:cNvPr id="474" name="Google Shape;474;p33"/>
          <p:cNvSpPr txBox="1">
            <a:spLocks noGrp="1"/>
          </p:cNvSpPr>
          <p:nvPr>
            <p:ph type="dt" idx="10"/>
          </p:nvPr>
        </p:nvSpPr>
        <p:spPr>
          <a:xfrm>
            <a:off x="8218426" y="6446838"/>
            <a:ext cx="25848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5" name="Google Shape;475;p33"/>
          <p:cNvSpPr txBox="1">
            <a:spLocks noGrp="1"/>
          </p:cNvSpPr>
          <p:nvPr>
            <p:ph type="ftr" idx="11"/>
          </p:nvPr>
        </p:nvSpPr>
        <p:spPr>
          <a:xfrm>
            <a:off x="1097279" y="6446838"/>
            <a:ext cx="6818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6" name="Google Shape;476;p33"/>
          <p:cNvSpPr txBox="1">
            <a:spLocks noGrp="1"/>
          </p:cNvSpPr>
          <p:nvPr>
            <p:ph type="sldNum" idx="12"/>
          </p:nvPr>
        </p:nvSpPr>
        <p:spPr>
          <a:xfrm>
            <a:off x="10993582" y="6446838"/>
            <a:ext cx="780000" cy="3651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7"/>
        <p:cNvGrpSpPr/>
        <p:nvPr/>
      </p:nvGrpSpPr>
      <p:grpSpPr>
        <a:xfrm>
          <a:off x="0" y="0"/>
          <a:ext cx="0" cy="0"/>
          <a:chOff x="0" y="0"/>
          <a:chExt cx="0" cy="0"/>
        </a:xfrm>
      </p:grpSpPr>
      <p:sp>
        <p:nvSpPr>
          <p:cNvPr id="478" name="Google Shape;478;p34"/>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3F3F3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9" name="Google Shape;479;p34"/>
          <p:cNvSpPr txBox="1">
            <a:spLocks noGrp="1"/>
          </p:cNvSpPr>
          <p:nvPr>
            <p:ph type="body" idx="1"/>
          </p:nvPr>
        </p:nvSpPr>
        <p:spPr>
          <a:xfrm>
            <a:off x="1097280" y="2057400"/>
            <a:ext cx="4639800" cy="736200"/>
          </a:xfrm>
          <a:prstGeom prst="rect">
            <a:avLst/>
          </a:prstGeom>
          <a:noFill/>
          <a:ln>
            <a:noFill/>
          </a:ln>
        </p:spPr>
        <p:txBody>
          <a:bodyPr spcFirstLastPara="1" wrap="square" lIns="91425" tIns="45700" rIns="91425" bIns="45700" anchor="ctr" anchorCtr="0">
            <a:noAutofit/>
          </a:bodyPr>
          <a:lstStyle>
            <a:lvl1pPr marL="457200" lvl="0" indent="-228600" algn="l" rtl="0">
              <a:lnSpc>
                <a:spcPct val="110000"/>
              </a:lnSpc>
              <a:spcBef>
                <a:spcPts val="1200"/>
              </a:spcBef>
              <a:spcAft>
                <a:spcPts val="0"/>
              </a:spcAft>
              <a:buSzPts val="2000"/>
              <a:buNone/>
              <a:defRPr sz="2000" b="0" cap="none">
                <a:solidFill>
                  <a:schemeClr val="dk1"/>
                </a:solidFill>
              </a:defRPr>
            </a:lvl1pPr>
            <a:lvl2pPr marL="914400" lvl="1" indent="-228600" algn="l" rtl="0">
              <a:lnSpc>
                <a:spcPct val="100000"/>
              </a:lnSpc>
              <a:spcBef>
                <a:spcPts val="200"/>
              </a:spcBef>
              <a:spcAft>
                <a:spcPts val="0"/>
              </a:spcAft>
              <a:buClr>
                <a:srgbClr val="3F3F3F"/>
              </a:buClr>
              <a:buSzPts val="2000"/>
              <a:buNone/>
              <a:defRPr sz="2000" b="1"/>
            </a:lvl2pPr>
            <a:lvl3pPr marL="1371600" lvl="2" indent="-228600" algn="l" rtl="0">
              <a:lnSpc>
                <a:spcPct val="100000"/>
              </a:lnSpc>
              <a:spcBef>
                <a:spcPts val="400"/>
              </a:spcBef>
              <a:spcAft>
                <a:spcPts val="0"/>
              </a:spcAft>
              <a:buClr>
                <a:srgbClr val="3F3F3F"/>
              </a:buClr>
              <a:buSzPts val="1800"/>
              <a:buNone/>
              <a:defRPr sz="1800" b="1"/>
            </a:lvl3pPr>
            <a:lvl4pPr marL="1828800" lvl="3" indent="-228600" algn="l" rtl="0">
              <a:lnSpc>
                <a:spcPct val="100000"/>
              </a:lnSpc>
              <a:spcBef>
                <a:spcPts val="400"/>
              </a:spcBef>
              <a:spcAft>
                <a:spcPts val="0"/>
              </a:spcAft>
              <a:buClr>
                <a:srgbClr val="3F3F3F"/>
              </a:buClr>
              <a:buSzPts val="1600"/>
              <a:buNone/>
              <a:defRPr sz="1600" b="1"/>
            </a:lvl4pPr>
            <a:lvl5pPr marL="2286000" lvl="4" indent="-228600" algn="l" rtl="0">
              <a:lnSpc>
                <a:spcPct val="100000"/>
              </a:lnSpc>
              <a:spcBef>
                <a:spcPts val="400"/>
              </a:spcBef>
              <a:spcAft>
                <a:spcPts val="0"/>
              </a:spcAft>
              <a:buClr>
                <a:srgbClr val="3F3F3F"/>
              </a:buClr>
              <a:buSzPts val="1600"/>
              <a:buNone/>
              <a:defRPr sz="1600" b="1"/>
            </a:lvl5pPr>
            <a:lvl6pPr marL="2743200" lvl="5" indent="-228600" algn="l" rtl="0">
              <a:lnSpc>
                <a:spcPct val="90000"/>
              </a:lnSpc>
              <a:spcBef>
                <a:spcPts val="400"/>
              </a:spcBef>
              <a:spcAft>
                <a:spcPts val="0"/>
              </a:spcAft>
              <a:buSzPts val="1600"/>
              <a:buNone/>
              <a:defRPr sz="1600" b="1"/>
            </a:lvl6pPr>
            <a:lvl7pPr marL="3200400" lvl="6" indent="-228600" algn="l" rtl="0">
              <a:lnSpc>
                <a:spcPct val="90000"/>
              </a:lnSpc>
              <a:spcBef>
                <a:spcPts val="400"/>
              </a:spcBef>
              <a:spcAft>
                <a:spcPts val="0"/>
              </a:spcAft>
              <a:buSzPts val="1600"/>
              <a:buNone/>
              <a:defRPr sz="1600" b="1"/>
            </a:lvl7pPr>
            <a:lvl8pPr marL="3657600" lvl="7" indent="-228600" algn="l" rtl="0">
              <a:lnSpc>
                <a:spcPct val="90000"/>
              </a:lnSpc>
              <a:spcBef>
                <a:spcPts val="400"/>
              </a:spcBef>
              <a:spcAft>
                <a:spcPts val="0"/>
              </a:spcAft>
              <a:buSzPts val="1600"/>
              <a:buNone/>
              <a:defRPr sz="1600" b="1"/>
            </a:lvl8pPr>
            <a:lvl9pPr marL="4114800" lvl="8" indent="-228600" algn="l" rtl="0">
              <a:lnSpc>
                <a:spcPct val="90000"/>
              </a:lnSpc>
              <a:spcBef>
                <a:spcPts val="400"/>
              </a:spcBef>
              <a:spcAft>
                <a:spcPts val="400"/>
              </a:spcAft>
              <a:buSzPts val="1600"/>
              <a:buNone/>
              <a:defRPr sz="1600" b="1"/>
            </a:lvl9pPr>
          </a:lstStyle>
          <a:p>
            <a:endParaRPr/>
          </a:p>
        </p:txBody>
      </p:sp>
      <p:sp>
        <p:nvSpPr>
          <p:cNvPr id="480" name="Google Shape;480;p34"/>
          <p:cNvSpPr txBox="1">
            <a:spLocks noGrp="1"/>
          </p:cNvSpPr>
          <p:nvPr>
            <p:ph type="body" idx="2"/>
          </p:nvPr>
        </p:nvSpPr>
        <p:spPr>
          <a:xfrm>
            <a:off x="1097280" y="2958274"/>
            <a:ext cx="4639800" cy="2910900"/>
          </a:xfrm>
          <a:prstGeom prst="rect">
            <a:avLst/>
          </a:prstGeom>
          <a:noFill/>
          <a:ln>
            <a:noFill/>
          </a:ln>
        </p:spPr>
        <p:txBody>
          <a:bodyPr spcFirstLastPara="1" wrap="square" lIns="0" tIns="45700" rIns="0" bIns="45700" anchor="t" anchorCtr="0">
            <a:noAutofit/>
          </a:bodyPr>
          <a:lstStyle>
            <a:lvl1pPr marL="457200" lvl="0" indent="-342900" algn="l" rtl="0">
              <a:lnSpc>
                <a:spcPct val="110000"/>
              </a:lnSpc>
              <a:spcBef>
                <a:spcPts val="1200"/>
              </a:spcBef>
              <a:spcAft>
                <a:spcPts val="0"/>
              </a:spcAft>
              <a:buSzPts val="1800"/>
              <a:buChar char=" "/>
              <a:defRPr/>
            </a:lvl1pPr>
            <a:lvl2pPr marL="914400" lvl="1" indent="-342900" algn="l" rtl="0">
              <a:lnSpc>
                <a:spcPct val="100000"/>
              </a:lnSpc>
              <a:spcBef>
                <a:spcPts val="200"/>
              </a:spcBef>
              <a:spcAft>
                <a:spcPts val="0"/>
              </a:spcAft>
              <a:buClr>
                <a:srgbClr val="3F3F3F"/>
              </a:buClr>
              <a:buSzPts val="1800"/>
              <a:buChar char="◦"/>
              <a:defRPr/>
            </a:lvl2pPr>
            <a:lvl3pPr marL="1371600" lvl="2" indent="-342900" algn="l" rtl="0">
              <a:lnSpc>
                <a:spcPct val="100000"/>
              </a:lnSpc>
              <a:spcBef>
                <a:spcPts val="400"/>
              </a:spcBef>
              <a:spcAft>
                <a:spcPts val="0"/>
              </a:spcAft>
              <a:buClr>
                <a:srgbClr val="3F3F3F"/>
              </a:buClr>
              <a:buSzPts val="1800"/>
              <a:buChar char="◦"/>
              <a:defRPr/>
            </a:lvl3pPr>
            <a:lvl4pPr marL="1828800" lvl="3" indent="-342900" algn="l" rtl="0">
              <a:lnSpc>
                <a:spcPct val="100000"/>
              </a:lnSpc>
              <a:spcBef>
                <a:spcPts val="400"/>
              </a:spcBef>
              <a:spcAft>
                <a:spcPts val="0"/>
              </a:spcAft>
              <a:buClr>
                <a:srgbClr val="3F3F3F"/>
              </a:buClr>
              <a:buSzPts val="1800"/>
              <a:buChar char="◦"/>
              <a:defRPr/>
            </a:lvl4pPr>
            <a:lvl5pPr marL="2286000" lvl="4" indent="-342900" algn="l" rtl="0">
              <a:lnSpc>
                <a:spcPct val="100000"/>
              </a:lnSpc>
              <a:spcBef>
                <a:spcPts val="400"/>
              </a:spcBef>
              <a:spcAft>
                <a:spcPts val="0"/>
              </a:spcAft>
              <a:buClr>
                <a:srgbClr val="3F3F3F"/>
              </a:buClr>
              <a:buSzPts val="1800"/>
              <a:buChar char="◦"/>
              <a:defRPr/>
            </a:lvl5pPr>
            <a:lvl6pPr marL="2743200" lvl="5" indent="-342900" algn="l" rtl="0">
              <a:lnSpc>
                <a:spcPct val="90000"/>
              </a:lnSpc>
              <a:spcBef>
                <a:spcPts val="400"/>
              </a:spcBef>
              <a:spcAft>
                <a:spcPts val="0"/>
              </a:spcAft>
              <a:buSzPts val="1800"/>
              <a:buChar char="◦"/>
              <a:defRPr/>
            </a:lvl6pPr>
            <a:lvl7pPr marL="3200400" lvl="6" indent="-342900" algn="l" rtl="0">
              <a:lnSpc>
                <a:spcPct val="90000"/>
              </a:lnSpc>
              <a:spcBef>
                <a:spcPts val="400"/>
              </a:spcBef>
              <a:spcAft>
                <a:spcPts val="0"/>
              </a:spcAft>
              <a:buSzPts val="1800"/>
              <a:buChar char="◦"/>
              <a:defRPr/>
            </a:lvl7pPr>
            <a:lvl8pPr marL="3657600" lvl="7" indent="-342900" algn="l" rtl="0">
              <a:lnSpc>
                <a:spcPct val="90000"/>
              </a:lnSpc>
              <a:spcBef>
                <a:spcPts val="400"/>
              </a:spcBef>
              <a:spcAft>
                <a:spcPts val="0"/>
              </a:spcAft>
              <a:buSzPts val="1800"/>
              <a:buChar char="◦"/>
              <a:defRPr/>
            </a:lvl8pPr>
            <a:lvl9pPr marL="4114800" lvl="8" indent="-342900" algn="l" rtl="0">
              <a:lnSpc>
                <a:spcPct val="90000"/>
              </a:lnSpc>
              <a:spcBef>
                <a:spcPts val="400"/>
              </a:spcBef>
              <a:spcAft>
                <a:spcPts val="400"/>
              </a:spcAft>
              <a:buSzPts val="1800"/>
              <a:buChar char="◦"/>
              <a:defRPr/>
            </a:lvl9pPr>
          </a:lstStyle>
          <a:p>
            <a:endParaRPr/>
          </a:p>
        </p:txBody>
      </p:sp>
      <p:sp>
        <p:nvSpPr>
          <p:cNvPr id="481" name="Google Shape;481;p34"/>
          <p:cNvSpPr txBox="1">
            <a:spLocks noGrp="1"/>
          </p:cNvSpPr>
          <p:nvPr>
            <p:ph type="body" idx="3"/>
          </p:nvPr>
        </p:nvSpPr>
        <p:spPr>
          <a:xfrm>
            <a:off x="6515944" y="2057400"/>
            <a:ext cx="4639800" cy="736200"/>
          </a:xfrm>
          <a:prstGeom prst="rect">
            <a:avLst/>
          </a:prstGeom>
          <a:noFill/>
          <a:ln>
            <a:noFill/>
          </a:ln>
        </p:spPr>
        <p:txBody>
          <a:bodyPr spcFirstLastPara="1" wrap="square" lIns="91425" tIns="45700" rIns="91425" bIns="45700" anchor="ctr" anchorCtr="0">
            <a:noAutofit/>
          </a:bodyPr>
          <a:lstStyle>
            <a:lvl1pPr marL="457200" lvl="0" indent="-228600" algn="l" rtl="0">
              <a:lnSpc>
                <a:spcPct val="110000"/>
              </a:lnSpc>
              <a:spcBef>
                <a:spcPts val="1200"/>
              </a:spcBef>
              <a:spcAft>
                <a:spcPts val="0"/>
              </a:spcAft>
              <a:buSzPts val="2000"/>
              <a:buNone/>
              <a:defRPr sz="2000" b="0" cap="none">
                <a:solidFill>
                  <a:schemeClr val="dk1"/>
                </a:solidFill>
              </a:defRPr>
            </a:lvl1pPr>
            <a:lvl2pPr marL="914400" lvl="1" indent="-228600" algn="l" rtl="0">
              <a:lnSpc>
                <a:spcPct val="100000"/>
              </a:lnSpc>
              <a:spcBef>
                <a:spcPts val="200"/>
              </a:spcBef>
              <a:spcAft>
                <a:spcPts val="0"/>
              </a:spcAft>
              <a:buClr>
                <a:srgbClr val="3F3F3F"/>
              </a:buClr>
              <a:buSzPts val="2000"/>
              <a:buNone/>
              <a:defRPr sz="2000" b="1"/>
            </a:lvl2pPr>
            <a:lvl3pPr marL="1371600" lvl="2" indent="-228600" algn="l" rtl="0">
              <a:lnSpc>
                <a:spcPct val="100000"/>
              </a:lnSpc>
              <a:spcBef>
                <a:spcPts val="400"/>
              </a:spcBef>
              <a:spcAft>
                <a:spcPts val="0"/>
              </a:spcAft>
              <a:buClr>
                <a:srgbClr val="3F3F3F"/>
              </a:buClr>
              <a:buSzPts val="1800"/>
              <a:buNone/>
              <a:defRPr sz="1800" b="1"/>
            </a:lvl3pPr>
            <a:lvl4pPr marL="1828800" lvl="3" indent="-228600" algn="l" rtl="0">
              <a:lnSpc>
                <a:spcPct val="100000"/>
              </a:lnSpc>
              <a:spcBef>
                <a:spcPts val="400"/>
              </a:spcBef>
              <a:spcAft>
                <a:spcPts val="0"/>
              </a:spcAft>
              <a:buClr>
                <a:srgbClr val="3F3F3F"/>
              </a:buClr>
              <a:buSzPts val="1600"/>
              <a:buNone/>
              <a:defRPr sz="1600" b="1"/>
            </a:lvl4pPr>
            <a:lvl5pPr marL="2286000" lvl="4" indent="-228600" algn="l" rtl="0">
              <a:lnSpc>
                <a:spcPct val="100000"/>
              </a:lnSpc>
              <a:spcBef>
                <a:spcPts val="400"/>
              </a:spcBef>
              <a:spcAft>
                <a:spcPts val="0"/>
              </a:spcAft>
              <a:buClr>
                <a:srgbClr val="3F3F3F"/>
              </a:buClr>
              <a:buSzPts val="1600"/>
              <a:buNone/>
              <a:defRPr sz="1600" b="1"/>
            </a:lvl5pPr>
            <a:lvl6pPr marL="2743200" lvl="5" indent="-228600" algn="l" rtl="0">
              <a:lnSpc>
                <a:spcPct val="90000"/>
              </a:lnSpc>
              <a:spcBef>
                <a:spcPts val="400"/>
              </a:spcBef>
              <a:spcAft>
                <a:spcPts val="0"/>
              </a:spcAft>
              <a:buSzPts val="1600"/>
              <a:buNone/>
              <a:defRPr sz="1600" b="1"/>
            </a:lvl6pPr>
            <a:lvl7pPr marL="3200400" lvl="6" indent="-228600" algn="l" rtl="0">
              <a:lnSpc>
                <a:spcPct val="90000"/>
              </a:lnSpc>
              <a:spcBef>
                <a:spcPts val="400"/>
              </a:spcBef>
              <a:spcAft>
                <a:spcPts val="0"/>
              </a:spcAft>
              <a:buSzPts val="1600"/>
              <a:buNone/>
              <a:defRPr sz="1600" b="1"/>
            </a:lvl7pPr>
            <a:lvl8pPr marL="3657600" lvl="7" indent="-228600" algn="l" rtl="0">
              <a:lnSpc>
                <a:spcPct val="90000"/>
              </a:lnSpc>
              <a:spcBef>
                <a:spcPts val="400"/>
              </a:spcBef>
              <a:spcAft>
                <a:spcPts val="0"/>
              </a:spcAft>
              <a:buSzPts val="1600"/>
              <a:buNone/>
              <a:defRPr sz="1600" b="1"/>
            </a:lvl8pPr>
            <a:lvl9pPr marL="4114800" lvl="8" indent="-228600" algn="l" rtl="0">
              <a:lnSpc>
                <a:spcPct val="90000"/>
              </a:lnSpc>
              <a:spcBef>
                <a:spcPts val="400"/>
              </a:spcBef>
              <a:spcAft>
                <a:spcPts val="400"/>
              </a:spcAft>
              <a:buSzPts val="1600"/>
              <a:buNone/>
              <a:defRPr sz="1600" b="1"/>
            </a:lvl9pPr>
          </a:lstStyle>
          <a:p>
            <a:endParaRPr/>
          </a:p>
        </p:txBody>
      </p:sp>
      <p:sp>
        <p:nvSpPr>
          <p:cNvPr id="482" name="Google Shape;482;p34"/>
          <p:cNvSpPr txBox="1">
            <a:spLocks noGrp="1"/>
          </p:cNvSpPr>
          <p:nvPr>
            <p:ph type="body" idx="4"/>
          </p:nvPr>
        </p:nvSpPr>
        <p:spPr>
          <a:xfrm>
            <a:off x="6515944" y="2958273"/>
            <a:ext cx="4639800" cy="2910900"/>
          </a:xfrm>
          <a:prstGeom prst="rect">
            <a:avLst/>
          </a:prstGeom>
          <a:noFill/>
          <a:ln>
            <a:noFill/>
          </a:ln>
        </p:spPr>
        <p:txBody>
          <a:bodyPr spcFirstLastPara="1" wrap="square" lIns="0" tIns="45700" rIns="0" bIns="45700" anchor="t" anchorCtr="0">
            <a:noAutofit/>
          </a:bodyPr>
          <a:lstStyle>
            <a:lvl1pPr marL="457200" lvl="0" indent="-342900" algn="l" rtl="0">
              <a:lnSpc>
                <a:spcPct val="110000"/>
              </a:lnSpc>
              <a:spcBef>
                <a:spcPts val="1200"/>
              </a:spcBef>
              <a:spcAft>
                <a:spcPts val="0"/>
              </a:spcAft>
              <a:buSzPts val="1800"/>
              <a:buChar char=" "/>
              <a:defRPr/>
            </a:lvl1pPr>
            <a:lvl2pPr marL="914400" lvl="1" indent="-342900" algn="l" rtl="0">
              <a:lnSpc>
                <a:spcPct val="100000"/>
              </a:lnSpc>
              <a:spcBef>
                <a:spcPts val="200"/>
              </a:spcBef>
              <a:spcAft>
                <a:spcPts val="0"/>
              </a:spcAft>
              <a:buClr>
                <a:srgbClr val="3F3F3F"/>
              </a:buClr>
              <a:buSzPts val="1800"/>
              <a:buChar char="◦"/>
              <a:defRPr/>
            </a:lvl2pPr>
            <a:lvl3pPr marL="1371600" lvl="2" indent="-342900" algn="l" rtl="0">
              <a:lnSpc>
                <a:spcPct val="100000"/>
              </a:lnSpc>
              <a:spcBef>
                <a:spcPts val="400"/>
              </a:spcBef>
              <a:spcAft>
                <a:spcPts val="0"/>
              </a:spcAft>
              <a:buClr>
                <a:srgbClr val="3F3F3F"/>
              </a:buClr>
              <a:buSzPts val="1800"/>
              <a:buChar char="◦"/>
              <a:defRPr/>
            </a:lvl3pPr>
            <a:lvl4pPr marL="1828800" lvl="3" indent="-342900" algn="l" rtl="0">
              <a:lnSpc>
                <a:spcPct val="100000"/>
              </a:lnSpc>
              <a:spcBef>
                <a:spcPts val="400"/>
              </a:spcBef>
              <a:spcAft>
                <a:spcPts val="0"/>
              </a:spcAft>
              <a:buClr>
                <a:srgbClr val="3F3F3F"/>
              </a:buClr>
              <a:buSzPts val="1800"/>
              <a:buChar char="◦"/>
              <a:defRPr/>
            </a:lvl4pPr>
            <a:lvl5pPr marL="2286000" lvl="4" indent="-342900" algn="l" rtl="0">
              <a:lnSpc>
                <a:spcPct val="100000"/>
              </a:lnSpc>
              <a:spcBef>
                <a:spcPts val="400"/>
              </a:spcBef>
              <a:spcAft>
                <a:spcPts val="0"/>
              </a:spcAft>
              <a:buClr>
                <a:srgbClr val="3F3F3F"/>
              </a:buClr>
              <a:buSzPts val="1800"/>
              <a:buChar char="◦"/>
              <a:defRPr/>
            </a:lvl5pPr>
            <a:lvl6pPr marL="2743200" lvl="5" indent="-342900" algn="l" rtl="0">
              <a:lnSpc>
                <a:spcPct val="90000"/>
              </a:lnSpc>
              <a:spcBef>
                <a:spcPts val="400"/>
              </a:spcBef>
              <a:spcAft>
                <a:spcPts val="0"/>
              </a:spcAft>
              <a:buSzPts val="1800"/>
              <a:buChar char="◦"/>
              <a:defRPr/>
            </a:lvl6pPr>
            <a:lvl7pPr marL="3200400" lvl="6" indent="-342900" algn="l" rtl="0">
              <a:lnSpc>
                <a:spcPct val="90000"/>
              </a:lnSpc>
              <a:spcBef>
                <a:spcPts val="400"/>
              </a:spcBef>
              <a:spcAft>
                <a:spcPts val="0"/>
              </a:spcAft>
              <a:buSzPts val="1800"/>
              <a:buChar char="◦"/>
              <a:defRPr/>
            </a:lvl7pPr>
            <a:lvl8pPr marL="3657600" lvl="7" indent="-342900" algn="l" rtl="0">
              <a:lnSpc>
                <a:spcPct val="90000"/>
              </a:lnSpc>
              <a:spcBef>
                <a:spcPts val="400"/>
              </a:spcBef>
              <a:spcAft>
                <a:spcPts val="0"/>
              </a:spcAft>
              <a:buSzPts val="1800"/>
              <a:buChar char="◦"/>
              <a:defRPr/>
            </a:lvl8pPr>
            <a:lvl9pPr marL="4114800" lvl="8" indent="-342900" algn="l" rtl="0">
              <a:lnSpc>
                <a:spcPct val="90000"/>
              </a:lnSpc>
              <a:spcBef>
                <a:spcPts val="400"/>
              </a:spcBef>
              <a:spcAft>
                <a:spcPts val="400"/>
              </a:spcAft>
              <a:buSzPts val="1800"/>
              <a:buChar char="◦"/>
              <a:defRPr/>
            </a:lvl9pPr>
          </a:lstStyle>
          <a:p>
            <a:endParaRPr/>
          </a:p>
        </p:txBody>
      </p:sp>
      <p:sp>
        <p:nvSpPr>
          <p:cNvPr id="483" name="Google Shape;483;p34"/>
          <p:cNvSpPr txBox="1">
            <a:spLocks noGrp="1"/>
          </p:cNvSpPr>
          <p:nvPr>
            <p:ph type="dt" idx="10"/>
          </p:nvPr>
        </p:nvSpPr>
        <p:spPr>
          <a:xfrm>
            <a:off x="8218426" y="6446838"/>
            <a:ext cx="25848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4" name="Google Shape;484;p34"/>
          <p:cNvSpPr txBox="1">
            <a:spLocks noGrp="1"/>
          </p:cNvSpPr>
          <p:nvPr>
            <p:ph type="ftr" idx="11"/>
          </p:nvPr>
        </p:nvSpPr>
        <p:spPr>
          <a:xfrm>
            <a:off x="1097279" y="6446838"/>
            <a:ext cx="6818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5" name="Google Shape;485;p34"/>
          <p:cNvSpPr txBox="1">
            <a:spLocks noGrp="1"/>
          </p:cNvSpPr>
          <p:nvPr>
            <p:ph type="sldNum" idx="12"/>
          </p:nvPr>
        </p:nvSpPr>
        <p:spPr>
          <a:xfrm>
            <a:off x="10993582" y="6446838"/>
            <a:ext cx="780000" cy="3651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9" name="Google Shape;29;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6"/>
        <p:cNvGrpSpPr/>
        <p:nvPr/>
      </p:nvGrpSpPr>
      <p:grpSpPr>
        <a:xfrm>
          <a:off x="0" y="0"/>
          <a:ext cx="0" cy="0"/>
          <a:chOff x="0" y="0"/>
          <a:chExt cx="0" cy="0"/>
        </a:xfrm>
      </p:grpSpPr>
      <p:sp>
        <p:nvSpPr>
          <p:cNvPr id="487" name="Google Shape;487;p35"/>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3F3F3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8" name="Google Shape;488;p35"/>
          <p:cNvSpPr txBox="1">
            <a:spLocks noGrp="1"/>
          </p:cNvSpPr>
          <p:nvPr>
            <p:ph type="dt" idx="10"/>
          </p:nvPr>
        </p:nvSpPr>
        <p:spPr>
          <a:xfrm>
            <a:off x="8218426" y="6446838"/>
            <a:ext cx="25848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9" name="Google Shape;489;p35"/>
          <p:cNvSpPr txBox="1">
            <a:spLocks noGrp="1"/>
          </p:cNvSpPr>
          <p:nvPr>
            <p:ph type="ftr" idx="11"/>
          </p:nvPr>
        </p:nvSpPr>
        <p:spPr>
          <a:xfrm>
            <a:off x="1097279" y="6446838"/>
            <a:ext cx="6818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0" name="Google Shape;490;p35"/>
          <p:cNvSpPr txBox="1">
            <a:spLocks noGrp="1"/>
          </p:cNvSpPr>
          <p:nvPr>
            <p:ph type="sldNum" idx="12"/>
          </p:nvPr>
        </p:nvSpPr>
        <p:spPr>
          <a:xfrm>
            <a:off x="10993582" y="6446838"/>
            <a:ext cx="780000" cy="3651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91"/>
        <p:cNvGrpSpPr/>
        <p:nvPr/>
      </p:nvGrpSpPr>
      <p:grpSpPr>
        <a:xfrm>
          <a:off x="0" y="0"/>
          <a:ext cx="0" cy="0"/>
          <a:chOff x="0" y="0"/>
          <a:chExt cx="0" cy="0"/>
        </a:xfrm>
      </p:grpSpPr>
      <p:sp>
        <p:nvSpPr>
          <p:cNvPr id="492" name="Google Shape;492;p36"/>
          <p:cNvSpPr/>
          <p:nvPr/>
        </p:nvSpPr>
        <p:spPr>
          <a:xfrm>
            <a:off x="3175" y="6400800"/>
            <a:ext cx="12188700"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6"/>
          <p:cNvSpPr txBox="1">
            <a:spLocks noGrp="1"/>
          </p:cNvSpPr>
          <p:nvPr>
            <p:ph type="dt" idx="10"/>
          </p:nvPr>
        </p:nvSpPr>
        <p:spPr>
          <a:xfrm>
            <a:off x="8218426" y="6446838"/>
            <a:ext cx="25848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4" name="Google Shape;494;p36"/>
          <p:cNvSpPr txBox="1">
            <a:spLocks noGrp="1"/>
          </p:cNvSpPr>
          <p:nvPr>
            <p:ph type="ftr" idx="11"/>
          </p:nvPr>
        </p:nvSpPr>
        <p:spPr>
          <a:xfrm>
            <a:off x="1097279" y="6446838"/>
            <a:ext cx="6818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5" name="Google Shape;495;p36"/>
          <p:cNvSpPr txBox="1">
            <a:spLocks noGrp="1"/>
          </p:cNvSpPr>
          <p:nvPr>
            <p:ph type="sldNum" idx="12"/>
          </p:nvPr>
        </p:nvSpPr>
        <p:spPr>
          <a:xfrm>
            <a:off x="10993582" y="6446838"/>
            <a:ext cx="780000" cy="3651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496"/>
        <p:cNvGrpSpPr/>
        <p:nvPr/>
      </p:nvGrpSpPr>
      <p:grpSpPr>
        <a:xfrm>
          <a:off x="0" y="0"/>
          <a:ext cx="0" cy="0"/>
          <a:chOff x="0" y="0"/>
          <a:chExt cx="0" cy="0"/>
        </a:xfrm>
      </p:grpSpPr>
      <p:sp>
        <p:nvSpPr>
          <p:cNvPr id="497" name="Google Shape;497;p37"/>
          <p:cNvSpPr/>
          <p:nvPr/>
        </p:nvSpPr>
        <p:spPr>
          <a:xfrm>
            <a:off x="16" y="0"/>
            <a:ext cx="4654200" cy="68580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7"/>
          <p:cNvSpPr txBox="1">
            <a:spLocks noGrp="1"/>
          </p:cNvSpPr>
          <p:nvPr>
            <p:ph type="title"/>
          </p:nvPr>
        </p:nvSpPr>
        <p:spPr>
          <a:xfrm>
            <a:off x="643466" y="786383"/>
            <a:ext cx="3517500" cy="20940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FFFFFF"/>
              </a:buClr>
              <a:buSzPts val="3600"/>
              <a:buFont typeface="Avenir"/>
              <a:buNone/>
              <a:defRPr sz="3600" b="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9" name="Google Shape;499;p37"/>
          <p:cNvSpPr txBox="1">
            <a:spLocks noGrp="1"/>
          </p:cNvSpPr>
          <p:nvPr>
            <p:ph type="body" idx="1"/>
          </p:nvPr>
        </p:nvSpPr>
        <p:spPr>
          <a:xfrm>
            <a:off x="5458984" y="812799"/>
            <a:ext cx="5928300" cy="5294700"/>
          </a:xfrm>
          <a:prstGeom prst="rect">
            <a:avLst/>
          </a:prstGeom>
          <a:noFill/>
          <a:ln>
            <a:noFill/>
          </a:ln>
        </p:spPr>
        <p:txBody>
          <a:bodyPr spcFirstLastPara="1" wrap="square" lIns="0" tIns="45700" rIns="0" bIns="45700" anchor="t" anchorCtr="0">
            <a:noAutofit/>
          </a:bodyPr>
          <a:lstStyle>
            <a:lvl1pPr marL="457200" lvl="0" indent="-342900" algn="l" rtl="0">
              <a:lnSpc>
                <a:spcPct val="110000"/>
              </a:lnSpc>
              <a:spcBef>
                <a:spcPts val="1200"/>
              </a:spcBef>
              <a:spcAft>
                <a:spcPts val="0"/>
              </a:spcAft>
              <a:buSzPts val="1800"/>
              <a:buChar char=" "/>
              <a:defRPr/>
            </a:lvl1pPr>
            <a:lvl2pPr marL="914400" lvl="1" indent="-342900" algn="l" rtl="0">
              <a:lnSpc>
                <a:spcPct val="100000"/>
              </a:lnSpc>
              <a:spcBef>
                <a:spcPts val="200"/>
              </a:spcBef>
              <a:spcAft>
                <a:spcPts val="0"/>
              </a:spcAft>
              <a:buClr>
                <a:srgbClr val="3F3F3F"/>
              </a:buClr>
              <a:buSzPts val="1800"/>
              <a:buChar char="◦"/>
              <a:defRPr/>
            </a:lvl2pPr>
            <a:lvl3pPr marL="1371600" lvl="2" indent="-342900" algn="l" rtl="0">
              <a:lnSpc>
                <a:spcPct val="100000"/>
              </a:lnSpc>
              <a:spcBef>
                <a:spcPts val="400"/>
              </a:spcBef>
              <a:spcAft>
                <a:spcPts val="0"/>
              </a:spcAft>
              <a:buClr>
                <a:srgbClr val="3F3F3F"/>
              </a:buClr>
              <a:buSzPts val="1800"/>
              <a:buChar char="◦"/>
              <a:defRPr/>
            </a:lvl3pPr>
            <a:lvl4pPr marL="1828800" lvl="3" indent="-342900" algn="l" rtl="0">
              <a:lnSpc>
                <a:spcPct val="100000"/>
              </a:lnSpc>
              <a:spcBef>
                <a:spcPts val="400"/>
              </a:spcBef>
              <a:spcAft>
                <a:spcPts val="0"/>
              </a:spcAft>
              <a:buClr>
                <a:srgbClr val="3F3F3F"/>
              </a:buClr>
              <a:buSzPts val="1800"/>
              <a:buChar char="◦"/>
              <a:defRPr/>
            </a:lvl4pPr>
            <a:lvl5pPr marL="2286000" lvl="4" indent="-342900" algn="l" rtl="0">
              <a:lnSpc>
                <a:spcPct val="100000"/>
              </a:lnSpc>
              <a:spcBef>
                <a:spcPts val="400"/>
              </a:spcBef>
              <a:spcAft>
                <a:spcPts val="0"/>
              </a:spcAft>
              <a:buClr>
                <a:srgbClr val="3F3F3F"/>
              </a:buClr>
              <a:buSzPts val="1800"/>
              <a:buChar char="◦"/>
              <a:defRPr/>
            </a:lvl5pPr>
            <a:lvl6pPr marL="2743200" lvl="5" indent="-342900" algn="l" rtl="0">
              <a:lnSpc>
                <a:spcPct val="90000"/>
              </a:lnSpc>
              <a:spcBef>
                <a:spcPts val="400"/>
              </a:spcBef>
              <a:spcAft>
                <a:spcPts val="0"/>
              </a:spcAft>
              <a:buSzPts val="1800"/>
              <a:buChar char="◦"/>
              <a:defRPr/>
            </a:lvl6pPr>
            <a:lvl7pPr marL="3200400" lvl="6" indent="-342900" algn="l" rtl="0">
              <a:lnSpc>
                <a:spcPct val="90000"/>
              </a:lnSpc>
              <a:spcBef>
                <a:spcPts val="400"/>
              </a:spcBef>
              <a:spcAft>
                <a:spcPts val="0"/>
              </a:spcAft>
              <a:buSzPts val="1800"/>
              <a:buChar char="◦"/>
              <a:defRPr/>
            </a:lvl7pPr>
            <a:lvl8pPr marL="3657600" lvl="7" indent="-342900" algn="l" rtl="0">
              <a:lnSpc>
                <a:spcPct val="90000"/>
              </a:lnSpc>
              <a:spcBef>
                <a:spcPts val="400"/>
              </a:spcBef>
              <a:spcAft>
                <a:spcPts val="0"/>
              </a:spcAft>
              <a:buSzPts val="1800"/>
              <a:buChar char="◦"/>
              <a:defRPr/>
            </a:lvl8pPr>
            <a:lvl9pPr marL="4114800" lvl="8" indent="-342900" algn="l" rtl="0">
              <a:lnSpc>
                <a:spcPct val="90000"/>
              </a:lnSpc>
              <a:spcBef>
                <a:spcPts val="400"/>
              </a:spcBef>
              <a:spcAft>
                <a:spcPts val="400"/>
              </a:spcAft>
              <a:buSzPts val="1800"/>
              <a:buChar char="◦"/>
              <a:defRPr/>
            </a:lvl9pPr>
          </a:lstStyle>
          <a:p>
            <a:endParaRPr/>
          </a:p>
        </p:txBody>
      </p:sp>
      <p:sp>
        <p:nvSpPr>
          <p:cNvPr id="500" name="Google Shape;500;p37"/>
          <p:cNvSpPr txBox="1">
            <a:spLocks noGrp="1"/>
          </p:cNvSpPr>
          <p:nvPr>
            <p:ph type="body" idx="2"/>
          </p:nvPr>
        </p:nvSpPr>
        <p:spPr>
          <a:xfrm>
            <a:off x="643465" y="3043050"/>
            <a:ext cx="3517500" cy="3064500"/>
          </a:xfrm>
          <a:prstGeom prst="rect">
            <a:avLst/>
          </a:prstGeom>
          <a:noFill/>
          <a:ln>
            <a:noFill/>
          </a:ln>
        </p:spPr>
        <p:txBody>
          <a:bodyPr spcFirstLastPara="1" wrap="square" lIns="91425" tIns="45700" rIns="91425" bIns="45700" anchor="t" anchorCtr="0">
            <a:noAutofit/>
          </a:bodyPr>
          <a:lstStyle>
            <a:lvl1pPr marL="457200" lvl="0" indent="-228600" algn="l" rtl="0">
              <a:lnSpc>
                <a:spcPct val="110000"/>
              </a:lnSpc>
              <a:spcBef>
                <a:spcPts val="1200"/>
              </a:spcBef>
              <a:spcAft>
                <a:spcPts val="0"/>
              </a:spcAft>
              <a:buSzPts val="1800"/>
              <a:buNone/>
              <a:defRPr sz="1800">
                <a:solidFill>
                  <a:srgbClr val="FFFFFF"/>
                </a:solidFill>
              </a:defRPr>
            </a:lvl1pPr>
            <a:lvl2pPr marL="914400" lvl="1" indent="-228600" algn="l" rtl="0">
              <a:lnSpc>
                <a:spcPct val="100000"/>
              </a:lnSpc>
              <a:spcBef>
                <a:spcPts val="200"/>
              </a:spcBef>
              <a:spcAft>
                <a:spcPts val="0"/>
              </a:spcAft>
              <a:buClr>
                <a:srgbClr val="3F3F3F"/>
              </a:buClr>
              <a:buSzPts val="1200"/>
              <a:buNone/>
              <a:defRPr sz="1200"/>
            </a:lvl2pPr>
            <a:lvl3pPr marL="1371600" lvl="2" indent="-228600" algn="l" rtl="0">
              <a:lnSpc>
                <a:spcPct val="100000"/>
              </a:lnSpc>
              <a:spcBef>
                <a:spcPts val="400"/>
              </a:spcBef>
              <a:spcAft>
                <a:spcPts val="0"/>
              </a:spcAft>
              <a:buClr>
                <a:srgbClr val="3F3F3F"/>
              </a:buClr>
              <a:buSzPts val="1000"/>
              <a:buNone/>
              <a:defRPr sz="1000"/>
            </a:lvl3pPr>
            <a:lvl4pPr marL="1828800" lvl="3" indent="-228600" algn="l" rtl="0">
              <a:lnSpc>
                <a:spcPct val="100000"/>
              </a:lnSpc>
              <a:spcBef>
                <a:spcPts val="400"/>
              </a:spcBef>
              <a:spcAft>
                <a:spcPts val="0"/>
              </a:spcAft>
              <a:buClr>
                <a:srgbClr val="3F3F3F"/>
              </a:buClr>
              <a:buSzPts val="900"/>
              <a:buNone/>
              <a:defRPr sz="900"/>
            </a:lvl4pPr>
            <a:lvl5pPr marL="2286000" lvl="4" indent="-228600" algn="l" rtl="0">
              <a:lnSpc>
                <a:spcPct val="100000"/>
              </a:lnSpc>
              <a:spcBef>
                <a:spcPts val="400"/>
              </a:spcBef>
              <a:spcAft>
                <a:spcPts val="0"/>
              </a:spcAft>
              <a:buClr>
                <a:srgbClr val="3F3F3F"/>
              </a:buClr>
              <a:buSzPts val="900"/>
              <a:buNone/>
              <a:defRPr sz="900"/>
            </a:lvl5pPr>
            <a:lvl6pPr marL="2743200" lvl="5" indent="-228600" algn="l" rtl="0">
              <a:lnSpc>
                <a:spcPct val="90000"/>
              </a:lnSpc>
              <a:spcBef>
                <a:spcPts val="400"/>
              </a:spcBef>
              <a:spcAft>
                <a:spcPts val="0"/>
              </a:spcAft>
              <a:buSzPts val="900"/>
              <a:buNone/>
              <a:defRPr sz="900"/>
            </a:lvl6pPr>
            <a:lvl7pPr marL="3200400" lvl="6" indent="-228600" algn="l" rtl="0">
              <a:lnSpc>
                <a:spcPct val="90000"/>
              </a:lnSpc>
              <a:spcBef>
                <a:spcPts val="400"/>
              </a:spcBef>
              <a:spcAft>
                <a:spcPts val="0"/>
              </a:spcAft>
              <a:buSzPts val="900"/>
              <a:buNone/>
              <a:defRPr sz="900"/>
            </a:lvl7pPr>
            <a:lvl8pPr marL="3657600" lvl="7" indent="-228600" algn="l" rtl="0">
              <a:lnSpc>
                <a:spcPct val="90000"/>
              </a:lnSpc>
              <a:spcBef>
                <a:spcPts val="400"/>
              </a:spcBef>
              <a:spcAft>
                <a:spcPts val="0"/>
              </a:spcAft>
              <a:buSzPts val="900"/>
              <a:buNone/>
              <a:defRPr sz="900"/>
            </a:lvl8pPr>
            <a:lvl9pPr marL="4114800" lvl="8" indent="-228600" algn="l" rtl="0">
              <a:lnSpc>
                <a:spcPct val="90000"/>
              </a:lnSpc>
              <a:spcBef>
                <a:spcPts val="400"/>
              </a:spcBef>
              <a:spcAft>
                <a:spcPts val="400"/>
              </a:spcAft>
              <a:buSzPts val="900"/>
              <a:buNone/>
              <a:defRPr sz="900"/>
            </a:lvl9pPr>
          </a:lstStyle>
          <a:p>
            <a:endParaRPr/>
          </a:p>
        </p:txBody>
      </p:sp>
      <p:sp>
        <p:nvSpPr>
          <p:cNvPr id="501" name="Google Shape;501;p37"/>
          <p:cNvSpPr txBox="1">
            <a:spLocks noGrp="1"/>
          </p:cNvSpPr>
          <p:nvPr>
            <p:ph type="dt" idx="10"/>
          </p:nvPr>
        </p:nvSpPr>
        <p:spPr>
          <a:xfrm>
            <a:off x="643464" y="6446520"/>
            <a:ext cx="35175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02" name="Google Shape;502;p37"/>
          <p:cNvSpPr txBox="1">
            <a:spLocks noGrp="1"/>
          </p:cNvSpPr>
          <p:nvPr>
            <p:ph type="ftr" idx="11"/>
          </p:nvPr>
        </p:nvSpPr>
        <p:spPr>
          <a:xfrm>
            <a:off x="5458983" y="6446520"/>
            <a:ext cx="53340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03" name="Google Shape;503;p37"/>
          <p:cNvSpPr txBox="1">
            <a:spLocks noGrp="1"/>
          </p:cNvSpPr>
          <p:nvPr>
            <p:ph type="sldNum" idx="12"/>
          </p:nvPr>
        </p:nvSpPr>
        <p:spPr>
          <a:xfrm>
            <a:off x="10993582" y="6446838"/>
            <a:ext cx="780000" cy="3651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800" b="0" i="0" u="none" strike="noStrike" cap="none">
                <a:solidFill>
                  <a:schemeClr val="dk2"/>
                </a:solidFill>
                <a:latin typeface="Avenir"/>
                <a:ea typeface="Avenir"/>
                <a:cs typeface="Avenir"/>
                <a:sym typeface="Avenir"/>
              </a:defRPr>
            </a:lvl1pPr>
            <a:lvl2pPr marL="0" lvl="1" indent="0" algn="l" rtl="0">
              <a:spcBef>
                <a:spcPts val="0"/>
              </a:spcBef>
              <a:buNone/>
              <a:defRPr sz="800" b="0" i="0" u="none" strike="noStrike" cap="none">
                <a:solidFill>
                  <a:schemeClr val="dk2"/>
                </a:solidFill>
                <a:latin typeface="Avenir"/>
                <a:ea typeface="Avenir"/>
                <a:cs typeface="Avenir"/>
                <a:sym typeface="Avenir"/>
              </a:defRPr>
            </a:lvl2pPr>
            <a:lvl3pPr marL="0" lvl="2" indent="0" algn="l" rtl="0">
              <a:spcBef>
                <a:spcPts val="0"/>
              </a:spcBef>
              <a:buNone/>
              <a:defRPr sz="800" b="0" i="0" u="none" strike="noStrike" cap="none">
                <a:solidFill>
                  <a:schemeClr val="dk2"/>
                </a:solidFill>
                <a:latin typeface="Avenir"/>
                <a:ea typeface="Avenir"/>
                <a:cs typeface="Avenir"/>
                <a:sym typeface="Avenir"/>
              </a:defRPr>
            </a:lvl3pPr>
            <a:lvl4pPr marL="0" lvl="3" indent="0" algn="l" rtl="0">
              <a:spcBef>
                <a:spcPts val="0"/>
              </a:spcBef>
              <a:buNone/>
              <a:defRPr sz="800" b="0" i="0" u="none" strike="noStrike" cap="none">
                <a:solidFill>
                  <a:schemeClr val="dk2"/>
                </a:solidFill>
                <a:latin typeface="Avenir"/>
                <a:ea typeface="Avenir"/>
                <a:cs typeface="Avenir"/>
                <a:sym typeface="Avenir"/>
              </a:defRPr>
            </a:lvl4pPr>
            <a:lvl5pPr marL="0" lvl="4" indent="0" algn="l" rtl="0">
              <a:spcBef>
                <a:spcPts val="0"/>
              </a:spcBef>
              <a:buNone/>
              <a:defRPr sz="800" b="0" i="0" u="none" strike="noStrike" cap="none">
                <a:solidFill>
                  <a:schemeClr val="dk2"/>
                </a:solidFill>
                <a:latin typeface="Avenir"/>
                <a:ea typeface="Avenir"/>
                <a:cs typeface="Avenir"/>
                <a:sym typeface="Avenir"/>
              </a:defRPr>
            </a:lvl5pPr>
            <a:lvl6pPr marL="0" lvl="5" indent="0" algn="l" rtl="0">
              <a:spcBef>
                <a:spcPts val="0"/>
              </a:spcBef>
              <a:buNone/>
              <a:defRPr sz="800" b="0" i="0" u="none" strike="noStrike" cap="none">
                <a:solidFill>
                  <a:schemeClr val="dk2"/>
                </a:solidFill>
                <a:latin typeface="Avenir"/>
                <a:ea typeface="Avenir"/>
                <a:cs typeface="Avenir"/>
                <a:sym typeface="Avenir"/>
              </a:defRPr>
            </a:lvl6pPr>
            <a:lvl7pPr marL="0" lvl="6" indent="0" algn="l" rtl="0">
              <a:spcBef>
                <a:spcPts val="0"/>
              </a:spcBef>
              <a:buNone/>
              <a:defRPr sz="800" b="0" i="0" u="none" strike="noStrike" cap="none">
                <a:solidFill>
                  <a:schemeClr val="dk2"/>
                </a:solidFill>
                <a:latin typeface="Avenir"/>
                <a:ea typeface="Avenir"/>
                <a:cs typeface="Avenir"/>
                <a:sym typeface="Avenir"/>
              </a:defRPr>
            </a:lvl7pPr>
            <a:lvl8pPr marL="0" lvl="7" indent="0" algn="l" rtl="0">
              <a:spcBef>
                <a:spcPts val="0"/>
              </a:spcBef>
              <a:buNone/>
              <a:defRPr sz="800" b="0" i="0" u="none" strike="noStrike" cap="none">
                <a:solidFill>
                  <a:schemeClr val="dk2"/>
                </a:solidFill>
                <a:latin typeface="Avenir"/>
                <a:ea typeface="Avenir"/>
                <a:cs typeface="Avenir"/>
                <a:sym typeface="Avenir"/>
              </a:defRPr>
            </a:lvl8pPr>
            <a:lvl9pPr marL="0" lvl="8" indent="0" algn="l" rtl="0">
              <a:spcBef>
                <a:spcPts val="0"/>
              </a:spcBef>
              <a:buNone/>
              <a:defRPr sz="800" b="0" i="0" u="none" strike="noStrike" cap="none">
                <a:solidFill>
                  <a:schemeClr val="dk2"/>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504"/>
        <p:cNvGrpSpPr/>
        <p:nvPr/>
      </p:nvGrpSpPr>
      <p:grpSpPr>
        <a:xfrm>
          <a:off x="0" y="0"/>
          <a:ext cx="0" cy="0"/>
          <a:chOff x="0" y="0"/>
          <a:chExt cx="0" cy="0"/>
        </a:xfrm>
      </p:grpSpPr>
      <p:sp>
        <p:nvSpPr>
          <p:cNvPr id="505" name="Google Shape;505;p38"/>
          <p:cNvSpPr/>
          <p:nvPr/>
        </p:nvSpPr>
        <p:spPr>
          <a:xfrm>
            <a:off x="0" y="4578350"/>
            <a:ext cx="12188700" cy="22797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8"/>
          <p:cNvSpPr>
            <a:spLocks noGrp="1"/>
          </p:cNvSpPr>
          <p:nvPr>
            <p:ph type="pic" idx="2"/>
          </p:nvPr>
        </p:nvSpPr>
        <p:spPr>
          <a:xfrm>
            <a:off x="15" y="0"/>
            <a:ext cx="12192000" cy="4578300"/>
          </a:xfrm>
          <a:prstGeom prst="rect">
            <a:avLst/>
          </a:prstGeom>
          <a:solidFill>
            <a:srgbClr val="D8D8D8"/>
          </a:solidFill>
          <a:ln>
            <a:noFill/>
          </a:ln>
        </p:spPr>
        <p:txBody>
          <a:bodyPr spcFirstLastPara="1" wrap="square" lIns="457200" tIns="457200" rIns="0" bIns="45700" anchor="t" anchorCtr="0">
            <a:noAutofit/>
          </a:bodyPr>
          <a:lstStyle>
            <a:lvl1pPr marR="0" lvl="0" algn="l" rtl="0">
              <a:lnSpc>
                <a:spcPct val="110000"/>
              </a:lnSpc>
              <a:spcBef>
                <a:spcPts val="1200"/>
              </a:spcBef>
              <a:spcAft>
                <a:spcPts val="0"/>
              </a:spcAft>
              <a:buClr>
                <a:schemeClr val="accent1"/>
              </a:buClr>
              <a:buSzPts val="3200"/>
              <a:buFont typeface="Calibri"/>
              <a:buNone/>
              <a:defRPr sz="3200" b="0" i="0" u="none" strike="noStrike" cap="none">
                <a:solidFill>
                  <a:srgbClr val="3F3F3F"/>
                </a:solidFill>
                <a:latin typeface="Avenir"/>
                <a:ea typeface="Avenir"/>
                <a:cs typeface="Avenir"/>
                <a:sym typeface="Avenir"/>
              </a:defRPr>
            </a:lvl1pPr>
            <a:lvl2pPr marR="0" lvl="1" algn="l" rtl="0">
              <a:lnSpc>
                <a:spcPct val="100000"/>
              </a:lnSpc>
              <a:spcBef>
                <a:spcPts val="200"/>
              </a:spcBef>
              <a:spcAft>
                <a:spcPts val="0"/>
              </a:spcAft>
              <a:buClr>
                <a:srgbClr val="3F3F3F"/>
              </a:buClr>
              <a:buSzPts val="2800"/>
              <a:buFont typeface="Calibri"/>
              <a:buNone/>
              <a:defRPr sz="2800" b="0" i="0" u="none" strike="noStrike" cap="none">
                <a:solidFill>
                  <a:srgbClr val="3F3F3F"/>
                </a:solidFill>
                <a:latin typeface="Avenir"/>
                <a:ea typeface="Avenir"/>
                <a:cs typeface="Avenir"/>
                <a:sym typeface="Avenir"/>
              </a:defRPr>
            </a:lvl2pPr>
            <a:lvl3pPr marR="0" lvl="2" algn="l" rtl="0">
              <a:lnSpc>
                <a:spcPct val="100000"/>
              </a:lnSpc>
              <a:spcBef>
                <a:spcPts val="400"/>
              </a:spcBef>
              <a:spcAft>
                <a:spcPts val="0"/>
              </a:spcAft>
              <a:buClr>
                <a:srgbClr val="3F3F3F"/>
              </a:buClr>
              <a:buSzPts val="2400"/>
              <a:buFont typeface="Calibri"/>
              <a:buNone/>
              <a:defRPr sz="2400" b="0" i="0" u="none" strike="noStrike" cap="none">
                <a:solidFill>
                  <a:srgbClr val="3F3F3F"/>
                </a:solidFill>
                <a:latin typeface="Avenir"/>
                <a:ea typeface="Avenir"/>
                <a:cs typeface="Avenir"/>
                <a:sym typeface="Avenir"/>
              </a:defRPr>
            </a:lvl3pPr>
            <a:lvl4pPr marR="0" lvl="3" algn="l" rtl="0">
              <a:lnSpc>
                <a:spcPct val="100000"/>
              </a:lnSpc>
              <a:spcBef>
                <a:spcPts val="400"/>
              </a:spcBef>
              <a:spcAft>
                <a:spcPts val="0"/>
              </a:spcAft>
              <a:buClr>
                <a:srgbClr val="3F3F3F"/>
              </a:buClr>
              <a:buSzPts val="2000"/>
              <a:buFont typeface="Calibri"/>
              <a:buNone/>
              <a:defRPr sz="2000" b="0" i="0" u="none" strike="noStrike" cap="none">
                <a:solidFill>
                  <a:srgbClr val="3F3F3F"/>
                </a:solidFill>
                <a:latin typeface="Avenir"/>
                <a:ea typeface="Avenir"/>
                <a:cs typeface="Avenir"/>
                <a:sym typeface="Avenir"/>
              </a:defRPr>
            </a:lvl4pPr>
            <a:lvl5pPr marR="0" lvl="4" algn="l" rtl="0">
              <a:lnSpc>
                <a:spcPct val="100000"/>
              </a:lnSpc>
              <a:spcBef>
                <a:spcPts val="400"/>
              </a:spcBef>
              <a:spcAft>
                <a:spcPts val="0"/>
              </a:spcAft>
              <a:buClr>
                <a:srgbClr val="3F3F3F"/>
              </a:buClr>
              <a:buSzPts val="2000"/>
              <a:buFont typeface="Calibri"/>
              <a:buNone/>
              <a:defRPr sz="2000" b="0" i="0" u="none" strike="noStrike" cap="none">
                <a:solidFill>
                  <a:srgbClr val="3F3F3F"/>
                </a:solidFill>
                <a:latin typeface="Avenir"/>
                <a:ea typeface="Avenir"/>
                <a:cs typeface="Avenir"/>
                <a:sym typeface="Avenir"/>
              </a:defRPr>
            </a:lvl5pPr>
            <a:lvl6pPr marR="0" lvl="5"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Avenir"/>
                <a:ea typeface="Avenir"/>
                <a:cs typeface="Avenir"/>
                <a:sym typeface="Avenir"/>
              </a:defRPr>
            </a:lvl6pPr>
            <a:lvl7pPr marR="0" lvl="6"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Avenir"/>
                <a:ea typeface="Avenir"/>
                <a:cs typeface="Avenir"/>
                <a:sym typeface="Avenir"/>
              </a:defRPr>
            </a:lvl7pPr>
            <a:lvl8pPr marR="0" lvl="7"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Avenir"/>
                <a:ea typeface="Avenir"/>
                <a:cs typeface="Avenir"/>
                <a:sym typeface="Avenir"/>
              </a:defRPr>
            </a:lvl8pPr>
            <a:lvl9pPr marR="0" lvl="8" algn="l" rtl="0">
              <a:lnSpc>
                <a:spcPct val="90000"/>
              </a:lnSpc>
              <a:spcBef>
                <a:spcPts val="400"/>
              </a:spcBef>
              <a:spcAft>
                <a:spcPts val="400"/>
              </a:spcAft>
              <a:buClr>
                <a:schemeClr val="accent1"/>
              </a:buClr>
              <a:buSzPts val="2000"/>
              <a:buFont typeface="Calibri"/>
              <a:buNone/>
              <a:defRPr sz="2000" b="0" i="0" u="none" strike="noStrike" cap="none">
                <a:solidFill>
                  <a:srgbClr val="3F3F3F"/>
                </a:solidFill>
                <a:latin typeface="Avenir"/>
                <a:ea typeface="Avenir"/>
                <a:cs typeface="Avenir"/>
                <a:sym typeface="Avenir"/>
              </a:defRPr>
            </a:lvl9pPr>
          </a:lstStyle>
          <a:p>
            <a:endParaRPr/>
          </a:p>
        </p:txBody>
      </p:sp>
      <p:sp>
        <p:nvSpPr>
          <p:cNvPr id="507" name="Google Shape;507;p38"/>
          <p:cNvSpPr txBox="1">
            <a:spLocks noGrp="1"/>
          </p:cNvSpPr>
          <p:nvPr>
            <p:ph type="title"/>
          </p:nvPr>
        </p:nvSpPr>
        <p:spPr>
          <a:xfrm>
            <a:off x="1097279" y="4799362"/>
            <a:ext cx="10113600" cy="743700"/>
          </a:xfrm>
          <a:prstGeom prst="rect">
            <a:avLst/>
          </a:prstGeom>
          <a:noFill/>
          <a:ln>
            <a:noFill/>
          </a:ln>
        </p:spPr>
        <p:txBody>
          <a:bodyPr spcFirstLastPara="1" wrap="square" lIns="91425" tIns="0" rIns="91425" bIns="0" anchor="b" anchorCtr="0">
            <a:noAutofit/>
          </a:bodyPr>
          <a:lstStyle>
            <a:lvl1pPr lvl="0" algn="l" rtl="0">
              <a:lnSpc>
                <a:spcPct val="90000"/>
              </a:lnSpc>
              <a:spcBef>
                <a:spcPts val="0"/>
              </a:spcBef>
              <a:spcAft>
                <a:spcPts val="0"/>
              </a:spcAft>
              <a:buClr>
                <a:srgbClr val="FFFFFF"/>
              </a:buClr>
              <a:buSzPts val="3600"/>
              <a:buFont typeface="Avenir"/>
              <a:buNone/>
              <a:defRPr sz="3600" b="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8" name="Google Shape;508;p38"/>
          <p:cNvSpPr txBox="1">
            <a:spLocks noGrp="1"/>
          </p:cNvSpPr>
          <p:nvPr>
            <p:ph type="body" idx="1"/>
          </p:nvPr>
        </p:nvSpPr>
        <p:spPr>
          <a:xfrm>
            <a:off x="1097279" y="5715000"/>
            <a:ext cx="10113300" cy="609600"/>
          </a:xfrm>
          <a:prstGeom prst="rect">
            <a:avLst/>
          </a:prstGeom>
          <a:noFill/>
          <a:ln>
            <a:noFill/>
          </a:ln>
        </p:spPr>
        <p:txBody>
          <a:bodyPr spcFirstLastPara="1" wrap="square" lIns="91425" tIns="0" rIns="91425" bIns="0" anchor="t" anchorCtr="0">
            <a:noAutofit/>
          </a:bodyPr>
          <a:lstStyle>
            <a:lvl1pPr marL="457200" lvl="0" indent="-228600" algn="l" rtl="0">
              <a:lnSpc>
                <a:spcPct val="110000"/>
              </a:lnSpc>
              <a:spcBef>
                <a:spcPts val="0"/>
              </a:spcBef>
              <a:spcAft>
                <a:spcPts val="0"/>
              </a:spcAft>
              <a:buSzPts val="1800"/>
              <a:buNone/>
              <a:defRPr sz="1800">
                <a:solidFill>
                  <a:srgbClr val="FFFFFF"/>
                </a:solidFill>
              </a:defRPr>
            </a:lvl1pPr>
            <a:lvl2pPr marL="914400" lvl="1" indent="-228600" algn="l" rtl="0">
              <a:lnSpc>
                <a:spcPct val="100000"/>
              </a:lnSpc>
              <a:spcBef>
                <a:spcPts val="600"/>
              </a:spcBef>
              <a:spcAft>
                <a:spcPts val="0"/>
              </a:spcAft>
              <a:buClr>
                <a:srgbClr val="3F3F3F"/>
              </a:buClr>
              <a:buSzPts val="1200"/>
              <a:buNone/>
              <a:defRPr sz="1200"/>
            </a:lvl2pPr>
            <a:lvl3pPr marL="1371600" lvl="2" indent="-228600" algn="l" rtl="0">
              <a:lnSpc>
                <a:spcPct val="100000"/>
              </a:lnSpc>
              <a:spcBef>
                <a:spcPts val="400"/>
              </a:spcBef>
              <a:spcAft>
                <a:spcPts val="0"/>
              </a:spcAft>
              <a:buClr>
                <a:srgbClr val="3F3F3F"/>
              </a:buClr>
              <a:buSzPts val="1000"/>
              <a:buNone/>
              <a:defRPr sz="1000"/>
            </a:lvl3pPr>
            <a:lvl4pPr marL="1828800" lvl="3" indent="-228600" algn="l" rtl="0">
              <a:lnSpc>
                <a:spcPct val="100000"/>
              </a:lnSpc>
              <a:spcBef>
                <a:spcPts val="400"/>
              </a:spcBef>
              <a:spcAft>
                <a:spcPts val="0"/>
              </a:spcAft>
              <a:buClr>
                <a:srgbClr val="3F3F3F"/>
              </a:buClr>
              <a:buSzPts val="900"/>
              <a:buNone/>
              <a:defRPr sz="900"/>
            </a:lvl4pPr>
            <a:lvl5pPr marL="2286000" lvl="4" indent="-228600" algn="l" rtl="0">
              <a:lnSpc>
                <a:spcPct val="100000"/>
              </a:lnSpc>
              <a:spcBef>
                <a:spcPts val="400"/>
              </a:spcBef>
              <a:spcAft>
                <a:spcPts val="0"/>
              </a:spcAft>
              <a:buClr>
                <a:srgbClr val="3F3F3F"/>
              </a:buClr>
              <a:buSzPts val="900"/>
              <a:buNone/>
              <a:defRPr sz="900"/>
            </a:lvl5pPr>
            <a:lvl6pPr marL="2743200" lvl="5" indent="-228600" algn="l" rtl="0">
              <a:lnSpc>
                <a:spcPct val="90000"/>
              </a:lnSpc>
              <a:spcBef>
                <a:spcPts val="400"/>
              </a:spcBef>
              <a:spcAft>
                <a:spcPts val="0"/>
              </a:spcAft>
              <a:buSzPts val="900"/>
              <a:buNone/>
              <a:defRPr sz="900"/>
            </a:lvl6pPr>
            <a:lvl7pPr marL="3200400" lvl="6" indent="-228600" algn="l" rtl="0">
              <a:lnSpc>
                <a:spcPct val="90000"/>
              </a:lnSpc>
              <a:spcBef>
                <a:spcPts val="400"/>
              </a:spcBef>
              <a:spcAft>
                <a:spcPts val="0"/>
              </a:spcAft>
              <a:buSzPts val="900"/>
              <a:buNone/>
              <a:defRPr sz="900"/>
            </a:lvl7pPr>
            <a:lvl8pPr marL="3657600" lvl="7" indent="-228600" algn="l" rtl="0">
              <a:lnSpc>
                <a:spcPct val="90000"/>
              </a:lnSpc>
              <a:spcBef>
                <a:spcPts val="400"/>
              </a:spcBef>
              <a:spcAft>
                <a:spcPts val="0"/>
              </a:spcAft>
              <a:buSzPts val="900"/>
              <a:buNone/>
              <a:defRPr sz="900"/>
            </a:lvl8pPr>
            <a:lvl9pPr marL="4114800" lvl="8" indent="-228600" algn="l" rtl="0">
              <a:lnSpc>
                <a:spcPct val="90000"/>
              </a:lnSpc>
              <a:spcBef>
                <a:spcPts val="400"/>
              </a:spcBef>
              <a:spcAft>
                <a:spcPts val="400"/>
              </a:spcAft>
              <a:buSzPts val="900"/>
              <a:buNone/>
              <a:defRPr sz="900"/>
            </a:lvl9pPr>
          </a:lstStyle>
          <a:p>
            <a:endParaRPr/>
          </a:p>
        </p:txBody>
      </p:sp>
      <p:sp>
        <p:nvSpPr>
          <p:cNvPr id="509" name="Google Shape;509;p38"/>
          <p:cNvSpPr txBox="1">
            <a:spLocks noGrp="1"/>
          </p:cNvSpPr>
          <p:nvPr>
            <p:ph type="dt" idx="10"/>
          </p:nvPr>
        </p:nvSpPr>
        <p:spPr>
          <a:xfrm>
            <a:off x="8218426" y="6446838"/>
            <a:ext cx="25848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10" name="Google Shape;510;p38"/>
          <p:cNvSpPr txBox="1">
            <a:spLocks noGrp="1"/>
          </p:cNvSpPr>
          <p:nvPr>
            <p:ph type="ftr" idx="11"/>
          </p:nvPr>
        </p:nvSpPr>
        <p:spPr>
          <a:xfrm>
            <a:off x="1097279" y="6446838"/>
            <a:ext cx="6818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11" name="Google Shape;511;p38"/>
          <p:cNvSpPr txBox="1">
            <a:spLocks noGrp="1"/>
          </p:cNvSpPr>
          <p:nvPr>
            <p:ph type="sldNum" idx="12"/>
          </p:nvPr>
        </p:nvSpPr>
        <p:spPr>
          <a:xfrm>
            <a:off x="10993582" y="6446838"/>
            <a:ext cx="780000" cy="3651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2"/>
        <p:cNvGrpSpPr/>
        <p:nvPr/>
      </p:nvGrpSpPr>
      <p:grpSpPr>
        <a:xfrm>
          <a:off x="0" y="0"/>
          <a:ext cx="0" cy="0"/>
          <a:chOff x="0" y="0"/>
          <a:chExt cx="0" cy="0"/>
        </a:xfrm>
      </p:grpSpPr>
      <p:sp>
        <p:nvSpPr>
          <p:cNvPr id="513" name="Google Shape;513;p39"/>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3F3F3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4" name="Google Shape;514;p39"/>
          <p:cNvSpPr txBox="1">
            <a:spLocks noGrp="1"/>
          </p:cNvSpPr>
          <p:nvPr>
            <p:ph type="body" idx="1"/>
          </p:nvPr>
        </p:nvSpPr>
        <p:spPr>
          <a:xfrm rot="5400000">
            <a:off x="4246080" y="-1040599"/>
            <a:ext cx="3760800" cy="10058400"/>
          </a:xfrm>
          <a:prstGeom prst="rect">
            <a:avLst/>
          </a:prstGeom>
          <a:noFill/>
          <a:ln>
            <a:noFill/>
          </a:ln>
        </p:spPr>
        <p:txBody>
          <a:bodyPr spcFirstLastPara="1" wrap="square" lIns="45700" tIns="0" rIns="45700" bIns="0" anchor="t" anchorCtr="0">
            <a:noAutofit/>
          </a:bodyPr>
          <a:lstStyle>
            <a:lvl1pPr marL="457200" lvl="0" indent="-342900" algn="l" rtl="0">
              <a:lnSpc>
                <a:spcPct val="110000"/>
              </a:lnSpc>
              <a:spcBef>
                <a:spcPts val="1200"/>
              </a:spcBef>
              <a:spcAft>
                <a:spcPts val="0"/>
              </a:spcAft>
              <a:buSzPts val="1800"/>
              <a:buChar char=" "/>
              <a:defRPr/>
            </a:lvl1pPr>
            <a:lvl2pPr marL="914400" lvl="1" indent="-342900" algn="l" rtl="0">
              <a:lnSpc>
                <a:spcPct val="100000"/>
              </a:lnSpc>
              <a:spcBef>
                <a:spcPts val="200"/>
              </a:spcBef>
              <a:spcAft>
                <a:spcPts val="0"/>
              </a:spcAft>
              <a:buClr>
                <a:srgbClr val="3F3F3F"/>
              </a:buClr>
              <a:buSzPts val="1800"/>
              <a:buChar char="◦"/>
              <a:defRPr/>
            </a:lvl2pPr>
            <a:lvl3pPr marL="1371600" lvl="2" indent="-342900" algn="l" rtl="0">
              <a:lnSpc>
                <a:spcPct val="100000"/>
              </a:lnSpc>
              <a:spcBef>
                <a:spcPts val="400"/>
              </a:spcBef>
              <a:spcAft>
                <a:spcPts val="0"/>
              </a:spcAft>
              <a:buClr>
                <a:srgbClr val="3F3F3F"/>
              </a:buClr>
              <a:buSzPts val="1800"/>
              <a:buChar char="◦"/>
              <a:defRPr/>
            </a:lvl3pPr>
            <a:lvl4pPr marL="1828800" lvl="3" indent="-342900" algn="l" rtl="0">
              <a:lnSpc>
                <a:spcPct val="100000"/>
              </a:lnSpc>
              <a:spcBef>
                <a:spcPts val="400"/>
              </a:spcBef>
              <a:spcAft>
                <a:spcPts val="0"/>
              </a:spcAft>
              <a:buClr>
                <a:srgbClr val="3F3F3F"/>
              </a:buClr>
              <a:buSzPts val="1800"/>
              <a:buChar char="◦"/>
              <a:defRPr/>
            </a:lvl4pPr>
            <a:lvl5pPr marL="2286000" lvl="4" indent="-342900" algn="l" rtl="0">
              <a:lnSpc>
                <a:spcPct val="100000"/>
              </a:lnSpc>
              <a:spcBef>
                <a:spcPts val="400"/>
              </a:spcBef>
              <a:spcAft>
                <a:spcPts val="0"/>
              </a:spcAft>
              <a:buClr>
                <a:srgbClr val="3F3F3F"/>
              </a:buClr>
              <a:buSzPts val="1800"/>
              <a:buChar char="◦"/>
              <a:defRPr/>
            </a:lvl5pPr>
            <a:lvl6pPr marL="2743200" lvl="5" indent="-342900" algn="l" rtl="0">
              <a:lnSpc>
                <a:spcPct val="90000"/>
              </a:lnSpc>
              <a:spcBef>
                <a:spcPts val="400"/>
              </a:spcBef>
              <a:spcAft>
                <a:spcPts val="0"/>
              </a:spcAft>
              <a:buSzPts val="1800"/>
              <a:buChar char="◦"/>
              <a:defRPr/>
            </a:lvl6pPr>
            <a:lvl7pPr marL="3200400" lvl="6" indent="-342900" algn="l" rtl="0">
              <a:lnSpc>
                <a:spcPct val="90000"/>
              </a:lnSpc>
              <a:spcBef>
                <a:spcPts val="400"/>
              </a:spcBef>
              <a:spcAft>
                <a:spcPts val="0"/>
              </a:spcAft>
              <a:buSzPts val="1800"/>
              <a:buChar char="◦"/>
              <a:defRPr/>
            </a:lvl7pPr>
            <a:lvl8pPr marL="3657600" lvl="7" indent="-342900" algn="l" rtl="0">
              <a:lnSpc>
                <a:spcPct val="90000"/>
              </a:lnSpc>
              <a:spcBef>
                <a:spcPts val="400"/>
              </a:spcBef>
              <a:spcAft>
                <a:spcPts val="0"/>
              </a:spcAft>
              <a:buSzPts val="1800"/>
              <a:buChar char="◦"/>
              <a:defRPr/>
            </a:lvl8pPr>
            <a:lvl9pPr marL="4114800" lvl="8" indent="-342900" algn="l" rtl="0">
              <a:lnSpc>
                <a:spcPct val="90000"/>
              </a:lnSpc>
              <a:spcBef>
                <a:spcPts val="400"/>
              </a:spcBef>
              <a:spcAft>
                <a:spcPts val="400"/>
              </a:spcAft>
              <a:buSzPts val="1800"/>
              <a:buChar char="◦"/>
              <a:defRPr/>
            </a:lvl9pPr>
          </a:lstStyle>
          <a:p>
            <a:endParaRPr/>
          </a:p>
        </p:txBody>
      </p:sp>
      <p:sp>
        <p:nvSpPr>
          <p:cNvPr id="515" name="Google Shape;515;p39"/>
          <p:cNvSpPr txBox="1">
            <a:spLocks noGrp="1"/>
          </p:cNvSpPr>
          <p:nvPr>
            <p:ph type="dt" idx="10"/>
          </p:nvPr>
        </p:nvSpPr>
        <p:spPr>
          <a:xfrm>
            <a:off x="8218426" y="6446838"/>
            <a:ext cx="25848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16" name="Google Shape;516;p39"/>
          <p:cNvSpPr txBox="1">
            <a:spLocks noGrp="1"/>
          </p:cNvSpPr>
          <p:nvPr>
            <p:ph type="ftr" idx="11"/>
          </p:nvPr>
        </p:nvSpPr>
        <p:spPr>
          <a:xfrm>
            <a:off x="1097279" y="6446838"/>
            <a:ext cx="6818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17" name="Google Shape;517;p39"/>
          <p:cNvSpPr txBox="1">
            <a:spLocks noGrp="1"/>
          </p:cNvSpPr>
          <p:nvPr>
            <p:ph type="sldNum" idx="12"/>
          </p:nvPr>
        </p:nvSpPr>
        <p:spPr>
          <a:xfrm>
            <a:off x="10993582" y="6446838"/>
            <a:ext cx="780000" cy="3651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518"/>
        <p:cNvGrpSpPr/>
        <p:nvPr/>
      </p:nvGrpSpPr>
      <p:grpSpPr>
        <a:xfrm>
          <a:off x="0" y="0"/>
          <a:ext cx="0" cy="0"/>
          <a:chOff x="0" y="0"/>
          <a:chExt cx="0" cy="0"/>
        </a:xfrm>
      </p:grpSpPr>
      <p:sp>
        <p:nvSpPr>
          <p:cNvPr id="519" name="Google Shape;519;p40"/>
          <p:cNvSpPr/>
          <p:nvPr/>
        </p:nvSpPr>
        <p:spPr>
          <a:xfrm>
            <a:off x="3175" y="6400800"/>
            <a:ext cx="12188700"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txBox="1">
            <a:spLocks noGrp="1"/>
          </p:cNvSpPr>
          <p:nvPr>
            <p:ph type="title"/>
          </p:nvPr>
        </p:nvSpPr>
        <p:spPr>
          <a:xfrm rot="5400000">
            <a:off x="7159350" y="1977852"/>
            <a:ext cx="5760000" cy="2628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3F3F3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21" name="Google Shape;521;p40"/>
          <p:cNvSpPr txBox="1">
            <a:spLocks noGrp="1"/>
          </p:cNvSpPr>
          <p:nvPr>
            <p:ph type="body" idx="1"/>
          </p:nvPr>
        </p:nvSpPr>
        <p:spPr>
          <a:xfrm rot="5400000">
            <a:off x="1825350" y="-574848"/>
            <a:ext cx="5760000" cy="7734300"/>
          </a:xfrm>
          <a:prstGeom prst="rect">
            <a:avLst/>
          </a:prstGeom>
          <a:noFill/>
          <a:ln>
            <a:noFill/>
          </a:ln>
        </p:spPr>
        <p:txBody>
          <a:bodyPr spcFirstLastPara="1" wrap="square" lIns="45700" tIns="0" rIns="45700" bIns="0" anchor="t" anchorCtr="0">
            <a:noAutofit/>
          </a:bodyPr>
          <a:lstStyle>
            <a:lvl1pPr marL="457200" lvl="0" indent="-342900" algn="l" rtl="0">
              <a:lnSpc>
                <a:spcPct val="110000"/>
              </a:lnSpc>
              <a:spcBef>
                <a:spcPts val="1200"/>
              </a:spcBef>
              <a:spcAft>
                <a:spcPts val="0"/>
              </a:spcAft>
              <a:buSzPts val="1800"/>
              <a:buChar char=" "/>
              <a:defRPr/>
            </a:lvl1pPr>
            <a:lvl2pPr marL="914400" lvl="1" indent="-342900" algn="l" rtl="0">
              <a:lnSpc>
                <a:spcPct val="100000"/>
              </a:lnSpc>
              <a:spcBef>
                <a:spcPts val="200"/>
              </a:spcBef>
              <a:spcAft>
                <a:spcPts val="0"/>
              </a:spcAft>
              <a:buClr>
                <a:srgbClr val="3F3F3F"/>
              </a:buClr>
              <a:buSzPts val="1800"/>
              <a:buChar char="◦"/>
              <a:defRPr/>
            </a:lvl2pPr>
            <a:lvl3pPr marL="1371600" lvl="2" indent="-342900" algn="l" rtl="0">
              <a:lnSpc>
                <a:spcPct val="100000"/>
              </a:lnSpc>
              <a:spcBef>
                <a:spcPts val="400"/>
              </a:spcBef>
              <a:spcAft>
                <a:spcPts val="0"/>
              </a:spcAft>
              <a:buClr>
                <a:srgbClr val="3F3F3F"/>
              </a:buClr>
              <a:buSzPts val="1800"/>
              <a:buChar char="◦"/>
              <a:defRPr/>
            </a:lvl3pPr>
            <a:lvl4pPr marL="1828800" lvl="3" indent="-342900" algn="l" rtl="0">
              <a:lnSpc>
                <a:spcPct val="100000"/>
              </a:lnSpc>
              <a:spcBef>
                <a:spcPts val="400"/>
              </a:spcBef>
              <a:spcAft>
                <a:spcPts val="0"/>
              </a:spcAft>
              <a:buClr>
                <a:srgbClr val="3F3F3F"/>
              </a:buClr>
              <a:buSzPts val="1800"/>
              <a:buChar char="◦"/>
              <a:defRPr/>
            </a:lvl4pPr>
            <a:lvl5pPr marL="2286000" lvl="4" indent="-342900" algn="l" rtl="0">
              <a:lnSpc>
                <a:spcPct val="100000"/>
              </a:lnSpc>
              <a:spcBef>
                <a:spcPts val="400"/>
              </a:spcBef>
              <a:spcAft>
                <a:spcPts val="0"/>
              </a:spcAft>
              <a:buClr>
                <a:srgbClr val="3F3F3F"/>
              </a:buClr>
              <a:buSzPts val="1800"/>
              <a:buChar char="◦"/>
              <a:defRPr/>
            </a:lvl5pPr>
            <a:lvl6pPr marL="2743200" lvl="5" indent="-342900" algn="l" rtl="0">
              <a:lnSpc>
                <a:spcPct val="90000"/>
              </a:lnSpc>
              <a:spcBef>
                <a:spcPts val="400"/>
              </a:spcBef>
              <a:spcAft>
                <a:spcPts val="0"/>
              </a:spcAft>
              <a:buSzPts val="1800"/>
              <a:buChar char="◦"/>
              <a:defRPr/>
            </a:lvl6pPr>
            <a:lvl7pPr marL="3200400" lvl="6" indent="-342900" algn="l" rtl="0">
              <a:lnSpc>
                <a:spcPct val="90000"/>
              </a:lnSpc>
              <a:spcBef>
                <a:spcPts val="400"/>
              </a:spcBef>
              <a:spcAft>
                <a:spcPts val="0"/>
              </a:spcAft>
              <a:buSzPts val="1800"/>
              <a:buChar char="◦"/>
              <a:defRPr/>
            </a:lvl7pPr>
            <a:lvl8pPr marL="3657600" lvl="7" indent="-342900" algn="l" rtl="0">
              <a:lnSpc>
                <a:spcPct val="90000"/>
              </a:lnSpc>
              <a:spcBef>
                <a:spcPts val="400"/>
              </a:spcBef>
              <a:spcAft>
                <a:spcPts val="0"/>
              </a:spcAft>
              <a:buSzPts val="1800"/>
              <a:buChar char="◦"/>
              <a:defRPr/>
            </a:lvl8pPr>
            <a:lvl9pPr marL="4114800" lvl="8" indent="-342900" algn="l" rtl="0">
              <a:lnSpc>
                <a:spcPct val="90000"/>
              </a:lnSpc>
              <a:spcBef>
                <a:spcPts val="400"/>
              </a:spcBef>
              <a:spcAft>
                <a:spcPts val="400"/>
              </a:spcAft>
              <a:buSzPts val="1800"/>
              <a:buChar char="◦"/>
              <a:defRPr/>
            </a:lvl9pPr>
          </a:lstStyle>
          <a:p>
            <a:endParaRPr/>
          </a:p>
        </p:txBody>
      </p:sp>
      <p:sp>
        <p:nvSpPr>
          <p:cNvPr id="522" name="Google Shape;522;p40"/>
          <p:cNvSpPr txBox="1">
            <a:spLocks noGrp="1"/>
          </p:cNvSpPr>
          <p:nvPr>
            <p:ph type="dt" idx="10"/>
          </p:nvPr>
        </p:nvSpPr>
        <p:spPr>
          <a:xfrm>
            <a:off x="8218426" y="6446838"/>
            <a:ext cx="25848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23" name="Google Shape;523;p40"/>
          <p:cNvSpPr txBox="1">
            <a:spLocks noGrp="1"/>
          </p:cNvSpPr>
          <p:nvPr>
            <p:ph type="ftr" idx="11"/>
          </p:nvPr>
        </p:nvSpPr>
        <p:spPr>
          <a:xfrm>
            <a:off x="1097279" y="6446838"/>
            <a:ext cx="6818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24" name="Google Shape;524;p40"/>
          <p:cNvSpPr txBox="1">
            <a:spLocks noGrp="1"/>
          </p:cNvSpPr>
          <p:nvPr>
            <p:ph type="sldNum" idx="12"/>
          </p:nvPr>
        </p:nvSpPr>
        <p:spPr>
          <a:xfrm>
            <a:off x="10993582" y="6446838"/>
            <a:ext cx="780000" cy="3651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37"/>
        <p:cNvGrpSpPr/>
        <p:nvPr/>
      </p:nvGrpSpPr>
      <p:grpSpPr>
        <a:xfrm>
          <a:off x="0" y="0"/>
          <a:ext cx="0" cy="0"/>
          <a:chOff x="0" y="0"/>
          <a:chExt cx="0" cy="0"/>
        </a:xfrm>
      </p:grpSpPr>
      <p:sp>
        <p:nvSpPr>
          <p:cNvPr id="538" name="Google Shape;538;p42"/>
          <p:cNvSpPr txBox="1">
            <a:spLocks noGrp="1"/>
          </p:cNvSpPr>
          <p:nvPr>
            <p:ph type="ctrTitle"/>
          </p:nvPr>
        </p:nvSpPr>
        <p:spPr>
          <a:xfrm>
            <a:off x="1154955" y="1447800"/>
            <a:ext cx="8825700" cy="3329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2"/>
              </a:buClr>
              <a:buSzPts val="7200"/>
              <a:buFont typeface="Century Gothic"/>
              <a:buNone/>
              <a:defRPr sz="72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9" name="Google Shape;539;p42"/>
          <p:cNvSpPr txBox="1">
            <a:spLocks noGrp="1"/>
          </p:cNvSpPr>
          <p:nvPr>
            <p:ph type="subTitle" idx="1"/>
          </p:nvPr>
        </p:nvSpPr>
        <p:spPr>
          <a:xfrm>
            <a:off x="1154955" y="4777380"/>
            <a:ext cx="8825700" cy="861300"/>
          </a:xfrm>
          <a:prstGeom prst="rect">
            <a:avLst/>
          </a:prstGeom>
          <a:noFill/>
          <a:ln>
            <a:noFill/>
          </a:ln>
        </p:spPr>
        <p:txBody>
          <a:bodyPr spcFirstLastPara="1" wrap="square" lIns="91425" tIns="45700" rIns="91425" bIns="45700" anchor="t" anchorCtr="0">
            <a:noAutofit/>
          </a:bodyPr>
          <a:lstStyle>
            <a:lvl1pPr lvl="0" algn="l" rtl="0">
              <a:spcBef>
                <a:spcPts val="1000"/>
              </a:spcBef>
              <a:spcAft>
                <a:spcPts val="0"/>
              </a:spcAft>
              <a:buSzPts val="1600"/>
              <a:buNone/>
              <a:defRPr cap="none">
                <a:solidFill>
                  <a:srgbClr val="86D1D8"/>
                </a:solidFill>
              </a:defRPr>
            </a:lvl1pPr>
            <a:lvl2pPr lvl="1" algn="ctr" rtl="0">
              <a:spcBef>
                <a:spcPts val="1000"/>
              </a:spcBef>
              <a:spcAft>
                <a:spcPts val="0"/>
              </a:spcAft>
              <a:buSzPts val="1440"/>
              <a:buNone/>
              <a:defRPr>
                <a:solidFill>
                  <a:schemeClr val="lt1"/>
                </a:solidFill>
              </a:defRPr>
            </a:lvl2pPr>
            <a:lvl3pPr lvl="2" algn="ctr" rtl="0">
              <a:spcBef>
                <a:spcPts val="1000"/>
              </a:spcBef>
              <a:spcAft>
                <a:spcPts val="0"/>
              </a:spcAft>
              <a:buSzPts val="1280"/>
              <a:buNone/>
              <a:defRPr>
                <a:solidFill>
                  <a:schemeClr val="lt1"/>
                </a:solidFill>
              </a:defRPr>
            </a:lvl3pPr>
            <a:lvl4pPr lvl="3" algn="ctr" rtl="0">
              <a:spcBef>
                <a:spcPts val="1000"/>
              </a:spcBef>
              <a:spcAft>
                <a:spcPts val="0"/>
              </a:spcAft>
              <a:buSzPts val="1120"/>
              <a:buNone/>
              <a:defRPr>
                <a:solidFill>
                  <a:schemeClr val="lt1"/>
                </a:solidFill>
              </a:defRPr>
            </a:lvl4pPr>
            <a:lvl5pPr lvl="4" algn="ctr" rtl="0">
              <a:spcBef>
                <a:spcPts val="1000"/>
              </a:spcBef>
              <a:spcAft>
                <a:spcPts val="0"/>
              </a:spcAft>
              <a:buSzPts val="1120"/>
              <a:buNone/>
              <a:defRPr>
                <a:solidFill>
                  <a:schemeClr val="lt1"/>
                </a:solidFill>
              </a:defRPr>
            </a:lvl5pPr>
            <a:lvl6pPr lvl="5" algn="ctr" rtl="0">
              <a:spcBef>
                <a:spcPts val="1000"/>
              </a:spcBef>
              <a:spcAft>
                <a:spcPts val="0"/>
              </a:spcAft>
              <a:buSzPts val="1120"/>
              <a:buNone/>
              <a:defRPr>
                <a:solidFill>
                  <a:schemeClr val="lt1"/>
                </a:solidFill>
              </a:defRPr>
            </a:lvl6pPr>
            <a:lvl7pPr lvl="6" algn="ctr" rtl="0">
              <a:spcBef>
                <a:spcPts val="1000"/>
              </a:spcBef>
              <a:spcAft>
                <a:spcPts val="0"/>
              </a:spcAft>
              <a:buSzPts val="1120"/>
              <a:buNone/>
              <a:defRPr>
                <a:solidFill>
                  <a:schemeClr val="lt1"/>
                </a:solidFill>
              </a:defRPr>
            </a:lvl7pPr>
            <a:lvl8pPr lvl="7" algn="ctr" rtl="0">
              <a:spcBef>
                <a:spcPts val="1000"/>
              </a:spcBef>
              <a:spcAft>
                <a:spcPts val="0"/>
              </a:spcAft>
              <a:buSzPts val="1120"/>
              <a:buNone/>
              <a:defRPr>
                <a:solidFill>
                  <a:schemeClr val="lt1"/>
                </a:solidFill>
              </a:defRPr>
            </a:lvl8pPr>
            <a:lvl9pPr lvl="8" algn="ctr" rtl="0">
              <a:spcBef>
                <a:spcPts val="1000"/>
              </a:spcBef>
              <a:spcAft>
                <a:spcPts val="0"/>
              </a:spcAft>
              <a:buSzPts val="1120"/>
              <a:buNone/>
              <a:defRPr>
                <a:solidFill>
                  <a:schemeClr val="lt1"/>
                </a:solidFill>
              </a:defRPr>
            </a:lvl9pPr>
          </a:lstStyle>
          <a:p>
            <a:endParaRPr/>
          </a:p>
        </p:txBody>
      </p:sp>
      <p:sp>
        <p:nvSpPr>
          <p:cNvPr id="540" name="Google Shape;540;p42"/>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1" name="Google Shape;541;p42"/>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2" name="Google Shape;542;p42"/>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3"/>
        <p:cNvGrpSpPr/>
        <p:nvPr/>
      </p:nvGrpSpPr>
      <p:grpSpPr>
        <a:xfrm>
          <a:off x="0" y="0"/>
          <a:ext cx="0" cy="0"/>
          <a:chOff x="0" y="0"/>
          <a:chExt cx="0" cy="0"/>
        </a:xfrm>
      </p:grpSpPr>
      <p:sp>
        <p:nvSpPr>
          <p:cNvPr id="544" name="Google Shape;544;p43"/>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lt2"/>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5" name="Google Shape;545;p43"/>
          <p:cNvSpPr txBox="1">
            <a:spLocks noGrp="1"/>
          </p:cNvSpPr>
          <p:nvPr>
            <p:ph type="body" idx="1"/>
          </p:nvPr>
        </p:nvSpPr>
        <p:spPr>
          <a:xfrm>
            <a:off x="1103312" y="2052918"/>
            <a:ext cx="8946600" cy="4195500"/>
          </a:xfrm>
          <a:prstGeom prst="rect">
            <a:avLst/>
          </a:prstGeom>
          <a:noFill/>
          <a:ln>
            <a:noFill/>
          </a:ln>
        </p:spPr>
        <p:txBody>
          <a:bodyPr spcFirstLastPara="1" wrap="square" lIns="91425" tIns="45700" rIns="91425" bIns="45700" anchor="t" anchorCtr="0">
            <a:noAutofit/>
          </a:bodyPr>
          <a:lstStyle>
            <a:lvl1pPr marL="457200" lvl="0" indent="-320040" algn="l" rtl="0">
              <a:spcBef>
                <a:spcPts val="1000"/>
              </a:spcBef>
              <a:spcAft>
                <a:spcPts val="0"/>
              </a:spcAft>
              <a:buSzPts val="1440"/>
              <a:buChar char="►"/>
              <a:defRPr/>
            </a:lvl1pPr>
            <a:lvl2pPr marL="914400" lvl="1" indent="-320040" algn="l" rtl="0">
              <a:spcBef>
                <a:spcPts val="1000"/>
              </a:spcBef>
              <a:spcAft>
                <a:spcPts val="0"/>
              </a:spcAft>
              <a:buSzPts val="1440"/>
              <a:buChar char="►"/>
              <a:defRPr/>
            </a:lvl2pPr>
            <a:lvl3pPr marL="1371600" lvl="2" indent="-320039" algn="l" rtl="0">
              <a:spcBef>
                <a:spcPts val="1000"/>
              </a:spcBef>
              <a:spcAft>
                <a:spcPts val="0"/>
              </a:spcAft>
              <a:buSzPts val="1440"/>
              <a:buChar char="►"/>
              <a:defRPr/>
            </a:lvl3pPr>
            <a:lvl4pPr marL="1828800" lvl="3" indent="-320039" algn="l" rtl="0">
              <a:spcBef>
                <a:spcPts val="1000"/>
              </a:spcBef>
              <a:spcAft>
                <a:spcPts val="0"/>
              </a:spcAft>
              <a:buSzPts val="1440"/>
              <a:buChar char="►"/>
              <a:defRPr/>
            </a:lvl4pPr>
            <a:lvl5pPr marL="2286000" lvl="4" indent="-320039" algn="l" rtl="0">
              <a:spcBef>
                <a:spcPts val="1000"/>
              </a:spcBef>
              <a:spcAft>
                <a:spcPts val="0"/>
              </a:spcAft>
              <a:buSzPts val="1440"/>
              <a:buChar char="►"/>
              <a:defRPr/>
            </a:lvl5pPr>
            <a:lvl6pPr marL="2743200" lvl="5" indent="-320039" algn="l" rtl="0">
              <a:spcBef>
                <a:spcPts val="1000"/>
              </a:spcBef>
              <a:spcAft>
                <a:spcPts val="0"/>
              </a:spcAft>
              <a:buSzPts val="1440"/>
              <a:buChar char="►"/>
              <a:defRPr/>
            </a:lvl6pPr>
            <a:lvl7pPr marL="3200400" lvl="6" indent="-320039" algn="l" rtl="0">
              <a:spcBef>
                <a:spcPts val="1000"/>
              </a:spcBef>
              <a:spcAft>
                <a:spcPts val="0"/>
              </a:spcAft>
              <a:buSzPts val="1440"/>
              <a:buChar char="►"/>
              <a:defRPr/>
            </a:lvl7pPr>
            <a:lvl8pPr marL="3657600" lvl="7" indent="-320040" algn="l" rtl="0">
              <a:spcBef>
                <a:spcPts val="1000"/>
              </a:spcBef>
              <a:spcAft>
                <a:spcPts val="0"/>
              </a:spcAft>
              <a:buSzPts val="1440"/>
              <a:buChar char="►"/>
              <a:defRPr/>
            </a:lvl8pPr>
            <a:lvl9pPr marL="4114800" lvl="8" indent="-320040" algn="l" rtl="0">
              <a:spcBef>
                <a:spcPts val="1000"/>
              </a:spcBef>
              <a:spcAft>
                <a:spcPts val="0"/>
              </a:spcAft>
              <a:buSzPts val="1440"/>
              <a:buChar char="►"/>
              <a:defRPr/>
            </a:lvl9pPr>
          </a:lstStyle>
          <a:p>
            <a:endParaRPr/>
          </a:p>
        </p:txBody>
      </p:sp>
      <p:sp>
        <p:nvSpPr>
          <p:cNvPr id="546" name="Google Shape;546;p43"/>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7" name="Google Shape;547;p43"/>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8" name="Google Shape;548;p43"/>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9"/>
        <p:cNvGrpSpPr/>
        <p:nvPr/>
      </p:nvGrpSpPr>
      <p:grpSpPr>
        <a:xfrm>
          <a:off x="0" y="0"/>
          <a:ext cx="0" cy="0"/>
          <a:chOff x="0" y="0"/>
          <a:chExt cx="0" cy="0"/>
        </a:xfrm>
      </p:grpSpPr>
      <p:sp>
        <p:nvSpPr>
          <p:cNvPr id="550" name="Google Shape;550;p44"/>
          <p:cNvSpPr txBox="1">
            <a:spLocks noGrp="1"/>
          </p:cNvSpPr>
          <p:nvPr>
            <p:ph type="title"/>
          </p:nvPr>
        </p:nvSpPr>
        <p:spPr>
          <a:xfrm>
            <a:off x="1154956" y="2861733"/>
            <a:ext cx="8825700" cy="19155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2"/>
              </a:buClr>
              <a:buSzPts val="4000"/>
              <a:buFont typeface="Century Gothic"/>
              <a:buNone/>
              <a:defRPr sz="40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1" name="Google Shape;551;p44"/>
          <p:cNvSpPr txBox="1">
            <a:spLocks noGrp="1"/>
          </p:cNvSpPr>
          <p:nvPr>
            <p:ph type="body" idx="1"/>
          </p:nvPr>
        </p:nvSpPr>
        <p:spPr>
          <a:xfrm>
            <a:off x="1154955" y="4777381"/>
            <a:ext cx="8825700" cy="860400"/>
          </a:xfrm>
          <a:prstGeom prst="rect">
            <a:avLst/>
          </a:prstGeom>
          <a:noFill/>
          <a:ln>
            <a:noFill/>
          </a:ln>
        </p:spPr>
        <p:txBody>
          <a:bodyPr spcFirstLastPara="1" wrap="square" lIns="91425" tIns="45700" rIns="91425" bIns="45700" anchor="t" anchorCtr="0">
            <a:noAutofit/>
          </a:bodyPr>
          <a:lstStyle>
            <a:lvl1pPr marL="457200" lvl="0" indent="-228600" algn="l" rtl="0">
              <a:spcBef>
                <a:spcPts val="1000"/>
              </a:spcBef>
              <a:spcAft>
                <a:spcPts val="0"/>
              </a:spcAft>
              <a:buSzPts val="1600"/>
              <a:buNone/>
              <a:defRPr sz="2000" cap="none">
                <a:solidFill>
                  <a:srgbClr val="86D1D8"/>
                </a:solidFill>
              </a:defRPr>
            </a:lvl1pPr>
            <a:lvl2pPr marL="914400" lvl="1" indent="-228600" algn="l" rtl="0">
              <a:spcBef>
                <a:spcPts val="1000"/>
              </a:spcBef>
              <a:spcAft>
                <a:spcPts val="0"/>
              </a:spcAft>
              <a:buSzPts val="1440"/>
              <a:buNone/>
              <a:defRPr sz="1800">
                <a:solidFill>
                  <a:schemeClr val="lt1"/>
                </a:solidFill>
              </a:defRPr>
            </a:lvl2pPr>
            <a:lvl3pPr marL="1371600" lvl="2" indent="-228600" algn="l" rtl="0">
              <a:spcBef>
                <a:spcPts val="1000"/>
              </a:spcBef>
              <a:spcAft>
                <a:spcPts val="0"/>
              </a:spcAft>
              <a:buSzPts val="1280"/>
              <a:buNone/>
              <a:defRPr sz="1600">
                <a:solidFill>
                  <a:schemeClr val="lt1"/>
                </a:solidFill>
              </a:defRPr>
            </a:lvl3pPr>
            <a:lvl4pPr marL="1828800" lvl="3" indent="-228600" algn="l" rtl="0">
              <a:spcBef>
                <a:spcPts val="1000"/>
              </a:spcBef>
              <a:spcAft>
                <a:spcPts val="0"/>
              </a:spcAft>
              <a:buSzPts val="1120"/>
              <a:buNone/>
              <a:defRPr sz="1400">
                <a:solidFill>
                  <a:schemeClr val="lt1"/>
                </a:solidFill>
              </a:defRPr>
            </a:lvl4pPr>
            <a:lvl5pPr marL="2286000" lvl="4" indent="-228600" algn="l" rtl="0">
              <a:spcBef>
                <a:spcPts val="1000"/>
              </a:spcBef>
              <a:spcAft>
                <a:spcPts val="0"/>
              </a:spcAft>
              <a:buSzPts val="1120"/>
              <a:buNone/>
              <a:defRPr sz="1400">
                <a:solidFill>
                  <a:schemeClr val="lt1"/>
                </a:solidFill>
              </a:defRPr>
            </a:lvl5pPr>
            <a:lvl6pPr marL="2743200" lvl="5" indent="-228600" algn="l" rtl="0">
              <a:spcBef>
                <a:spcPts val="1000"/>
              </a:spcBef>
              <a:spcAft>
                <a:spcPts val="0"/>
              </a:spcAft>
              <a:buSzPts val="1120"/>
              <a:buNone/>
              <a:defRPr sz="1400">
                <a:solidFill>
                  <a:schemeClr val="lt1"/>
                </a:solidFill>
              </a:defRPr>
            </a:lvl6pPr>
            <a:lvl7pPr marL="3200400" lvl="6" indent="-228600" algn="l" rtl="0">
              <a:spcBef>
                <a:spcPts val="1000"/>
              </a:spcBef>
              <a:spcAft>
                <a:spcPts val="0"/>
              </a:spcAft>
              <a:buSzPts val="1120"/>
              <a:buNone/>
              <a:defRPr sz="1400">
                <a:solidFill>
                  <a:schemeClr val="lt1"/>
                </a:solidFill>
              </a:defRPr>
            </a:lvl7pPr>
            <a:lvl8pPr marL="3657600" lvl="7" indent="-228600" algn="l" rtl="0">
              <a:spcBef>
                <a:spcPts val="1000"/>
              </a:spcBef>
              <a:spcAft>
                <a:spcPts val="0"/>
              </a:spcAft>
              <a:buSzPts val="1120"/>
              <a:buNone/>
              <a:defRPr sz="1400">
                <a:solidFill>
                  <a:schemeClr val="lt1"/>
                </a:solidFill>
              </a:defRPr>
            </a:lvl8pPr>
            <a:lvl9pPr marL="4114800" lvl="8" indent="-228600" algn="l" rtl="0">
              <a:spcBef>
                <a:spcPts val="1000"/>
              </a:spcBef>
              <a:spcAft>
                <a:spcPts val="0"/>
              </a:spcAft>
              <a:buSzPts val="1120"/>
              <a:buNone/>
              <a:defRPr sz="1400">
                <a:solidFill>
                  <a:schemeClr val="lt1"/>
                </a:solidFill>
              </a:defRPr>
            </a:lvl9pPr>
          </a:lstStyle>
          <a:p>
            <a:endParaRPr/>
          </a:p>
        </p:txBody>
      </p:sp>
      <p:sp>
        <p:nvSpPr>
          <p:cNvPr id="552" name="Google Shape;552;p44"/>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3" name="Google Shape;553;p44"/>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4" name="Google Shape;554;p44"/>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55"/>
        <p:cNvGrpSpPr/>
        <p:nvPr/>
      </p:nvGrpSpPr>
      <p:grpSpPr>
        <a:xfrm>
          <a:off x="0" y="0"/>
          <a:ext cx="0" cy="0"/>
          <a:chOff x="0" y="0"/>
          <a:chExt cx="0" cy="0"/>
        </a:xfrm>
      </p:grpSpPr>
      <p:sp>
        <p:nvSpPr>
          <p:cNvPr id="556" name="Google Shape;556;p45"/>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lt2"/>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7" name="Google Shape;557;p45"/>
          <p:cNvSpPr txBox="1">
            <a:spLocks noGrp="1"/>
          </p:cNvSpPr>
          <p:nvPr>
            <p:ph type="body" idx="1"/>
          </p:nvPr>
        </p:nvSpPr>
        <p:spPr>
          <a:xfrm>
            <a:off x="1103312" y="2060575"/>
            <a:ext cx="4396200" cy="4195800"/>
          </a:xfrm>
          <a:prstGeom prst="rect">
            <a:avLst/>
          </a:prstGeom>
          <a:noFill/>
          <a:ln>
            <a:noFill/>
          </a:ln>
        </p:spPr>
        <p:txBody>
          <a:bodyPr spcFirstLastPara="1" wrap="square" lIns="91425" tIns="45700" rIns="91425" bIns="45700" anchor="t" anchorCtr="0">
            <a:noAutofit/>
          </a:bodyPr>
          <a:lstStyle>
            <a:lvl1pPr marL="457200" lvl="0" indent="-320040" algn="l" rtl="0">
              <a:spcBef>
                <a:spcPts val="1000"/>
              </a:spcBef>
              <a:spcAft>
                <a:spcPts val="0"/>
              </a:spcAft>
              <a:buSzPts val="1440"/>
              <a:buChar char="►"/>
              <a:defRPr sz="1800"/>
            </a:lvl1pPr>
            <a:lvl2pPr marL="914400" lvl="1" indent="-309880" algn="l" rtl="0">
              <a:spcBef>
                <a:spcPts val="1000"/>
              </a:spcBef>
              <a:spcAft>
                <a:spcPts val="0"/>
              </a:spcAft>
              <a:buSzPts val="1280"/>
              <a:buChar char="►"/>
              <a:defRPr sz="1600"/>
            </a:lvl2pPr>
            <a:lvl3pPr marL="1371600" lvl="2" indent="-299719" algn="l" rtl="0">
              <a:spcBef>
                <a:spcPts val="1000"/>
              </a:spcBef>
              <a:spcAft>
                <a:spcPts val="0"/>
              </a:spcAft>
              <a:buSzPts val="1120"/>
              <a:buChar char="►"/>
              <a:defRPr sz="1400"/>
            </a:lvl3pPr>
            <a:lvl4pPr marL="1828800" lvl="3" indent="-289560" algn="l" rtl="0">
              <a:spcBef>
                <a:spcPts val="1000"/>
              </a:spcBef>
              <a:spcAft>
                <a:spcPts val="0"/>
              </a:spcAft>
              <a:buSzPts val="960"/>
              <a:buChar char="►"/>
              <a:defRPr sz="1200"/>
            </a:lvl4pPr>
            <a:lvl5pPr marL="2286000" lvl="4" indent="-289560" algn="l" rtl="0">
              <a:spcBef>
                <a:spcPts val="1000"/>
              </a:spcBef>
              <a:spcAft>
                <a:spcPts val="0"/>
              </a:spcAft>
              <a:buSzPts val="960"/>
              <a:buChar char="►"/>
              <a:defRPr sz="1200"/>
            </a:lvl5pPr>
            <a:lvl6pPr marL="2743200" lvl="5" indent="-289560" algn="l" rtl="0">
              <a:spcBef>
                <a:spcPts val="1000"/>
              </a:spcBef>
              <a:spcAft>
                <a:spcPts val="0"/>
              </a:spcAft>
              <a:buSzPts val="960"/>
              <a:buChar char="►"/>
              <a:defRPr sz="1200"/>
            </a:lvl6pPr>
            <a:lvl7pPr marL="3200400" lvl="6" indent="-289560" algn="l" rtl="0">
              <a:spcBef>
                <a:spcPts val="1000"/>
              </a:spcBef>
              <a:spcAft>
                <a:spcPts val="0"/>
              </a:spcAft>
              <a:buSzPts val="960"/>
              <a:buChar char="►"/>
              <a:defRPr sz="1200"/>
            </a:lvl7pPr>
            <a:lvl8pPr marL="3657600" lvl="7" indent="-289559" algn="l" rtl="0">
              <a:spcBef>
                <a:spcPts val="1000"/>
              </a:spcBef>
              <a:spcAft>
                <a:spcPts val="0"/>
              </a:spcAft>
              <a:buSzPts val="960"/>
              <a:buChar char="►"/>
              <a:defRPr sz="1200"/>
            </a:lvl8pPr>
            <a:lvl9pPr marL="4114800" lvl="8" indent="-289559" algn="l" rtl="0">
              <a:spcBef>
                <a:spcPts val="1000"/>
              </a:spcBef>
              <a:spcAft>
                <a:spcPts val="0"/>
              </a:spcAft>
              <a:buSzPts val="960"/>
              <a:buChar char="►"/>
              <a:defRPr sz="1200"/>
            </a:lvl9pPr>
          </a:lstStyle>
          <a:p>
            <a:endParaRPr/>
          </a:p>
        </p:txBody>
      </p:sp>
      <p:sp>
        <p:nvSpPr>
          <p:cNvPr id="558" name="Google Shape;558;p45"/>
          <p:cNvSpPr txBox="1">
            <a:spLocks noGrp="1"/>
          </p:cNvSpPr>
          <p:nvPr>
            <p:ph type="body" idx="2"/>
          </p:nvPr>
        </p:nvSpPr>
        <p:spPr>
          <a:xfrm>
            <a:off x="5654493" y="2056092"/>
            <a:ext cx="4396200" cy="4200300"/>
          </a:xfrm>
          <a:prstGeom prst="rect">
            <a:avLst/>
          </a:prstGeom>
          <a:noFill/>
          <a:ln>
            <a:noFill/>
          </a:ln>
        </p:spPr>
        <p:txBody>
          <a:bodyPr spcFirstLastPara="1" wrap="square" lIns="91425" tIns="45700" rIns="91425" bIns="45700" anchor="t" anchorCtr="0">
            <a:noAutofit/>
          </a:bodyPr>
          <a:lstStyle>
            <a:lvl1pPr marL="457200" lvl="0" indent="-320040" algn="l" rtl="0">
              <a:spcBef>
                <a:spcPts val="1000"/>
              </a:spcBef>
              <a:spcAft>
                <a:spcPts val="0"/>
              </a:spcAft>
              <a:buSzPts val="1440"/>
              <a:buChar char="►"/>
              <a:defRPr sz="1800"/>
            </a:lvl1pPr>
            <a:lvl2pPr marL="914400" lvl="1" indent="-309880" algn="l" rtl="0">
              <a:spcBef>
                <a:spcPts val="1000"/>
              </a:spcBef>
              <a:spcAft>
                <a:spcPts val="0"/>
              </a:spcAft>
              <a:buSzPts val="1280"/>
              <a:buChar char="►"/>
              <a:defRPr sz="1600"/>
            </a:lvl2pPr>
            <a:lvl3pPr marL="1371600" lvl="2" indent="-299719" algn="l" rtl="0">
              <a:spcBef>
                <a:spcPts val="1000"/>
              </a:spcBef>
              <a:spcAft>
                <a:spcPts val="0"/>
              </a:spcAft>
              <a:buSzPts val="1120"/>
              <a:buChar char="►"/>
              <a:defRPr sz="1400"/>
            </a:lvl3pPr>
            <a:lvl4pPr marL="1828800" lvl="3" indent="-289560" algn="l" rtl="0">
              <a:spcBef>
                <a:spcPts val="1000"/>
              </a:spcBef>
              <a:spcAft>
                <a:spcPts val="0"/>
              </a:spcAft>
              <a:buSzPts val="960"/>
              <a:buChar char="►"/>
              <a:defRPr sz="1200"/>
            </a:lvl4pPr>
            <a:lvl5pPr marL="2286000" lvl="4" indent="-289560" algn="l" rtl="0">
              <a:spcBef>
                <a:spcPts val="1000"/>
              </a:spcBef>
              <a:spcAft>
                <a:spcPts val="0"/>
              </a:spcAft>
              <a:buSzPts val="960"/>
              <a:buChar char="►"/>
              <a:defRPr sz="1200"/>
            </a:lvl5pPr>
            <a:lvl6pPr marL="2743200" lvl="5" indent="-289560" algn="l" rtl="0">
              <a:spcBef>
                <a:spcPts val="1000"/>
              </a:spcBef>
              <a:spcAft>
                <a:spcPts val="0"/>
              </a:spcAft>
              <a:buSzPts val="960"/>
              <a:buChar char="►"/>
              <a:defRPr sz="1200"/>
            </a:lvl6pPr>
            <a:lvl7pPr marL="3200400" lvl="6" indent="-289560" algn="l" rtl="0">
              <a:spcBef>
                <a:spcPts val="1000"/>
              </a:spcBef>
              <a:spcAft>
                <a:spcPts val="0"/>
              </a:spcAft>
              <a:buSzPts val="960"/>
              <a:buChar char="►"/>
              <a:defRPr sz="1200"/>
            </a:lvl7pPr>
            <a:lvl8pPr marL="3657600" lvl="7" indent="-289559" algn="l" rtl="0">
              <a:spcBef>
                <a:spcPts val="1000"/>
              </a:spcBef>
              <a:spcAft>
                <a:spcPts val="0"/>
              </a:spcAft>
              <a:buSzPts val="960"/>
              <a:buChar char="►"/>
              <a:defRPr sz="1200"/>
            </a:lvl8pPr>
            <a:lvl9pPr marL="4114800" lvl="8" indent="-289559" algn="l" rtl="0">
              <a:spcBef>
                <a:spcPts val="1000"/>
              </a:spcBef>
              <a:spcAft>
                <a:spcPts val="0"/>
              </a:spcAft>
              <a:buSzPts val="960"/>
              <a:buChar char="►"/>
              <a:defRPr sz="1200"/>
            </a:lvl9pPr>
          </a:lstStyle>
          <a:p>
            <a:endParaRPr/>
          </a:p>
        </p:txBody>
      </p:sp>
      <p:sp>
        <p:nvSpPr>
          <p:cNvPr id="559" name="Google Shape;559;p45"/>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0" name="Google Shape;560;p45"/>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1" name="Google Shape;561;p45"/>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2"/>
        <p:cNvGrpSpPr/>
        <p:nvPr/>
      </p:nvGrpSpPr>
      <p:grpSpPr>
        <a:xfrm>
          <a:off x="0" y="0"/>
          <a:ext cx="0" cy="0"/>
          <a:chOff x="0" y="0"/>
          <a:chExt cx="0" cy="0"/>
        </a:xfrm>
      </p:grpSpPr>
      <p:sp>
        <p:nvSpPr>
          <p:cNvPr id="563" name="Google Shape;563;p46"/>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lt2"/>
              </a:buClr>
              <a:buSzPts val="4200"/>
              <a:buFont typeface="Century Gothic"/>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4" name="Google Shape;564;p46"/>
          <p:cNvSpPr txBox="1">
            <a:spLocks noGrp="1"/>
          </p:cNvSpPr>
          <p:nvPr>
            <p:ph type="body" idx="1"/>
          </p:nvPr>
        </p:nvSpPr>
        <p:spPr>
          <a:xfrm>
            <a:off x="1103313" y="1905000"/>
            <a:ext cx="4396200" cy="5763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1920"/>
              <a:buNone/>
              <a:defRPr sz="2400" b="0">
                <a:solidFill>
                  <a:srgbClr val="86D1D8"/>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565" name="Google Shape;565;p46"/>
          <p:cNvSpPr txBox="1">
            <a:spLocks noGrp="1"/>
          </p:cNvSpPr>
          <p:nvPr>
            <p:ph type="body" idx="2"/>
          </p:nvPr>
        </p:nvSpPr>
        <p:spPr>
          <a:xfrm>
            <a:off x="1103312" y="2514600"/>
            <a:ext cx="4396200" cy="3741600"/>
          </a:xfrm>
          <a:prstGeom prst="rect">
            <a:avLst/>
          </a:prstGeom>
          <a:noFill/>
          <a:ln>
            <a:noFill/>
          </a:ln>
        </p:spPr>
        <p:txBody>
          <a:bodyPr spcFirstLastPara="1" wrap="square" lIns="91425" tIns="45700" rIns="91425" bIns="45700" anchor="t" anchorCtr="0">
            <a:noAutofit/>
          </a:bodyPr>
          <a:lstStyle>
            <a:lvl1pPr marL="457200" lvl="0" indent="-320040" algn="l" rtl="0">
              <a:spcBef>
                <a:spcPts val="1000"/>
              </a:spcBef>
              <a:spcAft>
                <a:spcPts val="0"/>
              </a:spcAft>
              <a:buSzPts val="1440"/>
              <a:buChar char="►"/>
              <a:defRPr sz="1800"/>
            </a:lvl1pPr>
            <a:lvl2pPr marL="914400" lvl="1" indent="-309880" algn="l" rtl="0">
              <a:spcBef>
                <a:spcPts val="1000"/>
              </a:spcBef>
              <a:spcAft>
                <a:spcPts val="0"/>
              </a:spcAft>
              <a:buSzPts val="1280"/>
              <a:buChar char="►"/>
              <a:defRPr sz="1600"/>
            </a:lvl2pPr>
            <a:lvl3pPr marL="1371600" lvl="2" indent="-299719" algn="l" rtl="0">
              <a:spcBef>
                <a:spcPts val="1000"/>
              </a:spcBef>
              <a:spcAft>
                <a:spcPts val="0"/>
              </a:spcAft>
              <a:buSzPts val="1120"/>
              <a:buChar char="►"/>
              <a:defRPr sz="1400"/>
            </a:lvl3pPr>
            <a:lvl4pPr marL="1828800" lvl="3" indent="-289560" algn="l" rtl="0">
              <a:spcBef>
                <a:spcPts val="1000"/>
              </a:spcBef>
              <a:spcAft>
                <a:spcPts val="0"/>
              </a:spcAft>
              <a:buSzPts val="960"/>
              <a:buChar char="►"/>
              <a:defRPr sz="1200"/>
            </a:lvl4pPr>
            <a:lvl5pPr marL="2286000" lvl="4" indent="-289560" algn="l" rtl="0">
              <a:spcBef>
                <a:spcPts val="1000"/>
              </a:spcBef>
              <a:spcAft>
                <a:spcPts val="0"/>
              </a:spcAft>
              <a:buSzPts val="960"/>
              <a:buChar char="►"/>
              <a:defRPr sz="1200"/>
            </a:lvl5pPr>
            <a:lvl6pPr marL="2743200" lvl="5" indent="-289560" algn="l" rtl="0">
              <a:spcBef>
                <a:spcPts val="1000"/>
              </a:spcBef>
              <a:spcAft>
                <a:spcPts val="0"/>
              </a:spcAft>
              <a:buSzPts val="960"/>
              <a:buChar char="►"/>
              <a:defRPr sz="1200"/>
            </a:lvl6pPr>
            <a:lvl7pPr marL="3200400" lvl="6" indent="-289560" algn="l" rtl="0">
              <a:spcBef>
                <a:spcPts val="1000"/>
              </a:spcBef>
              <a:spcAft>
                <a:spcPts val="0"/>
              </a:spcAft>
              <a:buSzPts val="960"/>
              <a:buChar char="►"/>
              <a:defRPr sz="1200"/>
            </a:lvl7pPr>
            <a:lvl8pPr marL="3657600" lvl="7" indent="-289559" algn="l" rtl="0">
              <a:spcBef>
                <a:spcPts val="1000"/>
              </a:spcBef>
              <a:spcAft>
                <a:spcPts val="0"/>
              </a:spcAft>
              <a:buSzPts val="960"/>
              <a:buChar char="►"/>
              <a:defRPr sz="1200"/>
            </a:lvl8pPr>
            <a:lvl9pPr marL="4114800" lvl="8" indent="-289559" algn="l" rtl="0">
              <a:spcBef>
                <a:spcPts val="1000"/>
              </a:spcBef>
              <a:spcAft>
                <a:spcPts val="0"/>
              </a:spcAft>
              <a:buSzPts val="960"/>
              <a:buChar char="►"/>
              <a:defRPr sz="1200"/>
            </a:lvl9pPr>
          </a:lstStyle>
          <a:p>
            <a:endParaRPr/>
          </a:p>
        </p:txBody>
      </p:sp>
      <p:sp>
        <p:nvSpPr>
          <p:cNvPr id="566" name="Google Shape;566;p46"/>
          <p:cNvSpPr txBox="1">
            <a:spLocks noGrp="1"/>
          </p:cNvSpPr>
          <p:nvPr>
            <p:ph type="body" idx="3"/>
          </p:nvPr>
        </p:nvSpPr>
        <p:spPr>
          <a:xfrm>
            <a:off x="5654495" y="1905000"/>
            <a:ext cx="4396200" cy="5763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1920"/>
              <a:buNone/>
              <a:defRPr sz="2400" b="0">
                <a:solidFill>
                  <a:srgbClr val="86D1D8"/>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567" name="Google Shape;567;p46"/>
          <p:cNvSpPr txBox="1">
            <a:spLocks noGrp="1"/>
          </p:cNvSpPr>
          <p:nvPr>
            <p:ph type="body" idx="4"/>
          </p:nvPr>
        </p:nvSpPr>
        <p:spPr>
          <a:xfrm>
            <a:off x="5654495" y="2514600"/>
            <a:ext cx="4396200" cy="3741600"/>
          </a:xfrm>
          <a:prstGeom prst="rect">
            <a:avLst/>
          </a:prstGeom>
          <a:noFill/>
          <a:ln>
            <a:noFill/>
          </a:ln>
        </p:spPr>
        <p:txBody>
          <a:bodyPr spcFirstLastPara="1" wrap="square" lIns="91425" tIns="45700" rIns="91425" bIns="45700" anchor="t" anchorCtr="0">
            <a:noAutofit/>
          </a:bodyPr>
          <a:lstStyle>
            <a:lvl1pPr marL="457200" lvl="0" indent="-320040" algn="l" rtl="0">
              <a:spcBef>
                <a:spcPts val="1000"/>
              </a:spcBef>
              <a:spcAft>
                <a:spcPts val="0"/>
              </a:spcAft>
              <a:buSzPts val="1440"/>
              <a:buChar char="►"/>
              <a:defRPr sz="1800"/>
            </a:lvl1pPr>
            <a:lvl2pPr marL="914400" lvl="1" indent="-309880" algn="l" rtl="0">
              <a:spcBef>
                <a:spcPts val="1000"/>
              </a:spcBef>
              <a:spcAft>
                <a:spcPts val="0"/>
              </a:spcAft>
              <a:buSzPts val="1280"/>
              <a:buChar char="►"/>
              <a:defRPr sz="1600"/>
            </a:lvl2pPr>
            <a:lvl3pPr marL="1371600" lvl="2" indent="-299719" algn="l" rtl="0">
              <a:spcBef>
                <a:spcPts val="1000"/>
              </a:spcBef>
              <a:spcAft>
                <a:spcPts val="0"/>
              </a:spcAft>
              <a:buSzPts val="1120"/>
              <a:buChar char="►"/>
              <a:defRPr sz="1400"/>
            </a:lvl3pPr>
            <a:lvl4pPr marL="1828800" lvl="3" indent="-289560" algn="l" rtl="0">
              <a:spcBef>
                <a:spcPts val="1000"/>
              </a:spcBef>
              <a:spcAft>
                <a:spcPts val="0"/>
              </a:spcAft>
              <a:buSzPts val="960"/>
              <a:buChar char="►"/>
              <a:defRPr sz="1200"/>
            </a:lvl4pPr>
            <a:lvl5pPr marL="2286000" lvl="4" indent="-289560" algn="l" rtl="0">
              <a:spcBef>
                <a:spcPts val="1000"/>
              </a:spcBef>
              <a:spcAft>
                <a:spcPts val="0"/>
              </a:spcAft>
              <a:buSzPts val="960"/>
              <a:buChar char="►"/>
              <a:defRPr sz="1200"/>
            </a:lvl5pPr>
            <a:lvl6pPr marL="2743200" lvl="5" indent="-289560" algn="l" rtl="0">
              <a:spcBef>
                <a:spcPts val="1000"/>
              </a:spcBef>
              <a:spcAft>
                <a:spcPts val="0"/>
              </a:spcAft>
              <a:buSzPts val="960"/>
              <a:buChar char="►"/>
              <a:defRPr sz="1200"/>
            </a:lvl6pPr>
            <a:lvl7pPr marL="3200400" lvl="6" indent="-289560" algn="l" rtl="0">
              <a:spcBef>
                <a:spcPts val="1000"/>
              </a:spcBef>
              <a:spcAft>
                <a:spcPts val="0"/>
              </a:spcAft>
              <a:buSzPts val="960"/>
              <a:buChar char="►"/>
              <a:defRPr sz="1200"/>
            </a:lvl7pPr>
            <a:lvl8pPr marL="3657600" lvl="7" indent="-289559" algn="l" rtl="0">
              <a:spcBef>
                <a:spcPts val="1000"/>
              </a:spcBef>
              <a:spcAft>
                <a:spcPts val="0"/>
              </a:spcAft>
              <a:buSzPts val="960"/>
              <a:buChar char="►"/>
              <a:defRPr sz="1200"/>
            </a:lvl8pPr>
            <a:lvl9pPr marL="4114800" lvl="8" indent="-289559" algn="l" rtl="0">
              <a:spcBef>
                <a:spcPts val="1000"/>
              </a:spcBef>
              <a:spcAft>
                <a:spcPts val="0"/>
              </a:spcAft>
              <a:buSzPts val="960"/>
              <a:buChar char="►"/>
              <a:defRPr sz="1200"/>
            </a:lvl9pPr>
          </a:lstStyle>
          <a:p>
            <a:endParaRPr/>
          </a:p>
        </p:txBody>
      </p:sp>
      <p:sp>
        <p:nvSpPr>
          <p:cNvPr id="568" name="Google Shape;568;p46"/>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9" name="Google Shape;569;p46"/>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70" name="Google Shape;570;p46"/>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1"/>
        <p:cNvGrpSpPr/>
        <p:nvPr/>
      </p:nvGrpSpPr>
      <p:grpSpPr>
        <a:xfrm>
          <a:off x="0" y="0"/>
          <a:ext cx="0" cy="0"/>
          <a:chOff x="0" y="0"/>
          <a:chExt cx="0" cy="0"/>
        </a:xfrm>
      </p:grpSpPr>
      <p:sp>
        <p:nvSpPr>
          <p:cNvPr id="572" name="Google Shape;572;p47"/>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lt2"/>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73" name="Google Shape;573;p47"/>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74" name="Google Shape;574;p47"/>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75" name="Google Shape;575;p47"/>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6"/>
        <p:cNvGrpSpPr/>
        <p:nvPr/>
      </p:nvGrpSpPr>
      <p:grpSpPr>
        <a:xfrm>
          <a:off x="0" y="0"/>
          <a:ext cx="0" cy="0"/>
          <a:chOff x="0" y="0"/>
          <a:chExt cx="0" cy="0"/>
        </a:xfrm>
      </p:grpSpPr>
      <p:sp>
        <p:nvSpPr>
          <p:cNvPr id="577" name="Google Shape;577;p48"/>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78" name="Google Shape;578;p48"/>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79" name="Google Shape;579;p48"/>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0"/>
        <p:cNvGrpSpPr/>
        <p:nvPr/>
      </p:nvGrpSpPr>
      <p:grpSpPr>
        <a:xfrm>
          <a:off x="0" y="0"/>
          <a:ext cx="0" cy="0"/>
          <a:chOff x="0" y="0"/>
          <a:chExt cx="0" cy="0"/>
        </a:xfrm>
      </p:grpSpPr>
      <p:sp>
        <p:nvSpPr>
          <p:cNvPr id="581" name="Google Shape;581;p49"/>
          <p:cNvSpPr txBox="1">
            <a:spLocks noGrp="1"/>
          </p:cNvSpPr>
          <p:nvPr>
            <p:ph type="title"/>
          </p:nvPr>
        </p:nvSpPr>
        <p:spPr>
          <a:xfrm>
            <a:off x="1154953" y="1447800"/>
            <a:ext cx="3401100" cy="1447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2"/>
              </a:buClr>
              <a:buSzPts val="2400"/>
              <a:buFont typeface="Century Gothic"/>
              <a:buNone/>
              <a:defRPr sz="24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2" name="Google Shape;582;p49"/>
          <p:cNvSpPr txBox="1">
            <a:spLocks noGrp="1"/>
          </p:cNvSpPr>
          <p:nvPr>
            <p:ph type="body" idx="1"/>
          </p:nvPr>
        </p:nvSpPr>
        <p:spPr>
          <a:xfrm>
            <a:off x="4784616" y="1447800"/>
            <a:ext cx="5196000" cy="4572000"/>
          </a:xfrm>
          <a:prstGeom prst="rect">
            <a:avLst/>
          </a:prstGeom>
          <a:noFill/>
          <a:ln>
            <a:noFill/>
          </a:ln>
        </p:spPr>
        <p:txBody>
          <a:bodyPr spcFirstLastPara="1" wrap="square" lIns="91425" tIns="45700" rIns="91425" bIns="45700" anchor="ctr" anchorCtr="0">
            <a:noAutofit/>
          </a:bodyPr>
          <a:lstStyle>
            <a:lvl1pPr marL="457200" lvl="0" indent="-330200" algn="l" rtl="0">
              <a:spcBef>
                <a:spcPts val="1000"/>
              </a:spcBef>
              <a:spcAft>
                <a:spcPts val="0"/>
              </a:spcAft>
              <a:buSzPts val="1600"/>
              <a:buChar char="►"/>
              <a:defRPr sz="2000"/>
            </a:lvl1pPr>
            <a:lvl2pPr marL="914400" lvl="1" indent="-320040" algn="l" rtl="0">
              <a:spcBef>
                <a:spcPts val="1000"/>
              </a:spcBef>
              <a:spcAft>
                <a:spcPts val="0"/>
              </a:spcAft>
              <a:buSzPts val="1440"/>
              <a:buChar char="►"/>
              <a:defRPr sz="1800"/>
            </a:lvl2pPr>
            <a:lvl3pPr marL="1371600" lvl="2" indent="-309880" algn="l" rtl="0">
              <a:spcBef>
                <a:spcPts val="1000"/>
              </a:spcBef>
              <a:spcAft>
                <a:spcPts val="0"/>
              </a:spcAft>
              <a:buSzPts val="1280"/>
              <a:buChar char="►"/>
              <a:defRPr sz="1600"/>
            </a:lvl3pPr>
            <a:lvl4pPr marL="1828800" lvl="3" indent="-299719" algn="l" rtl="0">
              <a:spcBef>
                <a:spcPts val="1000"/>
              </a:spcBef>
              <a:spcAft>
                <a:spcPts val="0"/>
              </a:spcAft>
              <a:buSzPts val="1120"/>
              <a:buChar char="►"/>
              <a:defRPr sz="1400"/>
            </a:lvl4pPr>
            <a:lvl5pPr marL="2286000" lvl="4" indent="-299720" algn="l" rtl="0">
              <a:spcBef>
                <a:spcPts val="1000"/>
              </a:spcBef>
              <a:spcAft>
                <a:spcPts val="0"/>
              </a:spcAft>
              <a:buSzPts val="1120"/>
              <a:buChar char="►"/>
              <a:defRPr sz="1400"/>
            </a:lvl5pPr>
            <a:lvl6pPr marL="2743200" lvl="5" indent="-299720" algn="l" rtl="0">
              <a:spcBef>
                <a:spcPts val="1000"/>
              </a:spcBef>
              <a:spcAft>
                <a:spcPts val="0"/>
              </a:spcAft>
              <a:buSzPts val="1120"/>
              <a:buChar char="►"/>
              <a:defRPr sz="1400"/>
            </a:lvl6pPr>
            <a:lvl7pPr marL="3200400" lvl="6" indent="-299720" algn="l" rtl="0">
              <a:spcBef>
                <a:spcPts val="1000"/>
              </a:spcBef>
              <a:spcAft>
                <a:spcPts val="0"/>
              </a:spcAft>
              <a:buSzPts val="1120"/>
              <a:buChar char="►"/>
              <a:defRPr sz="1400"/>
            </a:lvl7pPr>
            <a:lvl8pPr marL="3657600" lvl="7" indent="-299720" algn="l" rtl="0">
              <a:spcBef>
                <a:spcPts val="1000"/>
              </a:spcBef>
              <a:spcAft>
                <a:spcPts val="0"/>
              </a:spcAft>
              <a:buSzPts val="1120"/>
              <a:buChar char="►"/>
              <a:defRPr sz="1400"/>
            </a:lvl8pPr>
            <a:lvl9pPr marL="4114800" lvl="8" indent="-299720" algn="l" rtl="0">
              <a:spcBef>
                <a:spcPts val="1000"/>
              </a:spcBef>
              <a:spcAft>
                <a:spcPts val="0"/>
              </a:spcAft>
              <a:buSzPts val="1120"/>
              <a:buChar char="►"/>
              <a:defRPr sz="1400"/>
            </a:lvl9pPr>
          </a:lstStyle>
          <a:p>
            <a:endParaRPr/>
          </a:p>
        </p:txBody>
      </p:sp>
      <p:sp>
        <p:nvSpPr>
          <p:cNvPr id="583" name="Google Shape;583;p49"/>
          <p:cNvSpPr txBox="1">
            <a:spLocks noGrp="1"/>
          </p:cNvSpPr>
          <p:nvPr>
            <p:ph type="body" idx="2"/>
          </p:nvPr>
        </p:nvSpPr>
        <p:spPr>
          <a:xfrm>
            <a:off x="1154953" y="3129280"/>
            <a:ext cx="3401100" cy="2895600"/>
          </a:xfrm>
          <a:prstGeom prst="rect">
            <a:avLst/>
          </a:prstGeom>
          <a:noFill/>
          <a:ln>
            <a:noFill/>
          </a:ln>
        </p:spPr>
        <p:txBody>
          <a:bodyPr spcFirstLastPara="1" wrap="square" lIns="91425" tIns="45700" rIns="91425" bIns="45700" anchor="t" anchorCtr="0">
            <a:no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584" name="Google Shape;584;p49"/>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5" name="Google Shape;585;p49"/>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6" name="Google Shape;586;p49"/>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87"/>
        <p:cNvGrpSpPr/>
        <p:nvPr/>
      </p:nvGrpSpPr>
      <p:grpSpPr>
        <a:xfrm>
          <a:off x="0" y="0"/>
          <a:ext cx="0" cy="0"/>
          <a:chOff x="0" y="0"/>
          <a:chExt cx="0" cy="0"/>
        </a:xfrm>
      </p:grpSpPr>
      <p:sp>
        <p:nvSpPr>
          <p:cNvPr id="588" name="Google Shape;588;p50"/>
          <p:cNvSpPr txBox="1">
            <a:spLocks noGrp="1"/>
          </p:cNvSpPr>
          <p:nvPr>
            <p:ph type="title"/>
          </p:nvPr>
        </p:nvSpPr>
        <p:spPr>
          <a:xfrm>
            <a:off x="1153907" y="1854192"/>
            <a:ext cx="5092800" cy="1574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2"/>
              </a:buClr>
              <a:buSzPts val="3600"/>
              <a:buFont typeface="Century Gothic"/>
              <a:buNone/>
              <a:defRPr sz="36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9" name="Google Shape;589;p50"/>
          <p:cNvSpPr>
            <a:spLocks noGrp="1"/>
          </p:cNvSpPr>
          <p:nvPr>
            <p:ph type="pic" idx="2"/>
          </p:nvPr>
        </p:nvSpPr>
        <p:spPr>
          <a:xfrm>
            <a:off x="6949546" y="1143000"/>
            <a:ext cx="3200400" cy="4572000"/>
          </a:xfrm>
          <a:prstGeom prst="roundRect">
            <a:avLst>
              <a:gd name="adj" fmla="val 1858"/>
            </a:avLst>
          </a:prstGeom>
          <a:noFill/>
          <a:ln>
            <a:noFill/>
          </a:ln>
          <a:effectLst>
            <a:outerShdw blurRad="50800" dist="50800" dir="5400000" algn="tl" rotWithShape="0">
              <a:srgbClr val="000000">
                <a:alpha val="42750"/>
              </a:srgbClr>
            </a:outerShdw>
          </a:effectLst>
        </p:spPr>
        <p:txBody>
          <a:bodyPr spcFirstLastPara="1" wrap="square" lIns="91425" tIns="45700" rIns="91425" bIns="45700" anchor="t" anchorCtr="0">
            <a:noAutofit/>
          </a:bodyPr>
          <a:lstStyle>
            <a:lvl1pPr marR="0" lvl="0" algn="ctr"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590" name="Google Shape;590;p50"/>
          <p:cNvSpPr txBox="1">
            <a:spLocks noGrp="1"/>
          </p:cNvSpPr>
          <p:nvPr>
            <p:ph type="body" idx="1"/>
          </p:nvPr>
        </p:nvSpPr>
        <p:spPr>
          <a:xfrm>
            <a:off x="1154954" y="3657600"/>
            <a:ext cx="5085000" cy="1371600"/>
          </a:xfrm>
          <a:prstGeom prst="rect">
            <a:avLst/>
          </a:prstGeom>
          <a:noFill/>
          <a:ln>
            <a:noFill/>
          </a:ln>
        </p:spPr>
        <p:txBody>
          <a:bodyPr spcFirstLastPara="1" wrap="square" lIns="91425" tIns="45700" rIns="91425" bIns="45700" anchor="t" anchorCtr="0">
            <a:no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591" name="Google Shape;591;p50"/>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2" name="Google Shape;592;p50"/>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3" name="Google Shape;593;p50"/>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594"/>
        <p:cNvGrpSpPr/>
        <p:nvPr/>
      </p:nvGrpSpPr>
      <p:grpSpPr>
        <a:xfrm>
          <a:off x="0" y="0"/>
          <a:ext cx="0" cy="0"/>
          <a:chOff x="0" y="0"/>
          <a:chExt cx="0" cy="0"/>
        </a:xfrm>
      </p:grpSpPr>
      <p:sp>
        <p:nvSpPr>
          <p:cNvPr id="595" name="Google Shape;595;p51"/>
          <p:cNvSpPr txBox="1">
            <a:spLocks noGrp="1"/>
          </p:cNvSpPr>
          <p:nvPr>
            <p:ph type="title"/>
          </p:nvPr>
        </p:nvSpPr>
        <p:spPr>
          <a:xfrm>
            <a:off x="1154956" y="4800587"/>
            <a:ext cx="8825700" cy="566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2"/>
              </a:buClr>
              <a:buSzPts val="2400"/>
              <a:buFont typeface="Century Gothic"/>
              <a:buNone/>
              <a:defRPr sz="24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6" name="Google Shape;596;p51"/>
          <p:cNvSpPr>
            <a:spLocks noGrp="1"/>
          </p:cNvSpPr>
          <p:nvPr>
            <p:ph type="pic" idx="2"/>
          </p:nvPr>
        </p:nvSpPr>
        <p:spPr>
          <a:xfrm>
            <a:off x="1154955" y="685800"/>
            <a:ext cx="8825700" cy="3640800"/>
          </a:xfrm>
          <a:prstGeom prst="roundRect">
            <a:avLst>
              <a:gd name="adj" fmla="val 1858"/>
            </a:avLst>
          </a:prstGeom>
          <a:noFill/>
          <a:ln>
            <a:noFill/>
          </a:ln>
          <a:effectLst>
            <a:outerShdw blurRad="50800" dist="50800" dir="5400000" algn="tl" rotWithShape="0">
              <a:srgbClr val="000000">
                <a:alpha val="42750"/>
              </a:srgbClr>
            </a:outerShdw>
          </a:effectLst>
        </p:spPr>
        <p:txBody>
          <a:bodyPr spcFirstLastPara="1" wrap="square" lIns="91425" tIns="45700" rIns="91425" bIns="45700" anchor="t" anchorCtr="0">
            <a:noAutofit/>
          </a:bodyPr>
          <a:lstStyle>
            <a:lvl1pPr marR="0" lvl="0" algn="ctr"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597" name="Google Shape;597;p51"/>
          <p:cNvSpPr txBox="1">
            <a:spLocks noGrp="1"/>
          </p:cNvSpPr>
          <p:nvPr>
            <p:ph type="body" idx="1"/>
          </p:nvPr>
        </p:nvSpPr>
        <p:spPr>
          <a:xfrm>
            <a:off x="1154956" y="5367325"/>
            <a:ext cx="8825700" cy="493800"/>
          </a:xfrm>
          <a:prstGeom prst="rect">
            <a:avLst/>
          </a:prstGeom>
          <a:noFill/>
          <a:ln>
            <a:noFill/>
          </a:ln>
        </p:spPr>
        <p:txBody>
          <a:bodyPr spcFirstLastPara="1" wrap="square" lIns="91425" tIns="45700" rIns="91425" bIns="45700" anchor="t" anchorCtr="0">
            <a:noAutofit/>
          </a:bodyPr>
          <a:lstStyle>
            <a:lvl1pPr marL="457200" lvl="0" indent="-228600" algn="l" rtl="0">
              <a:spcBef>
                <a:spcPts val="1000"/>
              </a:spcBef>
              <a:spcAft>
                <a:spcPts val="0"/>
              </a:spcAft>
              <a:buSzPts val="960"/>
              <a:buNone/>
              <a:defRPr sz="12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598" name="Google Shape;598;p51"/>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9" name="Google Shape;599;p51"/>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0" name="Google Shape;600;p51"/>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601"/>
        <p:cNvGrpSpPr/>
        <p:nvPr/>
      </p:nvGrpSpPr>
      <p:grpSpPr>
        <a:xfrm>
          <a:off x="0" y="0"/>
          <a:ext cx="0" cy="0"/>
          <a:chOff x="0" y="0"/>
          <a:chExt cx="0" cy="0"/>
        </a:xfrm>
      </p:grpSpPr>
      <p:sp>
        <p:nvSpPr>
          <p:cNvPr id="602" name="Google Shape;602;p52"/>
          <p:cNvSpPr txBox="1">
            <a:spLocks noGrp="1"/>
          </p:cNvSpPr>
          <p:nvPr>
            <p:ph type="title"/>
          </p:nvPr>
        </p:nvSpPr>
        <p:spPr>
          <a:xfrm>
            <a:off x="1154954" y="1447800"/>
            <a:ext cx="8825700" cy="1981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lt2"/>
              </a:buClr>
              <a:buSzPts val="4800"/>
              <a:buFont typeface="Century Gothic"/>
              <a:buNone/>
              <a:defRPr sz="48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3" name="Google Shape;603;p52"/>
          <p:cNvSpPr txBox="1">
            <a:spLocks noGrp="1"/>
          </p:cNvSpPr>
          <p:nvPr>
            <p:ph type="body" idx="1"/>
          </p:nvPr>
        </p:nvSpPr>
        <p:spPr>
          <a:xfrm>
            <a:off x="1154954" y="3657600"/>
            <a:ext cx="8825700" cy="2362200"/>
          </a:xfrm>
          <a:prstGeom prst="rect">
            <a:avLst/>
          </a:prstGeom>
          <a:noFill/>
          <a:ln>
            <a:noFill/>
          </a:ln>
        </p:spPr>
        <p:txBody>
          <a:bodyPr spcFirstLastPara="1" wrap="square" lIns="91425" tIns="45700" rIns="91425" bIns="45700" anchor="ctr" anchorCtr="0">
            <a:noAutofit/>
          </a:bodyPr>
          <a:lstStyle>
            <a:lvl1pPr marL="457200" lvl="0" indent="-228600" algn="l" rtl="0">
              <a:spcBef>
                <a:spcPts val="1000"/>
              </a:spcBef>
              <a:spcAft>
                <a:spcPts val="0"/>
              </a:spcAft>
              <a:buSzPts val="1440"/>
              <a:buNone/>
              <a:defRPr sz="18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604" name="Google Shape;604;p52"/>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5" name="Google Shape;605;p52"/>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6" name="Google Shape;606;p52"/>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607"/>
        <p:cNvGrpSpPr/>
        <p:nvPr/>
      </p:nvGrpSpPr>
      <p:grpSpPr>
        <a:xfrm>
          <a:off x="0" y="0"/>
          <a:ext cx="0" cy="0"/>
          <a:chOff x="0" y="0"/>
          <a:chExt cx="0" cy="0"/>
        </a:xfrm>
      </p:grpSpPr>
      <p:sp>
        <p:nvSpPr>
          <p:cNvPr id="608" name="Google Shape;608;p53"/>
          <p:cNvSpPr txBox="1">
            <a:spLocks noGrp="1"/>
          </p:cNvSpPr>
          <p:nvPr>
            <p:ph type="title"/>
          </p:nvPr>
        </p:nvSpPr>
        <p:spPr>
          <a:xfrm>
            <a:off x="1574801" y="1447800"/>
            <a:ext cx="7999200" cy="2323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lt2"/>
              </a:buClr>
              <a:buSzPts val="4800"/>
              <a:buFont typeface="Century Gothic"/>
              <a:buNone/>
              <a:defRPr sz="48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9" name="Google Shape;609;p53"/>
          <p:cNvSpPr txBox="1">
            <a:spLocks noGrp="1"/>
          </p:cNvSpPr>
          <p:nvPr>
            <p:ph type="body" idx="1"/>
          </p:nvPr>
        </p:nvSpPr>
        <p:spPr>
          <a:xfrm>
            <a:off x="1930400" y="3771174"/>
            <a:ext cx="7279500" cy="342300"/>
          </a:xfrm>
          <a:prstGeom prst="rect">
            <a:avLst/>
          </a:prstGeom>
          <a:noFill/>
          <a:ln>
            <a:noFill/>
          </a:ln>
        </p:spPr>
        <p:txBody>
          <a:bodyPr spcFirstLastPara="1" wrap="square" lIns="91425" tIns="45700" rIns="91425" bIns="45700" anchor="t" anchorCtr="0">
            <a:noAutofit/>
          </a:bodyPr>
          <a:lstStyle>
            <a:lvl1pPr marL="457200" lvl="0" indent="-228600" algn="l" rtl="0">
              <a:spcBef>
                <a:spcPts val="1000"/>
              </a:spcBef>
              <a:spcAft>
                <a:spcPts val="0"/>
              </a:spcAft>
              <a:buSzPts val="1120"/>
              <a:buNone/>
              <a:defRPr sz="1400" b="0" i="0" cap="small">
                <a:solidFill>
                  <a:srgbClr val="86D1D8"/>
                </a:solidFill>
                <a:latin typeface="Century Gothic"/>
                <a:ea typeface="Century Gothic"/>
                <a:cs typeface="Century Gothic"/>
                <a:sym typeface="Century Gothic"/>
              </a:defRPr>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610" name="Google Shape;610;p53"/>
          <p:cNvSpPr txBox="1">
            <a:spLocks noGrp="1"/>
          </p:cNvSpPr>
          <p:nvPr>
            <p:ph type="body" idx="2"/>
          </p:nvPr>
        </p:nvSpPr>
        <p:spPr>
          <a:xfrm>
            <a:off x="1154954" y="4350657"/>
            <a:ext cx="8825700" cy="1676400"/>
          </a:xfrm>
          <a:prstGeom prst="rect">
            <a:avLst/>
          </a:prstGeom>
          <a:noFill/>
          <a:ln>
            <a:noFill/>
          </a:ln>
        </p:spPr>
        <p:txBody>
          <a:bodyPr spcFirstLastPara="1" wrap="square" lIns="91425" tIns="45700" rIns="91425" bIns="45700" anchor="ctr" anchorCtr="0">
            <a:noAutofit/>
          </a:bodyPr>
          <a:lstStyle>
            <a:lvl1pPr marL="457200" lvl="0" indent="-228600" algn="l" rtl="0">
              <a:spcBef>
                <a:spcPts val="1000"/>
              </a:spcBef>
              <a:spcAft>
                <a:spcPts val="0"/>
              </a:spcAft>
              <a:buSzPts val="1440"/>
              <a:buNone/>
              <a:defRPr sz="18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611" name="Google Shape;611;p53"/>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2" name="Google Shape;612;p53"/>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3" name="Google Shape;613;p53"/>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614" name="Google Shape;614;p53"/>
          <p:cNvSpPr txBox="1"/>
          <p:nvPr/>
        </p:nvSpPr>
        <p:spPr>
          <a:xfrm>
            <a:off x="898295" y="971253"/>
            <a:ext cx="801900" cy="1969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200" b="0" i="0" u="none" strike="noStrike" cap="none">
                <a:solidFill>
                  <a:srgbClr val="86D1D8"/>
                </a:solidFill>
                <a:latin typeface="Arial"/>
                <a:ea typeface="Arial"/>
                <a:cs typeface="Arial"/>
                <a:sym typeface="Arial"/>
              </a:rPr>
              <a:t>“</a:t>
            </a:r>
            <a:endParaRPr/>
          </a:p>
        </p:txBody>
      </p:sp>
      <p:sp>
        <p:nvSpPr>
          <p:cNvPr id="615" name="Google Shape;615;p53"/>
          <p:cNvSpPr txBox="1"/>
          <p:nvPr/>
        </p:nvSpPr>
        <p:spPr>
          <a:xfrm>
            <a:off x="9330490" y="2613787"/>
            <a:ext cx="801900" cy="1969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200" b="0" i="0" u="none" strike="noStrike" cap="none">
                <a:solidFill>
                  <a:srgbClr val="86D1D8"/>
                </a:solidFill>
                <a:latin typeface="Arial"/>
                <a:ea typeface="Arial"/>
                <a:cs typeface="Arial"/>
                <a:sym typeface="Arial"/>
              </a:rPr>
              <a:t>”</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616"/>
        <p:cNvGrpSpPr/>
        <p:nvPr/>
      </p:nvGrpSpPr>
      <p:grpSpPr>
        <a:xfrm>
          <a:off x="0" y="0"/>
          <a:ext cx="0" cy="0"/>
          <a:chOff x="0" y="0"/>
          <a:chExt cx="0" cy="0"/>
        </a:xfrm>
      </p:grpSpPr>
      <p:sp>
        <p:nvSpPr>
          <p:cNvPr id="617" name="Google Shape;617;p54"/>
          <p:cNvSpPr txBox="1">
            <a:spLocks noGrp="1"/>
          </p:cNvSpPr>
          <p:nvPr>
            <p:ph type="title"/>
          </p:nvPr>
        </p:nvSpPr>
        <p:spPr>
          <a:xfrm>
            <a:off x="1154954" y="3124201"/>
            <a:ext cx="8825700" cy="16533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2"/>
              </a:buClr>
              <a:buSzPts val="4000"/>
              <a:buFont typeface="Century Gothic"/>
              <a:buNone/>
              <a:defRPr sz="40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8" name="Google Shape;618;p54"/>
          <p:cNvSpPr txBox="1">
            <a:spLocks noGrp="1"/>
          </p:cNvSpPr>
          <p:nvPr>
            <p:ph type="body" idx="1"/>
          </p:nvPr>
        </p:nvSpPr>
        <p:spPr>
          <a:xfrm>
            <a:off x="1154954" y="4777381"/>
            <a:ext cx="8825700" cy="860400"/>
          </a:xfrm>
          <a:prstGeom prst="rect">
            <a:avLst/>
          </a:prstGeom>
          <a:noFill/>
          <a:ln>
            <a:noFill/>
          </a:ln>
        </p:spPr>
        <p:txBody>
          <a:bodyPr spcFirstLastPara="1" wrap="square" lIns="91425" tIns="45700" rIns="91425" bIns="45700" anchor="t" anchorCtr="0">
            <a:noAutofit/>
          </a:bodyPr>
          <a:lstStyle>
            <a:lvl1pPr marL="457200" lvl="0" indent="-228600" algn="l" rtl="0">
              <a:spcBef>
                <a:spcPts val="1000"/>
              </a:spcBef>
              <a:spcAft>
                <a:spcPts val="0"/>
              </a:spcAft>
              <a:buSzPts val="1600"/>
              <a:buNone/>
              <a:defRPr sz="2000" cap="none">
                <a:solidFill>
                  <a:srgbClr val="86D1D8"/>
                </a:solidFill>
              </a:defRPr>
            </a:lvl1pPr>
            <a:lvl2pPr marL="914400" lvl="1" indent="-228600" algn="l" rtl="0">
              <a:spcBef>
                <a:spcPts val="1000"/>
              </a:spcBef>
              <a:spcAft>
                <a:spcPts val="0"/>
              </a:spcAft>
              <a:buSzPts val="1440"/>
              <a:buNone/>
              <a:defRPr sz="1800">
                <a:solidFill>
                  <a:schemeClr val="lt1"/>
                </a:solidFill>
              </a:defRPr>
            </a:lvl2pPr>
            <a:lvl3pPr marL="1371600" lvl="2" indent="-228600" algn="l" rtl="0">
              <a:spcBef>
                <a:spcPts val="1000"/>
              </a:spcBef>
              <a:spcAft>
                <a:spcPts val="0"/>
              </a:spcAft>
              <a:buSzPts val="1280"/>
              <a:buNone/>
              <a:defRPr sz="1600">
                <a:solidFill>
                  <a:schemeClr val="lt1"/>
                </a:solidFill>
              </a:defRPr>
            </a:lvl3pPr>
            <a:lvl4pPr marL="1828800" lvl="3" indent="-228600" algn="l" rtl="0">
              <a:spcBef>
                <a:spcPts val="1000"/>
              </a:spcBef>
              <a:spcAft>
                <a:spcPts val="0"/>
              </a:spcAft>
              <a:buSzPts val="1120"/>
              <a:buNone/>
              <a:defRPr sz="1400">
                <a:solidFill>
                  <a:schemeClr val="lt1"/>
                </a:solidFill>
              </a:defRPr>
            </a:lvl4pPr>
            <a:lvl5pPr marL="2286000" lvl="4" indent="-228600" algn="l" rtl="0">
              <a:spcBef>
                <a:spcPts val="1000"/>
              </a:spcBef>
              <a:spcAft>
                <a:spcPts val="0"/>
              </a:spcAft>
              <a:buSzPts val="1120"/>
              <a:buNone/>
              <a:defRPr sz="1400">
                <a:solidFill>
                  <a:schemeClr val="lt1"/>
                </a:solidFill>
              </a:defRPr>
            </a:lvl5pPr>
            <a:lvl6pPr marL="2743200" lvl="5" indent="-228600" algn="l" rtl="0">
              <a:spcBef>
                <a:spcPts val="1000"/>
              </a:spcBef>
              <a:spcAft>
                <a:spcPts val="0"/>
              </a:spcAft>
              <a:buSzPts val="1120"/>
              <a:buNone/>
              <a:defRPr sz="1400">
                <a:solidFill>
                  <a:schemeClr val="lt1"/>
                </a:solidFill>
              </a:defRPr>
            </a:lvl6pPr>
            <a:lvl7pPr marL="3200400" lvl="6" indent="-228600" algn="l" rtl="0">
              <a:spcBef>
                <a:spcPts val="1000"/>
              </a:spcBef>
              <a:spcAft>
                <a:spcPts val="0"/>
              </a:spcAft>
              <a:buSzPts val="1120"/>
              <a:buNone/>
              <a:defRPr sz="1400">
                <a:solidFill>
                  <a:schemeClr val="lt1"/>
                </a:solidFill>
              </a:defRPr>
            </a:lvl7pPr>
            <a:lvl8pPr marL="3657600" lvl="7" indent="-228600" algn="l" rtl="0">
              <a:spcBef>
                <a:spcPts val="1000"/>
              </a:spcBef>
              <a:spcAft>
                <a:spcPts val="0"/>
              </a:spcAft>
              <a:buSzPts val="1120"/>
              <a:buNone/>
              <a:defRPr sz="1400">
                <a:solidFill>
                  <a:schemeClr val="lt1"/>
                </a:solidFill>
              </a:defRPr>
            </a:lvl8pPr>
            <a:lvl9pPr marL="4114800" lvl="8" indent="-228600" algn="l" rtl="0">
              <a:spcBef>
                <a:spcPts val="1000"/>
              </a:spcBef>
              <a:spcAft>
                <a:spcPts val="0"/>
              </a:spcAft>
              <a:buSzPts val="1120"/>
              <a:buNone/>
              <a:defRPr sz="1400">
                <a:solidFill>
                  <a:schemeClr val="lt1"/>
                </a:solidFill>
              </a:defRPr>
            </a:lvl9pPr>
          </a:lstStyle>
          <a:p>
            <a:endParaRPr/>
          </a:p>
        </p:txBody>
      </p:sp>
      <p:sp>
        <p:nvSpPr>
          <p:cNvPr id="619" name="Google Shape;619;p54"/>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0" name="Google Shape;620;p54"/>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1" name="Google Shape;621;p54"/>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622"/>
        <p:cNvGrpSpPr/>
        <p:nvPr/>
      </p:nvGrpSpPr>
      <p:grpSpPr>
        <a:xfrm>
          <a:off x="0" y="0"/>
          <a:ext cx="0" cy="0"/>
          <a:chOff x="0" y="0"/>
          <a:chExt cx="0" cy="0"/>
        </a:xfrm>
      </p:grpSpPr>
      <p:sp>
        <p:nvSpPr>
          <p:cNvPr id="623" name="Google Shape;623;p55"/>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lt2"/>
              </a:buClr>
              <a:buSzPts val="4200"/>
              <a:buFont typeface="Century Gothic"/>
              <a:buNone/>
              <a:defRPr sz="42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4" name="Google Shape;624;p55"/>
          <p:cNvSpPr txBox="1">
            <a:spLocks noGrp="1"/>
          </p:cNvSpPr>
          <p:nvPr>
            <p:ph type="body" idx="1"/>
          </p:nvPr>
        </p:nvSpPr>
        <p:spPr>
          <a:xfrm>
            <a:off x="632947" y="1981200"/>
            <a:ext cx="2946900" cy="5763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1920"/>
              <a:buNone/>
              <a:defRPr sz="2400" b="0">
                <a:solidFill>
                  <a:srgbClr val="86D1D8"/>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625" name="Google Shape;625;p55"/>
          <p:cNvSpPr txBox="1">
            <a:spLocks noGrp="1"/>
          </p:cNvSpPr>
          <p:nvPr>
            <p:ph type="body" idx="2"/>
          </p:nvPr>
        </p:nvSpPr>
        <p:spPr>
          <a:xfrm>
            <a:off x="652463" y="2667000"/>
            <a:ext cx="2927400" cy="3589200"/>
          </a:xfrm>
          <a:prstGeom prst="rect">
            <a:avLst/>
          </a:prstGeom>
          <a:noFill/>
          <a:ln>
            <a:noFill/>
          </a:ln>
        </p:spPr>
        <p:txBody>
          <a:bodyPr spcFirstLastPara="1" wrap="square" lIns="91425" tIns="45700" rIns="91425" bIns="45700" anchor="t" anchorCtr="0">
            <a:no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626" name="Google Shape;626;p55"/>
          <p:cNvSpPr txBox="1">
            <a:spLocks noGrp="1"/>
          </p:cNvSpPr>
          <p:nvPr>
            <p:ph type="body" idx="3"/>
          </p:nvPr>
        </p:nvSpPr>
        <p:spPr>
          <a:xfrm>
            <a:off x="3883659" y="1981200"/>
            <a:ext cx="2936100" cy="5763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1920"/>
              <a:buNone/>
              <a:defRPr sz="2400" b="0">
                <a:solidFill>
                  <a:srgbClr val="86D1D8"/>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627" name="Google Shape;627;p55"/>
          <p:cNvSpPr txBox="1">
            <a:spLocks noGrp="1"/>
          </p:cNvSpPr>
          <p:nvPr>
            <p:ph type="body" idx="4"/>
          </p:nvPr>
        </p:nvSpPr>
        <p:spPr>
          <a:xfrm>
            <a:off x="3873106" y="2667000"/>
            <a:ext cx="2946900" cy="3589200"/>
          </a:xfrm>
          <a:prstGeom prst="rect">
            <a:avLst/>
          </a:prstGeom>
          <a:noFill/>
          <a:ln>
            <a:noFill/>
          </a:ln>
        </p:spPr>
        <p:txBody>
          <a:bodyPr spcFirstLastPara="1" wrap="square" lIns="91425" tIns="45700" rIns="91425" bIns="45700" anchor="t" anchorCtr="0">
            <a:no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628" name="Google Shape;628;p55"/>
          <p:cNvSpPr txBox="1">
            <a:spLocks noGrp="1"/>
          </p:cNvSpPr>
          <p:nvPr>
            <p:ph type="body" idx="5"/>
          </p:nvPr>
        </p:nvSpPr>
        <p:spPr>
          <a:xfrm>
            <a:off x="7124700" y="1981200"/>
            <a:ext cx="2932200" cy="5763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1920"/>
              <a:buNone/>
              <a:defRPr sz="2400" b="0">
                <a:solidFill>
                  <a:srgbClr val="86D1D8"/>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629" name="Google Shape;629;p55"/>
          <p:cNvSpPr txBox="1">
            <a:spLocks noGrp="1"/>
          </p:cNvSpPr>
          <p:nvPr>
            <p:ph type="body" idx="6"/>
          </p:nvPr>
        </p:nvSpPr>
        <p:spPr>
          <a:xfrm>
            <a:off x="7124700" y="2667000"/>
            <a:ext cx="2932200" cy="3589200"/>
          </a:xfrm>
          <a:prstGeom prst="rect">
            <a:avLst/>
          </a:prstGeom>
          <a:noFill/>
          <a:ln>
            <a:noFill/>
          </a:ln>
        </p:spPr>
        <p:txBody>
          <a:bodyPr spcFirstLastPara="1" wrap="square" lIns="91425" tIns="45700" rIns="91425" bIns="45700" anchor="t" anchorCtr="0">
            <a:no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cxnSp>
        <p:nvCxnSpPr>
          <p:cNvPr id="630" name="Google Shape;630;p55"/>
          <p:cNvCxnSpPr/>
          <p:nvPr/>
        </p:nvCxnSpPr>
        <p:spPr>
          <a:xfrm>
            <a:off x="3726142" y="2133600"/>
            <a:ext cx="0" cy="3962400"/>
          </a:xfrm>
          <a:prstGeom prst="straightConnector1">
            <a:avLst/>
          </a:prstGeom>
          <a:noFill/>
          <a:ln w="12700" cap="flat" cmpd="sng">
            <a:solidFill>
              <a:srgbClr val="86D1D8">
                <a:alpha val="40000"/>
              </a:srgbClr>
            </a:solidFill>
            <a:prstDash val="solid"/>
            <a:round/>
            <a:headEnd type="none" w="sm" len="sm"/>
            <a:tailEnd type="none" w="sm" len="sm"/>
          </a:ln>
        </p:spPr>
      </p:cxnSp>
      <p:cxnSp>
        <p:nvCxnSpPr>
          <p:cNvPr id="631" name="Google Shape;631;p55"/>
          <p:cNvCxnSpPr/>
          <p:nvPr/>
        </p:nvCxnSpPr>
        <p:spPr>
          <a:xfrm>
            <a:off x="6962227" y="2133600"/>
            <a:ext cx="0" cy="3966900"/>
          </a:xfrm>
          <a:prstGeom prst="straightConnector1">
            <a:avLst/>
          </a:prstGeom>
          <a:noFill/>
          <a:ln w="12700" cap="flat" cmpd="sng">
            <a:solidFill>
              <a:srgbClr val="86D1D8">
                <a:alpha val="40000"/>
              </a:srgbClr>
            </a:solidFill>
            <a:prstDash val="solid"/>
            <a:round/>
            <a:headEnd type="none" w="sm" len="sm"/>
            <a:tailEnd type="none" w="sm" len="sm"/>
          </a:ln>
        </p:spPr>
      </p:cxnSp>
      <p:sp>
        <p:nvSpPr>
          <p:cNvPr id="632" name="Google Shape;632;p55"/>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33" name="Google Shape;633;p55"/>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34" name="Google Shape;634;p55"/>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635"/>
        <p:cNvGrpSpPr/>
        <p:nvPr/>
      </p:nvGrpSpPr>
      <p:grpSpPr>
        <a:xfrm>
          <a:off x="0" y="0"/>
          <a:ext cx="0" cy="0"/>
          <a:chOff x="0" y="0"/>
          <a:chExt cx="0" cy="0"/>
        </a:xfrm>
      </p:grpSpPr>
      <p:sp>
        <p:nvSpPr>
          <p:cNvPr id="636" name="Google Shape;636;p56"/>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lt2"/>
              </a:buClr>
              <a:buSzPts val="4200"/>
              <a:buFont typeface="Century Gothic"/>
              <a:buNone/>
              <a:defRPr sz="42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37" name="Google Shape;637;p56"/>
          <p:cNvSpPr txBox="1">
            <a:spLocks noGrp="1"/>
          </p:cNvSpPr>
          <p:nvPr>
            <p:ph type="body" idx="1"/>
          </p:nvPr>
        </p:nvSpPr>
        <p:spPr>
          <a:xfrm>
            <a:off x="652463" y="4250949"/>
            <a:ext cx="2940000" cy="5763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1920"/>
              <a:buNone/>
              <a:defRPr sz="2400" b="0">
                <a:solidFill>
                  <a:srgbClr val="86D1D8"/>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638" name="Google Shape;638;p56"/>
          <p:cNvSpPr>
            <a:spLocks noGrp="1"/>
          </p:cNvSpPr>
          <p:nvPr>
            <p:ph type="pic" idx="2"/>
          </p:nvPr>
        </p:nvSpPr>
        <p:spPr>
          <a:xfrm>
            <a:off x="652463" y="2209800"/>
            <a:ext cx="2940000" cy="1524000"/>
          </a:xfrm>
          <a:prstGeom prst="roundRect">
            <a:avLst>
              <a:gd name="adj" fmla="val 1858"/>
            </a:avLst>
          </a:prstGeom>
          <a:noFill/>
          <a:ln>
            <a:noFill/>
          </a:ln>
          <a:effectLst>
            <a:outerShdw blurRad="50800" dist="50800" dir="5400000" algn="tl" rotWithShape="0">
              <a:srgbClr val="000000">
                <a:alpha val="42750"/>
              </a:srgbClr>
            </a:outerShdw>
          </a:effectLst>
        </p:spPr>
        <p:txBody>
          <a:bodyPr spcFirstLastPara="1" wrap="square" lIns="91425" tIns="45700" rIns="91425" bIns="45700" anchor="t" anchorCtr="0">
            <a:noAutofit/>
          </a:bodyPr>
          <a:lstStyle>
            <a:lvl1pPr marR="0" lvl="0" algn="ctr"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639" name="Google Shape;639;p56"/>
          <p:cNvSpPr txBox="1">
            <a:spLocks noGrp="1"/>
          </p:cNvSpPr>
          <p:nvPr>
            <p:ph type="body" idx="3"/>
          </p:nvPr>
        </p:nvSpPr>
        <p:spPr>
          <a:xfrm>
            <a:off x="652463" y="4827211"/>
            <a:ext cx="2940000" cy="659100"/>
          </a:xfrm>
          <a:prstGeom prst="rect">
            <a:avLst/>
          </a:prstGeom>
          <a:noFill/>
          <a:ln>
            <a:noFill/>
          </a:ln>
        </p:spPr>
        <p:txBody>
          <a:bodyPr spcFirstLastPara="1" wrap="square" lIns="91425" tIns="45700" rIns="91425" bIns="45700" anchor="t" anchorCtr="0">
            <a:no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640" name="Google Shape;640;p56"/>
          <p:cNvSpPr txBox="1">
            <a:spLocks noGrp="1"/>
          </p:cNvSpPr>
          <p:nvPr>
            <p:ph type="body" idx="4"/>
          </p:nvPr>
        </p:nvSpPr>
        <p:spPr>
          <a:xfrm>
            <a:off x="3889375" y="4250949"/>
            <a:ext cx="2930400" cy="5763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1920"/>
              <a:buNone/>
              <a:defRPr sz="2400" b="0">
                <a:solidFill>
                  <a:srgbClr val="86D1D8"/>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641" name="Google Shape;641;p56"/>
          <p:cNvSpPr>
            <a:spLocks noGrp="1"/>
          </p:cNvSpPr>
          <p:nvPr>
            <p:ph type="pic" idx="5"/>
          </p:nvPr>
        </p:nvSpPr>
        <p:spPr>
          <a:xfrm>
            <a:off x="3889374" y="2209800"/>
            <a:ext cx="2930400" cy="1524000"/>
          </a:xfrm>
          <a:prstGeom prst="roundRect">
            <a:avLst>
              <a:gd name="adj" fmla="val 1858"/>
            </a:avLst>
          </a:prstGeom>
          <a:noFill/>
          <a:ln>
            <a:noFill/>
          </a:ln>
          <a:effectLst>
            <a:outerShdw blurRad="50800" dist="50800" dir="5400000" algn="tl" rotWithShape="0">
              <a:srgbClr val="000000">
                <a:alpha val="42750"/>
              </a:srgbClr>
            </a:outerShdw>
          </a:effectLst>
        </p:spPr>
        <p:txBody>
          <a:bodyPr spcFirstLastPara="1" wrap="square" lIns="91425" tIns="45700" rIns="91425" bIns="45700" anchor="t" anchorCtr="0">
            <a:noAutofit/>
          </a:bodyPr>
          <a:lstStyle>
            <a:lvl1pPr marR="0" lvl="0" algn="ctr"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642" name="Google Shape;642;p56"/>
          <p:cNvSpPr txBox="1">
            <a:spLocks noGrp="1"/>
          </p:cNvSpPr>
          <p:nvPr>
            <p:ph type="body" idx="6"/>
          </p:nvPr>
        </p:nvSpPr>
        <p:spPr>
          <a:xfrm>
            <a:off x="3888022" y="4827210"/>
            <a:ext cx="2934300" cy="659100"/>
          </a:xfrm>
          <a:prstGeom prst="rect">
            <a:avLst/>
          </a:prstGeom>
          <a:noFill/>
          <a:ln>
            <a:noFill/>
          </a:ln>
        </p:spPr>
        <p:txBody>
          <a:bodyPr spcFirstLastPara="1" wrap="square" lIns="91425" tIns="45700" rIns="91425" bIns="45700" anchor="t" anchorCtr="0">
            <a:no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643" name="Google Shape;643;p56"/>
          <p:cNvSpPr txBox="1">
            <a:spLocks noGrp="1"/>
          </p:cNvSpPr>
          <p:nvPr>
            <p:ph type="body" idx="7"/>
          </p:nvPr>
        </p:nvSpPr>
        <p:spPr>
          <a:xfrm>
            <a:off x="7124700" y="4250949"/>
            <a:ext cx="2932200" cy="5763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1920"/>
              <a:buNone/>
              <a:defRPr sz="2400" b="0">
                <a:solidFill>
                  <a:srgbClr val="86D1D8"/>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644" name="Google Shape;644;p56"/>
          <p:cNvSpPr>
            <a:spLocks noGrp="1"/>
          </p:cNvSpPr>
          <p:nvPr>
            <p:ph type="pic" idx="8"/>
          </p:nvPr>
        </p:nvSpPr>
        <p:spPr>
          <a:xfrm>
            <a:off x="7124699" y="2209800"/>
            <a:ext cx="2932200" cy="1524000"/>
          </a:xfrm>
          <a:prstGeom prst="roundRect">
            <a:avLst>
              <a:gd name="adj" fmla="val 1858"/>
            </a:avLst>
          </a:prstGeom>
          <a:noFill/>
          <a:ln>
            <a:noFill/>
          </a:ln>
          <a:effectLst>
            <a:outerShdw blurRad="50800" dist="50800" dir="5400000" algn="tl" rotWithShape="0">
              <a:srgbClr val="000000">
                <a:alpha val="42750"/>
              </a:srgbClr>
            </a:outerShdw>
          </a:effectLst>
        </p:spPr>
        <p:txBody>
          <a:bodyPr spcFirstLastPara="1" wrap="square" lIns="91425" tIns="45700" rIns="91425" bIns="45700" anchor="t" anchorCtr="0">
            <a:noAutofit/>
          </a:bodyPr>
          <a:lstStyle>
            <a:lvl1pPr marR="0" lvl="0" algn="ctr"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645" name="Google Shape;645;p56"/>
          <p:cNvSpPr txBox="1">
            <a:spLocks noGrp="1"/>
          </p:cNvSpPr>
          <p:nvPr>
            <p:ph type="body" idx="9"/>
          </p:nvPr>
        </p:nvSpPr>
        <p:spPr>
          <a:xfrm>
            <a:off x="7124575" y="4827208"/>
            <a:ext cx="2936100" cy="659100"/>
          </a:xfrm>
          <a:prstGeom prst="rect">
            <a:avLst/>
          </a:prstGeom>
          <a:noFill/>
          <a:ln>
            <a:noFill/>
          </a:ln>
        </p:spPr>
        <p:txBody>
          <a:bodyPr spcFirstLastPara="1" wrap="square" lIns="91425" tIns="45700" rIns="91425" bIns="45700" anchor="t" anchorCtr="0">
            <a:no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cxnSp>
        <p:nvCxnSpPr>
          <p:cNvPr id="646" name="Google Shape;646;p56"/>
          <p:cNvCxnSpPr/>
          <p:nvPr/>
        </p:nvCxnSpPr>
        <p:spPr>
          <a:xfrm>
            <a:off x="3726142" y="2133600"/>
            <a:ext cx="0" cy="3962400"/>
          </a:xfrm>
          <a:prstGeom prst="straightConnector1">
            <a:avLst/>
          </a:prstGeom>
          <a:noFill/>
          <a:ln w="12700" cap="flat" cmpd="sng">
            <a:solidFill>
              <a:srgbClr val="86D1D8">
                <a:alpha val="40000"/>
              </a:srgbClr>
            </a:solidFill>
            <a:prstDash val="solid"/>
            <a:round/>
            <a:headEnd type="none" w="sm" len="sm"/>
            <a:tailEnd type="none" w="sm" len="sm"/>
          </a:ln>
        </p:spPr>
      </p:cxnSp>
      <p:cxnSp>
        <p:nvCxnSpPr>
          <p:cNvPr id="647" name="Google Shape;647;p56"/>
          <p:cNvCxnSpPr/>
          <p:nvPr/>
        </p:nvCxnSpPr>
        <p:spPr>
          <a:xfrm>
            <a:off x="6962227" y="2133600"/>
            <a:ext cx="0" cy="3966900"/>
          </a:xfrm>
          <a:prstGeom prst="straightConnector1">
            <a:avLst/>
          </a:prstGeom>
          <a:noFill/>
          <a:ln w="12700" cap="flat" cmpd="sng">
            <a:solidFill>
              <a:srgbClr val="86D1D8">
                <a:alpha val="40000"/>
              </a:srgbClr>
            </a:solidFill>
            <a:prstDash val="solid"/>
            <a:round/>
            <a:headEnd type="none" w="sm" len="sm"/>
            <a:tailEnd type="none" w="sm" len="sm"/>
          </a:ln>
        </p:spPr>
      </p:cxnSp>
      <p:sp>
        <p:nvSpPr>
          <p:cNvPr id="648" name="Google Shape;648;p56"/>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9" name="Google Shape;649;p56"/>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0" name="Google Shape;650;p56"/>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51"/>
        <p:cNvGrpSpPr/>
        <p:nvPr/>
      </p:nvGrpSpPr>
      <p:grpSpPr>
        <a:xfrm>
          <a:off x="0" y="0"/>
          <a:ext cx="0" cy="0"/>
          <a:chOff x="0" y="0"/>
          <a:chExt cx="0" cy="0"/>
        </a:xfrm>
      </p:grpSpPr>
      <p:sp>
        <p:nvSpPr>
          <p:cNvPr id="652" name="Google Shape;652;p57"/>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lt2"/>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3" name="Google Shape;653;p57"/>
          <p:cNvSpPr txBox="1">
            <a:spLocks noGrp="1"/>
          </p:cNvSpPr>
          <p:nvPr>
            <p:ph type="body" idx="1"/>
          </p:nvPr>
        </p:nvSpPr>
        <p:spPr>
          <a:xfrm rot="5400000">
            <a:off x="3478803" y="-322632"/>
            <a:ext cx="4195500" cy="8946600"/>
          </a:xfrm>
          <a:prstGeom prst="rect">
            <a:avLst/>
          </a:prstGeom>
          <a:noFill/>
          <a:ln>
            <a:noFill/>
          </a:ln>
        </p:spPr>
        <p:txBody>
          <a:bodyPr spcFirstLastPara="1" wrap="square" lIns="91425" tIns="45700" rIns="91425" bIns="45700" anchor="t" anchorCtr="0">
            <a:noAutofit/>
          </a:bodyPr>
          <a:lstStyle>
            <a:lvl1pPr marL="457200" lvl="0" indent="-320040" algn="l" rtl="0">
              <a:spcBef>
                <a:spcPts val="1000"/>
              </a:spcBef>
              <a:spcAft>
                <a:spcPts val="0"/>
              </a:spcAft>
              <a:buSzPts val="1440"/>
              <a:buChar char="►"/>
              <a:defRPr/>
            </a:lvl1pPr>
            <a:lvl2pPr marL="914400" lvl="1" indent="-320040" algn="l" rtl="0">
              <a:spcBef>
                <a:spcPts val="1000"/>
              </a:spcBef>
              <a:spcAft>
                <a:spcPts val="0"/>
              </a:spcAft>
              <a:buSzPts val="1440"/>
              <a:buChar char="►"/>
              <a:defRPr/>
            </a:lvl2pPr>
            <a:lvl3pPr marL="1371600" lvl="2" indent="-320039" algn="l" rtl="0">
              <a:spcBef>
                <a:spcPts val="1000"/>
              </a:spcBef>
              <a:spcAft>
                <a:spcPts val="0"/>
              </a:spcAft>
              <a:buSzPts val="1440"/>
              <a:buChar char="►"/>
              <a:defRPr/>
            </a:lvl3pPr>
            <a:lvl4pPr marL="1828800" lvl="3" indent="-320039" algn="l" rtl="0">
              <a:spcBef>
                <a:spcPts val="1000"/>
              </a:spcBef>
              <a:spcAft>
                <a:spcPts val="0"/>
              </a:spcAft>
              <a:buSzPts val="1440"/>
              <a:buChar char="►"/>
              <a:defRPr/>
            </a:lvl4pPr>
            <a:lvl5pPr marL="2286000" lvl="4" indent="-320039" algn="l" rtl="0">
              <a:spcBef>
                <a:spcPts val="1000"/>
              </a:spcBef>
              <a:spcAft>
                <a:spcPts val="0"/>
              </a:spcAft>
              <a:buSzPts val="1440"/>
              <a:buChar char="►"/>
              <a:defRPr/>
            </a:lvl5pPr>
            <a:lvl6pPr marL="2743200" lvl="5" indent="-320039" algn="l" rtl="0">
              <a:spcBef>
                <a:spcPts val="1000"/>
              </a:spcBef>
              <a:spcAft>
                <a:spcPts val="0"/>
              </a:spcAft>
              <a:buSzPts val="1440"/>
              <a:buChar char="►"/>
              <a:defRPr/>
            </a:lvl6pPr>
            <a:lvl7pPr marL="3200400" lvl="6" indent="-320039" algn="l" rtl="0">
              <a:spcBef>
                <a:spcPts val="1000"/>
              </a:spcBef>
              <a:spcAft>
                <a:spcPts val="0"/>
              </a:spcAft>
              <a:buSzPts val="1440"/>
              <a:buChar char="►"/>
              <a:defRPr/>
            </a:lvl7pPr>
            <a:lvl8pPr marL="3657600" lvl="7" indent="-320040" algn="l" rtl="0">
              <a:spcBef>
                <a:spcPts val="1000"/>
              </a:spcBef>
              <a:spcAft>
                <a:spcPts val="0"/>
              </a:spcAft>
              <a:buSzPts val="1440"/>
              <a:buChar char="►"/>
              <a:defRPr/>
            </a:lvl8pPr>
            <a:lvl9pPr marL="4114800" lvl="8" indent="-320040" algn="l" rtl="0">
              <a:spcBef>
                <a:spcPts val="1000"/>
              </a:spcBef>
              <a:spcAft>
                <a:spcPts val="0"/>
              </a:spcAft>
              <a:buSzPts val="1440"/>
              <a:buChar char="►"/>
              <a:defRPr/>
            </a:lvl9pPr>
          </a:lstStyle>
          <a:p>
            <a:endParaRPr/>
          </a:p>
        </p:txBody>
      </p:sp>
      <p:sp>
        <p:nvSpPr>
          <p:cNvPr id="654" name="Google Shape;654;p57"/>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5" name="Google Shape;655;p57"/>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6" name="Google Shape;656;p57"/>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57"/>
        <p:cNvGrpSpPr/>
        <p:nvPr/>
      </p:nvGrpSpPr>
      <p:grpSpPr>
        <a:xfrm>
          <a:off x="0" y="0"/>
          <a:ext cx="0" cy="0"/>
          <a:chOff x="0" y="0"/>
          <a:chExt cx="0" cy="0"/>
        </a:xfrm>
      </p:grpSpPr>
      <p:sp>
        <p:nvSpPr>
          <p:cNvPr id="658" name="Google Shape;658;p58"/>
          <p:cNvSpPr txBox="1">
            <a:spLocks noGrp="1"/>
          </p:cNvSpPr>
          <p:nvPr>
            <p:ph type="title"/>
          </p:nvPr>
        </p:nvSpPr>
        <p:spPr>
          <a:xfrm rot="5400000">
            <a:off x="6267513" y="2466913"/>
            <a:ext cx="5826000" cy="17526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2"/>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9" name="Google Shape;659;p58"/>
          <p:cNvSpPr txBox="1">
            <a:spLocks noGrp="1"/>
          </p:cNvSpPr>
          <p:nvPr>
            <p:ph type="body" idx="1"/>
          </p:nvPr>
        </p:nvSpPr>
        <p:spPr>
          <a:xfrm rot="5400000">
            <a:off x="1679612" y="-139786"/>
            <a:ext cx="5368800" cy="7423200"/>
          </a:xfrm>
          <a:prstGeom prst="rect">
            <a:avLst/>
          </a:prstGeom>
          <a:noFill/>
          <a:ln>
            <a:noFill/>
          </a:ln>
        </p:spPr>
        <p:txBody>
          <a:bodyPr spcFirstLastPara="1" wrap="square" lIns="91425" tIns="45700" rIns="91425" bIns="45700" anchor="t" anchorCtr="0">
            <a:noAutofit/>
          </a:bodyPr>
          <a:lstStyle>
            <a:lvl1pPr marL="457200" lvl="0" indent="-320040" algn="l" rtl="0">
              <a:spcBef>
                <a:spcPts val="1000"/>
              </a:spcBef>
              <a:spcAft>
                <a:spcPts val="0"/>
              </a:spcAft>
              <a:buSzPts val="1440"/>
              <a:buChar char="►"/>
              <a:defRPr/>
            </a:lvl1pPr>
            <a:lvl2pPr marL="914400" lvl="1" indent="-320040" algn="l" rtl="0">
              <a:spcBef>
                <a:spcPts val="1000"/>
              </a:spcBef>
              <a:spcAft>
                <a:spcPts val="0"/>
              </a:spcAft>
              <a:buSzPts val="1440"/>
              <a:buChar char="►"/>
              <a:defRPr/>
            </a:lvl2pPr>
            <a:lvl3pPr marL="1371600" lvl="2" indent="-320039" algn="l" rtl="0">
              <a:spcBef>
                <a:spcPts val="1000"/>
              </a:spcBef>
              <a:spcAft>
                <a:spcPts val="0"/>
              </a:spcAft>
              <a:buSzPts val="1440"/>
              <a:buChar char="►"/>
              <a:defRPr/>
            </a:lvl3pPr>
            <a:lvl4pPr marL="1828800" lvl="3" indent="-320039" algn="l" rtl="0">
              <a:spcBef>
                <a:spcPts val="1000"/>
              </a:spcBef>
              <a:spcAft>
                <a:spcPts val="0"/>
              </a:spcAft>
              <a:buSzPts val="1440"/>
              <a:buChar char="►"/>
              <a:defRPr/>
            </a:lvl4pPr>
            <a:lvl5pPr marL="2286000" lvl="4" indent="-320039" algn="l" rtl="0">
              <a:spcBef>
                <a:spcPts val="1000"/>
              </a:spcBef>
              <a:spcAft>
                <a:spcPts val="0"/>
              </a:spcAft>
              <a:buSzPts val="1440"/>
              <a:buChar char="►"/>
              <a:defRPr/>
            </a:lvl5pPr>
            <a:lvl6pPr marL="2743200" lvl="5" indent="-320039" algn="l" rtl="0">
              <a:spcBef>
                <a:spcPts val="1000"/>
              </a:spcBef>
              <a:spcAft>
                <a:spcPts val="0"/>
              </a:spcAft>
              <a:buSzPts val="1440"/>
              <a:buChar char="►"/>
              <a:defRPr/>
            </a:lvl6pPr>
            <a:lvl7pPr marL="3200400" lvl="6" indent="-320039" algn="l" rtl="0">
              <a:spcBef>
                <a:spcPts val="1000"/>
              </a:spcBef>
              <a:spcAft>
                <a:spcPts val="0"/>
              </a:spcAft>
              <a:buSzPts val="1440"/>
              <a:buChar char="►"/>
              <a:defRPr/>
            </a:lvl7pPr>
            <a:lvl8pPr marL="3657600" lvl="7" indent="-320040" algn="l" rtl="0">
              <a:spcBef>
                <a:spcPts val="1000"/>
              </a:spcBef>
              <a:spcAft>
                <a:spcPts val="0"/>
              </a:spcAft>
              <a:buSzPts val="1440"/>
              <a:buChar char="►"/>
              <a:defRPr/>
            </a:lvl8pPr>
            <a:lvl9pPr marL="4114800" lvl="8" indent="-320040" algn="l" rtl="0">
              <a:spcBef>
                <a:spcPts val="1000"/>
              </a:spcBef>
              <a:spcAft>
                <a:spcPts val="0"/>
              </a:spcAft>
              <a:buSzPts val="1440"/>
              <a:buChar char="►"/>
              <a:defRPr/>
            </a:lvl9pPr>
          </a:lstStyle>
          <a:p>
            <a:endParaRPr/>
          </a:p>
        </p:txBody>
      </p:sp>
      <p:sp>
        <p:nvSpPr>
          <p:cNvPr id="660" name="Google Shape;660;p58"/>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1" name="Google Shape;661;p58"/>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2" name="Google Shape;662;p58"/>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710"/>
        <p:cNvGrpSpPr/>
        <p:nvPr/>
      </p:nvGrpSpPr>
      <p:grpSpPr>
        <a:xfrm>
          <a:off x="0" y="0"/>
          <a:ext cx="0" cy="0"/>
          <a:chOff x="0" y="0"/>
          <a:chExt cx="0" cy="0"/>
        </a:xfrm>
      </p:grpSpPr>
      <p:pic>
        <p:nvPicPr>
          <p:cNvPr id="711" name="Google Shape;711;p60" descr="\\DROBO-FS\QuickDrops\JB\PPTX NG\Droplets\LightingOverlay.png"/>
          <p:cNvPicPr preferRelativeResize="0"/>
          <p:nvPr/>
        </p:nvPicPr>
        <p:blipFill rotWithShape="1">
          <a:blip r:embed="rId2">
            <a:alphaModFix amt="30000"/>
          </a:blip>
          <a:srcRect/>
          <a:stretch/>
        </p:blipFill>
        <p:spPr>
          <a:xfrm>
            <a:off x="0" y="-1"/>
            <a:ext cx="12192005" cy="6858000"/>
          </a:xfrm>
          <a:prstGeom prst="rect">
            <a:avLst/>
          </a:prstGeom>
          <a:noFill/>
          <a:ln>
            <a:noFill/>
          </a:ln>
        </p:spPr>
      </p:pic>
      <p:grpSp>
        <p:nvGrpSpPr>
          <p:cNvPr id="712" name="Google Shape;712;p60"/>
          <p:cNvGrpSpPr/>
          <p:nvPr/>
        </p:nvGrpSpPr>
        <p:grpSpPr>
          <a:xfrm>
            <a:off x="0" y="0"/>
            <a:ext cx="2305051" cy="6858000"/>
            <a:chOff x="0" y="0"/>
            <a:chExt cx="2305051" cy="6858000"/>
          </a:xfrm>
        </p:grpSpPr>
        <p:sp>
          <p:nvSpPr>
            <p:cNvPr id="713" name="Google Shape;713;p60"/>
            <p:cNvSpPr/>
            <p:nvPr/>
          </p:nvSpPr>
          <p:spPr>
            <a:xfrm>
              <a:off x="1209675" y="4763"/>
              <a:ext cx="23700" cy="2181300"/>
            </a:xfrm>
            <a:prstGeom prst="rect">
              <a:avLst/>
            </a:pr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0"/>
            <p:cNvSpPr/>
            <p:nvPr/>
          </p:nvSpPr>
          <p:spPr>
            <a:xfrm>
              <a:off x="1128713"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0"/>
            <p:cNvSpPr/>
            <p:nvPr/>
          </p:nvSpPr>
          <p:spPr>
            <a:xfrm>
              <a:off x="1123950"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0"/>
            <p:cNvSpPr/>
            <p:nvPr/>
          </p:nvSpPr>
          <p:spPr>
            <a:xfrm>
              <a:off x="414338" y="9525"/>
              <a:ext cx="28500" cy="4481400"/>
            </a:xfrm>
            <a:prstGeom prst="rect">
              <a:avLst/>
            </a:pr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0"/>
            <p:cNvSpPr/>
            <p:nvPr/>
          </p:nvSpPr>
          <p:spPr>
            <a:xfrm>
              <a:off x="333375"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0"/>
            <p:cNvSpPr/>
            <p:nvPr/>
          </p:nvSpPr>
          <p:spPr>
            <a:xfrm>
              <a:off x="190500" y="9525"/>
              <a:ext cx="152400" cy="908050"/>
            </a:xfrm>
            <a:custGeom>
              <a:avLst/>
              <a:gdLst/>
              <a:ahLst/>
              <a:cxnLst/>
              <a:rect l="l" t="t" r="r" b="b"/>
              <a:pathLst>
                <a:path w="96" h="572" extrusionOk="0">
                  <a:moveTo>
                    <a:pt x="15" y="572"/>
                  </a:moveTo>
                  <a:lnTo>
                    <a:pt x="0" y="566"/>
                  </a:lnTo>
                  <a:lnTo>
                    <a:pt x="81" y="380"/>
                  </a:lnTo>
                  <a:lnTo>
                    <a:pt x="81" y="0"/>
                  </a:lnTo>
                  <a:lnTo>
                    <a:pt x="96" y="0"/>
                  </a:lnTo>
                  <a:lnTo>
                    <a:pt x="96" y="383"/>
                  </a:lnTo>
                  <a:lnTo>
                    <a:pt x="15" y="572"/>
                  </a:lnTo>
                  <a:close/>
                </a:path>
              </a:pathLst>
            </a:custGeom>
            <a:gradFill>
              <a:gsLst>
                <a:gs pos="0">
                  <a:schemeClr val="lt2"/>
                </a:gs>
                <a:gs pos="100000">
                  <a:srgbClr val="3B95DE"/>
                </a:gs>
              </a:gsLst>
              <a:lin ang="5400012" scaled="0"/>
            </a:gradFill>
            <a:ln>
              <a:noFill/>
            </a:ln>
          </p:spPr>
        </p:sp>
        <p:sp>
          <p:nvSpPr>
            <p:cNvPr id="719" name="Google Shape;719;p60"/>
            <p:cNvSpPr/>
            <p:nvPr/>
          </p:nvSpPr>
          <p:spPr>
            <a:xfrm>
              <a:off x="1290638" y="14288"/>
              <a:ext cx="376238" cy="1801813"/>
            </a:xfrm>
            <a:custGeom>
              <a:avLst/>
              <a:gdLst/>
              <a:ahLst/>
              <a:cxnLst/>
              <a:rect l="l" t="t" r="r" b="b"/>
              <a:pathLst>
                <a:path w="237" h="1135" extrusionOk="0">
                  <a:moveTo>
                    <a:pt x="222" y="1135"/>
                  </a:moveTo>
                  <a:lnTo>
                    <a:pt x="0" y="620"/>
                  </a:lnTo>
                  <a:lnTo>
                    <a:pt x="0" y="0"/>
                  </a:lnTo>
                  <a:lnTo>
                    <a:pt x="18" y="0"/>
                  </a:lnTo>
                  <a:lnTo>
                    <a:pt x="18" y="617"/>
                  </a:lnTo>
                  <a:lnTo>
                    <a:pt x="237" y="1129"/>
                  </a:lnTo>
                  <a:lnTo>
                    <a:pt x="222" y="1135"/>
                  </a:lnTo>
                  <a:close/>
                </a:path>
              </a:pathLst>
            </a:custGeom>
            <a:gradFill>
              <a:gsLst>
                <a:gs pos="0">
                  <a:schemeClr val="lt2"/>
                </a:gs>
                <a:gs pos="100000">
                  <a:srgbClr val="3B95DE"/>
                </a:gs>
              </a:gsLst>
              <a:lin ang="5400012" scaled="0"/>
            </a:gradFill>
            <a:ln>
              <a:noFill/>
            </a:ln>
          </p:spPr>
        </p:sp>
        <p:sp>
          <p:nvSpPr>
            <p:cNvPr id="720" name="Google Shape;720;p60"/>
            <p:cNvSpPr/>
            <p:nvPr/>
          </p:nvSpPr>
          <p:spPr>
            <a:xfrm>
              <a:off x="1600200"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0"/>
            <p:cNvSpPr/>
            <p:nvPr/>
          </p:nvSpPr>
          <p:spPr>
            <a:xfrm>
              <a:off x="1381125" y="9525"/>
              <a:ext cx="371475" cy="1425575"/>
            </a:xfrm>
            <a:custGeom>
              <a:avLst/>
              <a:gdLst/>
              <a:ahLst/>
              <a:cxnLst/>
              <a:rect l="l" t="t" r="r" b="b"/>
              <a:pathLst>
                <a:path w="234" h="898" extrusionOk="0">
                  <a:moveTo>
                    <a:pt x="219" y="898"/>
                  </a:moveTo>
                  <a:lnTo>
                    <a:pt x="0" y="383"/>
                  </a:lnTo>
                  <a:lnTo>
                    <a:pt x="0" y="0"/>
                  </a:lnTo>
                  <a:lnTo>
                    <a:pt x="15" y="0"/>
                  </a:lnTo>
                  <a:lnTo>
                    <a:pt x="15" y="380"/>
                  </a:lnTo>
                  <a:lnTo>
                    <a:pt x="234" y="892"/>
                  </a:lnTo>
                  <a:lnTo>
                    <a:pt x="219" y="898"/>
                  </a:lnTo>
                  <a:close/>
                </a:path>
              </a:pathLst>
            </a:custGeom>
            <a:gradFill>
              <a:gsLst>
                <a:gs pos="0">
                  <a:schemeClr val="lt2"/>
                </a:gs>
                <a:gs pos="100000">
                  <a:srgbClr val="3B95DE"/>
                </a:gs>
              </a:gsLst>
              <a:lin ang="5400012" scaled="0"/>
            </a:gradFill>
            <a:ln>
              <a:noFill/>
            </a:ln>
          </p:spPr>
        </p:sp>
        <p:sp>
          <p:nvSpPr>
            <p:cNvPr id="722" name="Google Shape;722;p60"/>
            <p:cNvSpPr/>
            <p:nvPr/>
          </p:nvSpPr>
          <p:spPr>
            <a:xfrm>
              <a:off x="1643063"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3B95DE"/>
                </a:gs>
              </a:gsLst>
              <a:lin ang="5400012" scaled="0"/>
            </a:gradFill>
            <a:ln>
              <a:noFill/>
            </a:ln>
          </p:spPr>
        </p:sp>
        <p:sp>
          <p:nvSpPr>
            <p:cNvPr id="723" name="Google Shape;723;p60"/>
            <p:cNvSpPr/>
            <p:nvPr/>
          </p:nvSpPr>
          <p:spPr>
            <a:xfrm>
              <a:off x="1685925"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0"/>
            <p:cNvSpPr/>
            <p:nvPr/>
          </p:nvSpPr>
          <p:spPr>
            <a:xfrm>
              <a:off x="168592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0"/>
            <p:cNvSpPr/>
            <p:nvPr/>
          </p:nvSpPr>
          <p:spPr>
            <a:xfrm>
              <a:off x="1743075" y="4763"/>
              <a:ext cx="419100" cy="522288"/>
            </a:xfrm>
            <a:custGeom>
              <a:avLst/>
              <a:gdLst/>
              <a:ahLst/>
              <a:cxnLst/>
              <a:rect l="l" t="t" r="r" b="b"/>
              <a:pathLst>
                <a:path w="264" h="329" extrusionOk="0">
                  <a:moveTo>
                    <a:pt x="252" y="329"/>
                  </a:moveTo>
                  <a:lnTo>
                    <a:pt x="45" y="120"/>
                  </a:lnTo>
                  <a:lnTo>
                    <a:pt x="0" y="6"/>
                  </a:lnTo>
                  <a:lnTo>
                    <a:pt x="15" y="0"/>
                  </a:lnTo>
                  <a:lnTo>
                    <a:pt x="60" y="111"/>
                  </a:lnTo>
                  <a:lnTo>
                    <a:pt x="264" y="317"/>
                  </a:lnTo>
                  <a:lnTo>
                    <a:pt x="252" y="329"/>
                  </a:lnTo>
                  <a:close/>
                </a:path>
              </a:pathLst>
            </a:custGeom>
            <a:gradFill>
              <a:gsLst>
                <a:gs pos="0">
                  <a:schemeClr val="lt2"/>
                </a:gs>
                <a:gs pos="100000">
                  <a:srgbClr val="3B95DE"/>
                </a:gs>
              </a:gsLst>
              <a:lin ang="5400012" scaled="0"/>
            </a:gradFill>
            <a:ln>
              <a:noFill/>
            </a:ln>
          </p:spPr>
        </p:sp>
        <p:sp>
          <p:nvSpPr>
            <p:cNvPr id="726" name="Google Shape;726;p60"/>
            <p:cNvSpPr/>
            <p:nvPr/>
          </p:nvSpPr>
          <p:spPr>
            <a:xfrm>
              <a:off x="2119313"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60"/>
            <p:cNvSpPr/>
            <p:nvPr/>
          </p:nvSpPr>
          <p:spPr>
            <a:xfrm>
              <a:off x="952500" y="4763"/>
              <a:ext cx="152400" cy="908050"/>
            </a:xfrm>
            <a:custGeom>
              <a:avLst/>
              <a:gdLst/>
              <a:ahLst/>
              <a:cxnLst/>
              <a:rect l="l" t="t" r="r" b="b"/>
              <a:pathLst>
                <a:path w="96" h="572" extrusionOk="0">
                  <a:moveTo>
                    <a:pt x="15" y="572"/>
                  </a:moveTo>
                  <a:lnTo>
                    <a:pt x="0" y="572"/>
                  </a:lnTo>
                  <a:lnTo>
                    <a:pt x="0" y="189"/>
                  </a:lnTo>
                  <a:lnTo>
                    <a:pt x="81" y="0"/>
                  </a:lnTo>
                  <a:lnTo>
                    <a:pt x="96" y="6"/>
                  </a:lnTo>
                  <a:lnTo>
                    <a:pt x="15" y="192"/>
                  </a:lnTo>
                  <a:lnTo>
                    <a:pt x="15" y="572"/>
                  </a:lnTo>
                  <a:close/>
                </a:path>
              </a:pathLst>
            </a:custGeom>
            <a:gradFill>
              <a:gsLst>
                <a:gs pos="0">
                  <a:schemeClr val="lt2"/>
                </a:gs>
                <a:gs pos="100000">
                  <a:srgbClr val="3B95DE"/>
                </a:gs>
              </a:gsLst>
              <a:lin ang="5400012" scaled="0"/>
            </a:gradFill>
            <a:ln>
              <a:noFill/>
            </a:ln>
          </p:spPr>
        </p:sp>
        <p:sp>
          <p:nvSpPr>
            <p:cNvPr id="728" name="Google Shape;728;p60"/>
            <p:cNvSpPr/>
            <p:nvPr/>
          </p:nvSpPr>
          <p:spPr>
            <a:xfrm>
              <a:off x="8667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60"/>
            <p:cNvSpPr/>
            <p:nvPr/>
          </p:nvSpPr>
          <p:spPr>
            <a:xfrm>
              <a:off x="890588" y="15541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60"/>
            <p:cNvSpPr/>
            <p:nvPr/>
          </p:nvSpPr>
          <p:spPr>
            <a:xfrm>
              <a:off x="738188" y="5622925"/>
              <a:ext cx="338138" cy="1216025"/>
            </a:xfrm>
            <a:custGeom>
              <a:avLst/>
              <a:gdLst/>
              <a:ahLst/>
              <a:cxnLst/>
              <a:rect l="l" t="t" r="r" b="b"/>
              <a:pathLst>
                <a:path w="213" h="766" extrusionOk="0">
                  <a:moveTo>
                    <a:pt x="213" y="766"/>
                  </a:moveTo>
                  <a:lnTo>
                    <a:pt x="195" y="766"/>
                  </a:lnTo>
                  <a:lnTo>
                    <a:pt x="195" y="464"/>
                  </a:lnTo>
                  <a:lnTo>
                    <a:pt x="0" y="6"/>
                  </a:lnTo>
                  <a:lnTo>
                    <a:pt x="12" y="0"/>
                  </a:lnTo>
                  <a:lnTo>
                    <a:pt x="213" y="461"/>
                  </a:lnTo>
                  <a:lnTo>
                    <a:pt x="213" y="766"/>
                  </a:lnTo>
                  <a:close/>
                </a:path>
              </a:pathLst>
            </a:custGeom>
            <a:gradFill>
              <a:gsLst>
                <a:gs pos="0">
                  <a:schemeClr val="lt2"/>
                </a:gs>
                <a:gs pos="100000">
                  <a:srgbClr val="3B95DE"/>
                </a:gs>
              </a:gsLst>
              <a:lin ang="5400012" scaled="0"/>
            </a:gradFill>
            <a:ln>
              <a:noFill/>
            </a:ln>
          </p:spPr>
        </p:sp>
        <p:sp>
          <p:nvSpPr>
            <p:cNvPr id="731" name="Google Shape;731;p60"/>
            <p:cNvSpPr/>
            <p:nvPr/>
          </p:nvSpPr>
          <p:spPr>
            <a:xfrm>
              <a:off x="647700" y="5480050"/>
              <a:ext cx="157163" cy="157163"/>
            </a:xfrm>
            <a:custGeom>
              <a:avLst/>
              <a:gdLst/>
              <a:ahLst/>
              <a:cxnLst/>
              <a:rect l="l" t="t" r="r" b="b"/>
              <a:pathLst>
                <a:path w="33" h="33" extrusionOk="0">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60"/>
            <p:cNvSpPr/>
            <p:nvPr/>
          </p:nvSpPr>
          <p:spPr>
            <a:xfrm>
              <a:off x="666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60"/>
            <p:cNvSpPr/>
            <p:nvPr/>
          </p:nvSpPr>
          <p:spPr>
            <a:xfrm>
              <a:off x="0" y="3897313"/>
              <a:ext cx="133350" cy="266700"/>
            </a:xfrm>
            <a:custGeom>
              <a:avLst/>
              <a:gdLst/>
              <a:ahLst/>
              <a:cxnLst/>
              <a:rect l="l" t="t" r="r" b="b"/>
              <a:pathLst>
                <a:path w="84" h="168" extrusionOk="0">
                  <a:moveTo>
                    <a:pt x="69" y="168"/>
                  </a:moveTo>
                  <a:lnTo>
                    <a:pt x="0" y="6"/>
                  </a:lnTo>
                  <a:lnTo>
                    <a:pt x="12" y="0"/>
                  </a:lnTo>
                  <a:lnTo>
                    <a:pt x="84" y="162"/>
                  </a:lnTo>
                  <a:lnTo>
                    <a:pt x="69" y="168"/>
                  </a:lnTo>
                  <a:close/>
                </a:path>
              </a:pathLst>
            </a:custGeom>
            <a:gradFill>
              <a:gsLst>
                <a:gs pos="0">
                  <a:schemeClr val="lt2"/>
                </a:gs>
                <a:gs pos="100000">
                  <a:srgbClr val="3B95DE"/>
                </a:gs>
              </a:gsLst>
              <a:lin ang="5400012" scaled="0"/>
            </a:gradFill>
            <a:ln>
              <a:noFill/>
            </a:ln>
          </p:spPr>
        </p:sp>
        <p:sp>
          <p:nvSpPr>
            <p:cNvPr id="734" name="Google Shape;734;p60"/>
            <p:cNvSpPr/>
            <p:nvPr/>
          </p:nvSpPr>
          <p:spPr>
            <a:xfrm>
              <a:off x="66675" y="414972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60"/>
            <p:cNvSpPr/>
            <p:nvPr/>
          </p:nvSpPr>
          <p:spPr>
            <a:xfrm>
              <a:off x="0" y="1644650"/>
              <a:ext cx="133350" cy="269875"/>
            </a:xfrm>
            <a:custGeom>
              <a:avLst/>
              <a:gdLst/>
              <a:ahLst/>
              <a:cxnLst/>
              <a:rect l="l" t="t" r="r" b="b"/>
              <a:pathLst>
                <a:path w="84" h="170" extrusionOk="0">
                  <a:moveTo>
                    <a:pt x="12" y="170"/>
                  </a:moveTo>
                  <a:lnTo>
                    <a:pt x="0" y="164"/>
                  </a:lnTo>
                  <a:lnTo>
                    <a:pt x="69" y="0"/>
                  </a:lnTo>
                  <a:lnTo>
                    <a:pt x="84" y="6"/>
                  </a:lnTo>
                  <a:lnTo>
                    <a:pt x="12" y="170"/>
                  </a:lnTo>
                  <a:close/>
                </a:path>
              </a:pathLst>
            </a:custGeom>
            <a:gradFill>
              <a:gsLst>
                <a:gs pos="0">
                  <a:schemeClr val="lt2"/>
                </a:gs>
                <a:gs pos="100000">
                  <a:srgbClr val="3B95DE"/>
                </a:gs>
              </a:gsLst>
              <a:lin ang="5400012" scaled="0"/>
            </a:gradFill>
            <a:ln>
              <a:noFill/>
            </a:ln>
          </p:spPr>
        </p:sp>
        <p:sp>
          <p:nvSpPr>
            <p:cNvPr id="736" name="Google Shape;736;p60"/>
            <p:cNvSpPr/>
            <p:nvPr/>
          </p:nvSpPr>
          <p:spPr>
            <a:xfrm>
              <a:off x="66675" y="146843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60"/>
            <p:cNvSpPr/>
            <p:nvPr/>
          </p:nvSpPr>
          <p:spPr>
            <a:xfrm>
              <a:off x="695325" y="4763"/>
              <a:ext cx="309563" cy="1558925"/>
            </a:xfrm>
            <a:custGeom>
              <a:avLst/>
              <a:gdLst/>
              <a:ahLst/>
              <a:cxnLst/>
              <a:rect l="l" t="t" r="r" b="b"/>
              <a:pathLst>
                <a:path w="195" h="982" extrusionOk="0">
                  <a:moveTo>
                    <a:pt x="195" y="982"/>
                  </a:moveTo>
                  <a:lnTo>
                    <a:pt x="177" y="982"/>
                  </a:lnTo>
                  <a:lnTo>
                    <a:pt x="177" y="805"/>
                  </a:lnTo>
                  <a:lnTo>
                    <a:pt x="0" y="629"/>
                  </a:lnTo>
                  <a:lnTo>
                    <a:pt x="0" y="0"/>
                  </a:lnTo>
                  <a:lnTo>
                    <a:pt x="18" y="0"/>
                  </a:lnTo>
                  <a:lnTo>
                    <a:pt x="18" y="623"/>
                  </a:lnTo>
                  <a:lnTo>
                    <a:pt x="195" y="796"/>
                  </a:lnTo>
                  <a:lnTo>
                    <a:pt x="195" y="982"/>
                  </a:lnTo>
                  <a:close/>
                </a:path>
              </a:pathLst>
            </a:custGeom>
            <a:gradFill>
              <a:gsLst>
                <a:gs pos="0">
                  <a:schemeClr val="lt2"/>
                </a:gs>
                <a:gs pos="100000">
                  <a:srgbClr val="3B95DE"/>
                </a:gs>
              </a:gsLst>
              <a:lin ang="5400012" scaled="0"/>
            </a:gradFill>
            <a:ln>
              <a:noFill/>
            </a:ln>
          </p:spPr>
        </p:sp>
        <p:sp>
          <p:nvSpPr>
            <p:cNvPr id="738" name="Google Shape;738;p60"/>
            <p:cNvSpPr/>
            <p:nvPr/>
          </p:nvSpPr>
          <p:spPr>
            <a:xfrm>
              <a:off x="57150" y="48815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60"/>
            <p:cNvSpPr/>
            <p:nvPr/>
          </p:nvSpPr>
          <p:spPr>
            <a:xfrm>
              <a:off x="138113" y="5060950"/>
              <a:ext cx="304800" cy="1778000"/>
            </a:xfrm>
            <a:custGeom>
              <a:avLst/>
              <a:gdLst/>
              <a:ahLst/>
              <a:cxnLst/>
              <a:rect l="l" t="t" r="r" b="b"/>
              <a:pathLst>
                <a:path w="192" h="1120" extrusionOk="0">
                  <a:moveTo>
                    <a:pt x="192" y="1120"/>
                  </a:moveTo>
                  <a:lnTo>
                    <a:pt x="177" y="1120"/>
                  </a:lnTo>
                  <a:lnTo>
                    <a:pt x="177" y="360"/>
                  </a:lnTo>
                  <a:lnTo>
                    <a:pt x="0" y="183"/>
                  </a:lnTo>
                  <a:lnTo>
                    <a:pt x="0" y="0"/>
                  </a:lnTo>
                  <a:lnTo>
                    <a:pt x="15" y="0"/>
                  </a:lnTo>
                  <a:lnTo>
                    <a:pt x="15" y="177"/>
                  </a:lnTo>
                  <a:lnTo>
                    <a:pt x="192" y="354"/>
                  </a:lnTo>
                  <a:lnTo>
                    <a:pt x="192" y="1120"/>
                  </a:lnTo>
                  <a:close/>
                </a:path>
              </a:pathLst>
            </a:custGeom>
            <a:gradFill>
              <a:gsLst>
                <a:gs pos="0">
                  <a:schemeClr val="lt2"/>
                </a:gs>
                <a:gs pos="100000">
                  <a:srgbClr val="3B95DE"/>
                </a:gs>
              </a:gsLst>
              <a:lin ang="5400012" scaled="0"/>
            </a:gradFill>
            <a:ln>
              <a:noFill/>
            </a:ln>
          </p:spPr>
        </p:sp>
        <p:sp>
          <p:nvSpPr>
            <p:cNvPr id="740" name="Google Shape;740;p60"/>
            <p:cNvSpPr/>
            <p:nvPr/>
          </p:nvSpPr>
          <p:spPr>
            <a:xfrm>
              <a:off x="561975"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60"/>
            <p:cNvSpPr/>
            <p:nvPr/>
          </p:nvSpPr>
          <p:spPr>
            <a:xfrm>
              <a:off x="642938" y="6610350"/>
              <a:ext cx="23700" cy="243000"/>
            </a:xfrm>
            <a:prstGeom prst="rect">
              <a:avLst/>
            </a:pr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60"/>
            <p:cNvSpPr/>
            <p:nvPr/>
          </p:nvSpPr>
          <p:spPr>
            <a:xfrm>
              <a:off x="76200"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60"/>
            <p:cNvSpPr/>
            <p:nvPr/>
          </p:nvSpPr>
          <p:spPr>
            <a:xfrm>
              <a:off x="0" y="5978525"/>
              <a:ext cx="190500" cy="461963"/>
            </a:xfrm>
            <a:custGeom>
              <a:avLst/>
              <a:gdLst/>
              <a:ahLst/>
              <a:cxnLst/>
              <a:rect l="l" t="t" r="r" b="b"/>
              <a:pathLst>
                <a:path w="120" h="291" extrusionOk="0">
                  <a:moveTo>
                    <a:pt x="120" y="291"/>
                  </a:moveTo>
                  <a:lnTo>
                    <a:pt x="105" y="291"/>
                  </a:lnTo>
                  <a:lnTo>
                    <a:pt x="105" y="114"/>
                  </a:lnTo>
                  <a:lnTo>
                    <a:pt x="0" y="9"/>
                  </a:lnTo>
                  <a:lnTo>
                    <a:pt x="12" y="0"/>
                  </a:lnTo>
                  <a:lnTo>
                    <a:pt x="120" y="108"/>
                  </a:lnTo>
                  <a:lnTo>
                    <a:pt x="120" y="291"/>
                  </a:lnTo>
                  <a:close/>
                </a:path>
              </a:pathLst>
            </a:custGeom>
            <a:gradFill>
              <a:gsLst>
                <a:gs pos="0">
                  <a:schemeClr val="lt2"/>
                </a:gs>
                <a:gs pos="100000">
                  <a:srgbClr val="3B95DE"/>
                </a:gs>
              </a:gsLst>
              <a:lin ang="5400012" scaled="0"/>
            </a:gradFill>
            <a:ln>
              <a:noFill/>
            </a:ln>
          </p:spPr>
        </p:sp>
        <p:sp>
          <p:nvSpPr>
            <p:cNvPr id="744" name="Google Shape;744;p60"/>
            <p:cNvSpPr/>
            <p:nvPr/>
          </p:nvSpPr>
          <p:spPr>
            <a:xfrm>
              <a:off x="1014413" y="1801813"/>
              <a:ext cx="214313" cy="755650"/>
            </a:xfrm>
            <a:custGeom>
              <a:avLst/>
              <a:gdLst/>
              <a:ahLst/>
              <a:cxnLst/>
              <a:rect l="l" t="t" r="r" b="b"/>
              <a:pathLst>
                <a:path w="135" h="476" extrusionOk="0">
                  <a:moveTo>
                    <a:pt x="12" y="476"/>
                  </a:moveTo>
                  <a:lnTo>
                    <a:pt x="0" y="476"/>
                  </a:lnTo>
                  <a:lnTo>
                    <a:pt x="0" y="128"/>
                  </a:lnTo>
                  <a:lnTo>
                    <a:pt x="126" y="0"/>
                  </a:lnTo>
                  <a:lnTo>
                    <a:pt x="135" y="9"/>
                  </a:lnTo>
                  <a:lnTo>
                    <a:pt x="12" y="131"/>
                  </a:lnTo>
                  <a:lnTo>
                    <a:pt x="12" y="476"/>
                  </a:lnTo>
                  <a:close/>
                </a:path>
              </a:pathLst>
            </a:custGeom>
            <a:gradFill>
              <a:gsLst>
                <a:gs pos="0">
                  <a:schemeClr val="lt2"/>
                </a:gs>
                <a:gs pos="100000">
                  <a:srgbClr val="3B95DE"/>
                </a:gs>
              </a:gsLst>
              <a:lin ang="5400012" scaled="0"/>
            </a:gradFill>
            <a:ln>
              <a:noFill/>
            </a:ln>
          </p:spPr>
        </p:sp>
        <p:sp>
          <p:nvSpPr>
            <p:cNvPr id="745" name="Google Shape;745;p60"/>
            <p:cNvSpPr/>
            <p:nvPr/>
          </p:nvSpPr>
          <p:spPr>
            <a:xfrm>
              <a:off x="938213" y="2547938"/>
              <a:ext cx="166688" cy="160338"/>
            </a:xfrm>
            <a:custGeom>
              <a:avLst/>
              <a:gdLst/>
              <a:ahLst/>
              <a:cxnLst/>
              <a:rect l="l" t="t" r="r" b="b"/>
              <a:pathLst>
                <a:path w="35" h="34" extrusionOk="0">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60"/>
            <p:cNvSpPr/>
            <p:nvPr/>
          </p:nvSpPr>
          <p:spPr>
            <a:xfrm>
              <a:off x="595313" y="4763"/>
              <a:ext cx="638175" cy="4025900"/>
            </a:xfrm>
            <a:custGeom>
              <a:avLst/>
              <a:gdLst/>
              <a:ahLst/>
              <a:cxnLst/>
              <a:rect l="l" t="t" r="r" b="b"/>
              <a:pathLst>
                <a:path w="402" h="2536" extrusionOk="0">
                  <a:moveTo>
                    <a:pt x="402" y="2536"/>
                  </a:moveTo>
                  <a:lnTo>
                    <a:pt x="387" y="2536"/>
                  </a:lnTo>
                  <a:lnTo>
                    <a:pt x="387" y="2311"/>
                  </a:lnTo>
                  <a:lnTo>
                    <a:pt x="0" y="1925"/>
                  </a:lnTo>
                  <a:lnTo>
                    <a:pt x="0" y="0"/>
                  </a:lnTo>
                  <a:lnTo>
                    <a:pt x="15" y="0"/>
                  </a:lnTo>
                  <a:lnTo>
                    <a:pt x="15" y="1916"/>
                  </a:lnTo>
                  <a:lnTo>
                    <a:pt x="402" y="2302"/>
                  </a:lnTo>
                  <a:lnTo>
                    <a:pt x="402" y="2536"/>
                  </a:lnTo>
                  <a:close/>
                </a:path>
              </a:pathLst>
            </a:custGeom>
            <a:gradFill>
              <a:gsLst>
                <a:gs pos="0">
                  <a:schemeClr val="lt2"/>
                </a:gs>
                <a:gs pos="100000">
                  <a:srgbClr val="3B95DE"/>
                </a:gs>
              </a:gsLst>
              <a:lin ang="5400012" scaled="0"/>
            </a:gradFill>
            <a:ln>
              <a:noFill/>
            </a:ln>
          </p:spPr>
        </p:sp>
        <p:sp>
          <p:nvSpPr>
            <p:cNvPr id="747" name="Google Shape;747;p60"/>
            <p:cNvSpPr/>
            <p:nvPr/>
          </p:nvSpPr>
          <p:spPr>
            <a:xfrm>
              <a:off x="1223963"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3B95DE"/>
                </a:gs>
              </a:gsLst>
              <a:lin ang="5400012" scaled="0"/>
            </a:gradFill>
            <a:ln>
              <a:noFill/>
            </a:ln>
          </p:spPr>
        </p:sp>
        <p:sp>
          <p:nvSpPr>
            <p:cNvPr id="748" name="Google Shape;748;p60"/>
            <p:cNvSpPr/>
            <p:nvPr/>
          </p:nvSpPr>
          <p:spPr>
            <a:xfrm>
              <a:off x="1300163" y="1849438"/>
              <a:ext cx="109538" cy="107950"/>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60"/>
            <p:cNvSpPr/>
            <p:nvPr/>
          </p:nvSpPr>
          <p:spPr>
            <a:xfrm>
              <a:off x="280988" y="3417888"/>
              <a:ext cx="142875" cy="474663"/>
            </a:xfrm>
            <a:custGeom>
              <a:avLst/>
              <a:gdLst/>
              <a:ahLst/>
              <a:cxnLst/>
              <a:rect l="l" t="t" r="r" b="b"/>
              <a:pathLst>
                <a:path w="90" h="299" extrusionOk="0">
                  <a:moveTo>
                    <a:pt x="12" y="299"/>
                  </a:moveTo>
                  <a:lnTo>
                    <a:pt x="0" y="299"/>
                  </a:lnTo>
                  <a:lnTo>
                    <a:pt x="0" y="80"/>
                  </a:lnTo>
                  <a:lnTo>
                    <a:pt x="81" y="0"/>
                  </a:lnTo>
                  <a:lnTo>
                    <a:pt x="90" y="8"/>
                  </a:lnTo>
                  <a:lnTo>
                    <a:pt x="12" y="83"/>
                  </a:lnTo>
                  <a:lnTo>
                    <a:pt x="12" y="299"/>
                  </a:lnTo>
                  <a:close/>
                </a:path>
              </a:pathLst>
            </a:custGeom>
            <a:gradFill>
              <a:gsLst>
                <a:gs pos="0">
                  <a:schemeClr val="lt2"/>
                </a:gs>
                <a:gs pos="100000">
                  <a:srgbClr val="3B95DE"/>
                </a:gs>
              </a:gsLst>
              <a:lin ang="5400012" scaled="0"/>
            </a:gradFill>
            <a:ln>
              <a:noFill/>
            </a:ln>
          </p:spPr>
        </p:sp>
        <p:sp>
          <p:nvSpPr>
            <p:cNvPr id="750" name="Google Shape;750;p60"/>
            <p:cNvSpPr/>
            <p:nvPr/>
          </p:nvSpPr>
          <p:spPr>
            <a:xfrm>
              <a:off x="238125" y="3883025"/>
              <a:ext cx="109538" cy="109538"/>
            </a:xfrm>
            <a:custGeom>
              <a:avLst/>
              <a:gdLst/>
              <a:ahLst/>
              <a:cxnLst/>
              <a:rect l="l" t="t" r="r" b="b"/>
              <a:pathLst>
                <a:path w="23" h="23" extrusionOk="0">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60"/>
            <p:cNvSpPr/>
            <p:nvPr/>
          </p:nvSpPr>
          <p:spPr>
            <a:xfrm>
              <a:off x="4763" y="2166938"/>
              <a:ext cx="114300" cy="452438"/>
            </a:xfrm>
            <a:custGeom>
              <a:avLst/>
              <a:gdLst/>
              <a:ahLst/>
              <a:cxnLst/>
              <a:rect l="l" t="t" r="r" b="b"/>
              <a:pathLst>
                <a:path w="72" h="285" extrusionOk="0">
                  <a:moveTo>
                    <a:pt x="6" y="285"/>
                  </a:moveTo>
                  <a:lnTo>
                    <a:pt x="0" y="276"/>
                  </a:lnTo>
                  <a:lnTo>
                    <a:pt x="60" y="216"/>
                  </a:lnTo>
                  <a:lnTo>
                    <a:pt x="60" y="0"/>
                  </a:lnTo>
                  <a:lnTo>
                    <a:pt x="72" y="0"/>
                  </a:lnTo>
                  <a:lnTo>
                    <a:pt x="72" y="222"/>
                  </a:lnTo>
                  <a:lnTo>
                    <a:pt x="6" y="285"/>
                  </a:lnTo>
                  <a:close/>
                </a:path>
              </a:pathLst>
            </a:custGeom>
            <a:gradFill>
              <a:gsLst>
                <a:gs pos="0">
                  <a:schemeClr val="lt2"/>
                </a:gs>
                <a:gs pos="100000">
                  <a:srgbClr val="3B95DE"/>
                </a:gs>
              </a:gsLst>
              <a:lin ang="5400012" scaled="0"/>
            </a:gradFill>
            <a:ln>
              <a:noFill/>
            </a:ln>
          </p:spPr>
        </p:sp>
        <p:sp>
          <p:nvSpPr>
            <p:cNvPr id="752" name="Google Shape;752;p60"/>
            <p:cNvSpPr/>
            <p:nvPr/>
          </p:nvSpPr>
          <p:spPr>
            <a:xfrm>
              <a:off x="52388" y="2066925"/>
              <a:ext cx="109538" cy="109538"/>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60"/>
            <p:cNvSpPr/>
            <p:nvPr/>
          </p:nvSpPr>
          <p:spPr>
            <a:xfrm>
              <a:off x="1228725" y="4662488"/>
              <a:ext cx="23700" cy="2181300"/>
            </a:xfrm>
            <a:prstGeom prst="rect">
              <a:avLst/>
            </a:pr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60"/>
            <p:cNvSpPr/>
            <p:nvPr/>
          </p:nvSpPr>
          <p:spPr>
            <a:xfrm>
              <a:off x="1319213" y="5041900"/>
              <a:ext cx="371475" cy="1801813"/>
            </a:xfrm>
            <a:custGeom>
              <a:avLst/>
              <a:gdLst/>
              <a:ahLst/>
              <a:cxnLst/>
              <a:rect l="l" t="t" r="r" b="b"/>
              <a:pathLst>
                <a:path w="234" h="1135" extrusionOk="0">
                  <a:moveTo>
                    <a:pt x="15" y="1135"/>
                  </a:moveTo>
                  <a:lnTo>
                    <a:pt x="0" y="1135"/>
                  </a:lnTo>
                  <a:lnTo>
                    <a:pt x="0" y="515"/>
                  </a:lnTo>
                  <a:lnTo>
                    <a:pt x="0" y="512"/>
                  </a:lnTo>
                  <a:lnTo>
                    <a:pt x="219" y="0"/>
                  </a:lnTo>
                  <a:lnTo>
                    <a:pt x="234" y="6"/>
                  </a:lnTo>
                  <a:lnTo>
                    <a:pt x="15" y="518"/>
                  </a:lnTo>
                  <a:lnTo>
                    <a:pt x="15" y="1135"/>
                  </a:lnTo>
                  <a:close/>
                </a:path>
              </a:pathLst>
            </a:custGeom>
            <a:gradFill>
              <a:gsLst>
                <a:gs pos="0">
                  <a:schemeClr val="lt2"/>
                </a:gs>
                <a:gs pos="100000">
                  <a:srgbClr val="3B95DE"/>
                </a:gs>
              </a:gsLst>
              <a:lin ang="5400012" scaled="0"/>
            </a:gradFill>
            <a:ln>
              <a:noFill/>
            </a:ln>
          </p:spPr>
        </p:sp>
        <p:sp>
          <p:nvSpPr>
            <p:cNvPr id="755" name="Google Shape;755;p60"/>
            <p:cNvSpPr/>
            <p:nvPr/>
          </p:nvSpPr>
          <p:spPr>
            <a:xfrm>
              <a:off x="1147763"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60"/>
            <p:cNvSpPr/>
            <p:nvPr/>
          </p:nvSpPr>
          <p:spPr>
            <a:xfrm>
              <a:off x="819150" y="3983038"/>
              <a:ext cx="347663" cy="2860675"/>
            </a:xfrm>
            <a:custGeom>
              <a:avLst/>
              <a:gdLst/>
              <a:ahLst/>
              <a:cxnLst/>
              <a:rect l="l" t="t" r="r" b="b"/>
              <a:pathLst>
                <a:path w="219" h="1802" extrusionOk="0">
                  <a:moveTo>
                    <a:pt x="219" y="1802"/>
                  </a:moveTo>
                  <a:lnTo>
                    <a:pt x="201" y="1802"/>
                  </a:lnTo>
                  <a:lnTo>
                    <a:pt x="201" y="1185"/>
                  </a:lnTo>
                  <a:lnTo>
                    <a:pt x="0" y="3"/>
                  </a:lnTo>
                  <a:lnTo>
                    <a:pt x="15" y="0"/>
                  </a:lnTo>
                  <a:lnTo>
                    <a:pt x="219" y="1185"/>
                  </a:lnTo>
                  <a:lnTo>
                    <a:pt x="219" y="1802"/>
                  </a:lnTo>
                  <a:close/>
                </a:path>
              </a:pathLst>
            </a:custGeom>
            <a:gradFill>
              <a:gsLst>
                <a:gs pos="0">
                  <a:schemeClr val="lt2"/>
                </a:gs>
                <a:gs pos="100000">
                  <a:srgbClr val="3B95DE"/>
                </a:gs>
              </a:gsLst>
              <a:lin ang="5400012" scaled="0"/>
            </a:gradFill>
            <a:ln>
              <a:noFill/>
            </a:ln>
          </p:spPr>
        </p:sp>
        <p:sp>
          <p:nvSpPr>
            <p:cNvPr id="757" name="Google Shape;757;p60"/>
            <p:cNvSpPr/>
            <p:nvPr/>
          </p:nvSpPr>
          <p:spPr>
            <a:xfrm>
              <a:off x="728663" y="3806825"/>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60"/>
            <p:cNvSpPr/>
            <p:nvPr/>
          </p:nvSpPr>
          <p:spPr>
            <a:xfrm>
              <a:off x="1624013"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60"/>
            <p:cNvSpPr/>
            <p:nvPr/>
          </p:nvSpPr>
          <p:spPr>
            <a:xfrm>
              <a:off x="1404938" y="5422900"/>
              <a:ext cx="371475" cy="1425575"/>
            </a:xfrm>
            <a:custGeom>
              <a:avLst/>
              <a:gdLst/>
              <a:ahLst/>
              <a:cxnLst/>
              <a:rect l="l" t="t" r="r" b="b"/>
              <a:pathLst>
                <a:path w="234" h="898" extrusionOk="0">
                  <a:moveTo>
                    <a:pt x="18" y="898"/>
                  </a:moveTo>
                  <a:lnTo>
                    <a:pt x="0" y="898"/>
                  </a:lnTo>
                  <a:lnTo>
                    <a:pt x="0" y="515"/>
                  </a:lnTo>
                  <a:lnTo>
                    <a:pt x="0" y="512"/>
                  </a:lnTo>
                  <a:lnTo>
                    <a:pt x="222" y="0"/>
                  </a:lnTo>
                  <a:lnTo>
                    <a:pt x="234" y="6"/>
                  </a:lnTo>
                  <a:lnTo>
                    <a:pt x="18" y="518"/>
                  </a:lnTo>
                  <a:lnTo>
                    <a:pt x="18" y="898"/>
                  </a:lnTo>
                  <a:close/>
                </a:path>
              </a:pathLst>
            </a:custGeom>
            <a:gradFill>
              <a:gsLst>
                <a:gs pos="0">
                  <a:schemeClr val="lt2"/>
                </a:gs>
                <a:gs pos="100000">
                  <a:srgbClr val="3B95DE"/>
                </a:gs>
              </a:gsLst>
              <a:lin ang="5400012" scaled="0"/>
            </a:gradFill>
            <a:ln>
              <a:noFill/>
            </a:ln>
          </p:spPr>
        </p:sp>
        <p:sp>
          <p:nvSpPr>
            <p:cNvPr id="760" name="Google Shape;760;p60"/>
            <p:cNvSpPr/>
            <p:nvPr/>
          </p:nvSpPr>
          <p:spPr>
            <a:xfrm>
              <a:off x="1666875"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3B95DE"/>
                </a:gs>
              </a:gsLst>
              <a:lin ang="5400012" scaled="0"/>
            </a:gradFill>
            <a:ln>
              <a:noFill/>
            </a:ln>
          </p:spPr>
        </p:sp>
        <p:sp>
          <p:nvSpPr>
            <p:cNvPr id="761" name="Google Shape;761;p60"/>
            <p:cNvSpPr/>
            <p:nvPr/>
          </p:nvSpPr>
          <p:spPr>
            <a:xfrm>
              <a:off x="1709738"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60"/>
            <p:cNvSpPr/>
            <p:nvPr/>
          </p:nvSpPr>
          <p:spPr>
            <a:xfrm>
              <a:off x="1709738"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60"/>
            <p:cNvSpPr/>
            <p:nvPr/>
          </p:nvSpPr>
          <p:spPr>
            <a:xfrm>
              <a:off x="1766888" y="6330950"/>
              <a:ext cx="419100" cy="527050"/>
            </a:xfrm>
            <a:custGeom>
              <a:avLst/>
              <a:gdLst/>
              <a:ahLst/>
              <a:cxnLst/>
              <a:rect l="l" t="t" r="r" b="b"/>
              <a:pathLst>
                <a:path w="264" h="332" extrusionOk="0">
                  <a:moveTo>
                    <a:pt x="12" y="332"/>
                  </a:moveTo>
                  <a:lnTo>
                    <a:pt x="0" y="326"/>
                  </a:lnTo>
                  <a:lnTo>
                    <a:pt x="45" y="206"/>
                  </a:lnTo>
                  <a:lnTo>
                    <a:pt x="255" y="0"/>
                  </a:lnTo>
                  <a:lnTo>
                    <a:pt x="264" y="12"/>
                  </a:lnTo>
                  <a:lnTo>
                    <a:pt x="60" y="215"/>
                  </a:lnTo>
                  <a:lnTo>
                    <a:pt x="12" y="332"/>
                  </a:lnTo>
                  <a:close/>
                </a:path>
              </a:pathLst>
            </a:custGeom>
            <a:gradFill>
              <a:gsLst>
                <a:gs pos="0">
                  <a:schemeClr val="lt2"/>
                </a:gs>
                <a:gs pos="100000">
                  <a:srgbClr val="3B95DE"/>
                </a:gs>
              </a:gsLst>
              <a:lin ang="5400012" scaled="0"/>
            </a:gradFill>
            <a:ln>
              <a:noFill/>
            </a:ln>
          </p:spPr>
        </p:sp>
        <p:sp>
          <p:nvSpPr>
            <p:cNvPr id="764" name="Google Shape;764;p60"/>
            <p:cNvSpPr/>
            <p:nvPr/>
          </p:nvSpPr>
          <p:spPr>
            <a:xfrm>
              <a:off x="2147888"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60"/>
            <p:cNvSpPr/>
            <p:nvPr/>
          </p:nvSpPr>
          <p:spPr>
            <a:xfrm>
              <a:off x="504825" y="9525"/>
              <a:ext cx="233363" cy="5103813"/>
            </a:xfrm>
            <a:custGeom>
              <a:avLst/>
              <a:gdLst/>
              <a:ahLst/>
              <a:cxnLst/>
              <a:rect l="l" t="t" r="r" b="b"/>
              <a:pathLst>
                <a:path w="147" h="3215" extrusionOk="0">
                  <a:moveTo>
                    <a:pt x="132" y="3215"/>
                  </a:moveTo>
                  <a:lnTo>
                    <a:pt x="129" y="2754"/>
                  </a:lnTo>
                  <a:lnTo>
                    <a:pt x="0" y="1901"/>
                  </a:lnTo>
                  <a:lnTo>
                    <a:pt x="0" y="0"/>
                  </a:lnTo>
                  <a:lnTo>
                    <a:pt x="15" y="0"/>
                  </a:lnTo>
                  <a:lnTo>
                    <a:pt x="15" y="1898"/>
                  </a:lnTo>
                  <a:lnTo>
                    <a:pt x="144" y="2754"/>
                  </a:lnTo>
                  <a:lnTo>
                    <a:pt x="147" y="3215"/>
                  </a:lnTo>
                  <a:lnTo>
                    <a:pt x="132" y="3215"/>
                  </a:lnTo>
                  <a:close/>
                </a:path>
              </a:pathLst>
            </a:custGeom>
            <a:gradFill>
              <a:gsLst>
                <a:gs pos="0">
                  <a:schemeClr val="lt2"/>
                </a:gs>
                <a:gs pos="100000">
                  <a:srgbClr val="3B95DE"/>
                </a:gs>
              </a:gsLst>
              <a:lin ang="5400012" scaled="0"/>
            </a:gradFill>
            <a:ln>
              <a:noFill/>
            </a:ln>
          </p:spPr>
        </p:sp>
        <p:sp>
          <p:nvSpPr>
            <p:cNvPr id="766" name="Google Shape;766;p60"/>
            <p:cNvSpPr/>
            <p:nvPr/>
          </p:nvSpPr>
          <p:spPr>
            <a:xfrm>
              <a:off x="633413" y="5103813"/>
              <a:ext cx="185738" cy="185738"/>
            </a:xfrm>
            <a:custGeom>
              <a:avLst/>
              <a:gdLst/>
              <a:ahLst/>
              <a:cxnLst/>
              <a:rect l="l" t="t" r="r" b="b"/>
              <a:pathLst>
                <a:path w="39" h="39" extrusionOk="0">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7" name="Google Shape;767;p60"/>
          <p:cNvSpPr txBox="1">
            <a:spLocks noGrp="1"/>
          </p:cNvSpPr>
          <p:nvPr>
            <p:ph type="ctrTitle"/>
          </p:nvPr>
        </p:nvSpPr>
        <p:spPr>
          <a:xfrm>
            <a:off x="1876424" y="1122363"/>
            <a:ext cx="87915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800"/>
              <a:buFont typeface="Twentieth Century"/>
              <a:buNone/>
              <a:defRPr sz="4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8" name="Google Shape;768;p60"/>
          <p:cNvSpPr txBox="1">
            <a:spLocks noGrp="1"/>
          </p:cNvSpPr>
          <p:nvPr>
            <p:ph type="subTitle" idx="1"/>
          </p:nvPr>
        </p:nvSpPr>
        <p:spPr>
          <a:xfrm>
            <a:off x="1876424" y="3602038"/>
            <a:ext cx="8791500" cy="1655700"/>
          </a:xfrm>
          <a:prstGeom prst="rect">
            <a:avLst/>
          </a:prstGeom>
          <a:noFill/>
          <a:ln>
            <a:noFill/>
          </a:ln>
        </p:spPr>
        <p:txBody>
          <a:bodyPr spcFirstLastPara="1" wrap="square" lIns="91425" tIns="45700" rIns="91425" bIns="45700" anchor="t" anchorCtr="0">
            <a:noAutofit/>
          </a:bodyPr>
          <a:lstStyle>
            <a:lvl1pPr lvl="0" algn="l" rtl="0">
              <a:lnSpc>
                <a:spcPct val="120000"/>
              </a:lnSpc>
              <a:spcBef>
                <a:spcPts val="1000"/>
              </a:spcBef>
              <a:spcAft>
                <a:spcPts val="0"/>
              </a:spcAft>
              <a:buClr>
                <a:schemeClr val="lt2"/>
              </a:buClr>
              <a:buSzPts val="2500"/>
              <a:buNone/>
              <a:defRPr sz="2000" cap="none">
                <a:solidFill>
                  <a:schemeClr val="lt2"/>
                </a:solidFill>
              </a:defRPr>
            </a:lvl1pPr>
            <a:lvl2pPr lvl="1" algn="ctr" rtl="0">
              <a:lnSpc>
                <a:spcPct val="120000"/>
              </a:lnSpc>
              <a:spcBef>
                <a:spcPts val="500"/>
              </a:spcBef>
              <a:spcAft>
                <a:spcPts val="0"/>
              </a:spcAft>
              <a:buClr>
                <a:schemeClr val="lt1"/>
              </a:buClr>
              <a:buSzPts val="2500"/>
              <a:buNone/>
              <a:defRPr sz="2000"/>
            </a:lvl2pPr>
            <a:lvl3pPr lvl="2" algn="ctr" rtl="0">
              <a:lnSpc>
                <a:spcPct val="120000"/>
              </a:lnSpc>
              <a:spcBef>
                <a:spcPts val="500"/>
              </a:spcBef>
              <a:spcAft>
                <a:spcPts val="0"/>
              </a:spcAft>
              <a:buClr>
                <a:schemeClr val="lt1"/>
              </a:buClr>
              <a:buSzPts val="2250"/>
              <a:buNone/>
              <a:defRPr sz="1800"/>
            </a:lvl3pPr>
            <a:lvl4pPr lvl="3" algn="ctr" rtl="0">
              <a:lnSpc>
                <a:spcPct val="120000"/>
              </a:lnSpc>
              <a:spcBef>
                <a:spcPts val="500"/>
              </a:spcBef>
              <a:spcAft>
                <a:spcPts val="0"/>
              </a:spcAft>
              <a:buClr>
                <a:schemeClr val="lt1"/>
              </a:buClr>
              <a:buSzPts val="2000"/>
              <a:buNone/>
              <a:defRPr sz="1600"/>
            </a:lvl4pPr>
            <a:lvl5pPr lvl="4" algn="ctr" rtl="0">
              <a:lnSpc>
                <a:spcPct val="120000"/>
              </a:lnSpc>
              <a:spcBef>
                <a:spcPts val="500"/>
              </a:spcBef>
              <a:spcAft>
                <a:spcPts val="0"/>
              </a:spcAft>
              <a:buClr>
                <a:schemeClr val="lt1"/>
              </a:buClr>
              <a:buSzPts val="2000"/>
              <a:buNone/>
              <a:defRPr sz="1600"/>
            </a:lvl5pPr>
            <a:lvl6pPr lvl="5" algn="ctr" rtl="0">
              <a:lnSpc>
                <a:spcPct val="120000"/>
              </a:lnSpc>
              <a:spcBef>
                <a:spcPts val="500"/>
              </a:spcBef>
              <a:spcAft>
                <a:spcPts val="0"/>
              </a:spcAft>
              <a:buClr>
                <a:schemeClr val="lt1"/>
              </a:buClr>
              <a:buSzPts val="2000"/>
              <a:buNone/>
              <a:defRPr sz="1600"/>
            </a:lvl6pPr>
            <a:lvl7pPr lvl="6" algn="ctr" rtl="0">
              <a:lnSpc>
                <a:spcPct val="120000"/>
              </a:lnSpc>
              <a:spcBef>
                <a:spcPts val="500"/>
              </a:spcBef>
              <a:spcAft>
                <a:spcPts val="0"/>
              </a:spcAft>
              <a:buClr>
                <a:schemeClr val="lt1"/>
              </a:buClr>
              <a:buSzPts val="2000"/>
              <a:buNone/>
              <a:defRPr sz="1600"/>
            </a:lvl7pPr>
            <a:lvl8pPr lvl="7" algn="ctr" rtl="0">
              <a:lnSpc>
                <a:spcPct val="120000"/>
              </a:lnSpc>
              <a:spcBef>
                <a:spcPts val="500"/>
              </a:spcBef>
              <a:spcAft>
                <a:spcPts val="0"/>
              </a:spcAft>
              <a:buClr>
                <a:schemeClr val="lt1"/>
              </a:buClr>
              <a:buSzPts val="2000"/>
              <a:buNone/>
              <a:defRPr sz="1600"/>
            </a:lvl8pPr>
            <a:lvl9pPr lvl="8" algn="ctr" rtl="0">
              <a:lnSpc>
                <a:spcPct val="120000"/>
              </a:lnSpc>
              <a:spcBef>
                <a:spcPts val="500"/>
              </a:spcBef>
              <a:spcAft>
                <a:spcPts val="0"/>
              </a:spcAft>
              <a:buClr>
                <a:schemeClr val="lt1"/>
              </a:buClr>
              <a:buSzPts val="2000"/>
              <a:buNone/>
              <a:defRPr sz="1600"/>
            </a:lvl9pPr>
          </a:lstStyle>
          <a:p>
            <a:endParaRPr/>
          </a:p>
        </p:txBody>
      </p:sp>
      <p:sp>
        <p:nvSpPr>
          <p:cNvPr id="769" name="Google Shape;769;p60"/>
          <p:cNvSpPr txBox="1">
            <a:spLocks noGrp="1"/>
          </p:cNvSpPr>
          <p:nvPr>
            <p:ph type="dt" idx="10"/>
          </p:nvPr>
        </p:nvSpPr>
        <p:spPr>
          <a:xfrm>
            <a:off x="7077511" y="5410201"/>
            <a:ext cx="27432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0" name="Google Shape;770;p60"/>
          <p:cNvSpPr txBox="1">
            <a:spLocks noGrp="1"/>
          </p:cNvSpPr>
          <p:nvPr>
            <p:ph type="ftr" idx="11"/>
          </p:nvPr>
        </p:nvSpPr>
        <p:spPr>
          <a:xfrm>
            <a:off x="1876424" y="5410201"/>
            <a:ext cx="5124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1" name="Google Shape;771;p60"/>
          <p:cNvSpPr txBox="1">
            <a:spLocks noGrp="1"/>
          </p:cNvSpPr>
          <p:nvPr>
            <p:ph type="sldNum" idx="12"/>
          </p:nvPr>
        </p:nvSpPr>
        <p:spPr>
          <a:xfrm>
            <a:off x="9896911" y="5410199"/>
            <a:ext cx="771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72"/>
        <p:cNvGrpSpPr/>
        <p:nvPr/>
      </p:nvGrpSpPr>
      <p:grpSpPr>
        <a:xfrm>
          <a:off x="0" y="0"/>
          <a:ext cx="0" cy="0"/>
          <a:chOff x="0" y="0"/>
          <a:chExt cx="0" cy="0"/>
        </a:xfrm>
      </p:grpSpPr>
      <p:sp>
        <p:nvSpPr>
          <p:cNvPr id="773" name="Google Shape;773;p61"/>
          <p:cNvSpPr txBox="1">
            <a:spLocks noGrp="1"/>
          </p:cNvSpPr>
          <p:nvPr>
            <p:ph type="title"/>
          </p:nvPr>
        </p:nvSpPr>
        <p:spPr>
          <a:xfrm>
            <a:off x="1141413" y="618518"/>
            <a:ext cx="9906000" cy="1478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4" name="Google Shape;774;p61"/>
          <p:cNvSpPr txBox="1">
            <a:spLocks noGrp="1"/>
          </p:cNvSpPr>
          <p:nvPr>
            <p:ph type="body" idx="1"/>
          </p:nvPr>
        </p:nvSpPr>
        <p:spPr>
          <a:xfrm>
            <a:off x="1141412" y="2249487"/>
            <a:ext cx="9906000" cy="3541800"/>
          </a:xfrm>
          <a:prstGeom prst="rect">
            <a:avLst/>
          </a:prstGeom>
          <a:noFill/>
          <a:ln>
            <a:noFill/>
          </a:ln>
        </p:spPr>
        <p:txBody>
          <a:bodyPr spcFirstLastPara="1" wrap="square" lIns="91425" tIns="45700" rIns="91425" bIns="45700" anchor="t" anchorCtr="0">
            <a:noAutofit/>
          </a:bodyPr>
          <a:lstStyle>
            <a:lvl1pPr marL="457200" lvl="0" indent="-371475" algn="l" rtl="0">
              <a:lnSpc>
                <a:spcPct val="120000"/>
              </a:lnSpc>
              <a:spcBef>
                <a:spcPts val="1000"/>
              </a:spcBef>
              <a:spcAft>
                <a:spcPts val="0"/>
              </a:spcAft>
              <a:buClr>
                <a:schemeClr val="lt1"/>
              </a:buClr>
              <a:buSzPts val="2250"/>
              <a:buChar char="•"/>
              <a:defRPr/>
            </a:lvl1pPr>
            <a:lvl2pPr marL="914400" lvl="1" indent="-371475" algn="l" rtl="0">
              <a:lnSpc>
                <a:spcPct val="120000"/>
              </a:lnSpc>
              <a:spcBef>
                <a:spcPts val="500"/>
              </a:spcBef>
              <a:spcAft>
                <a:spcPts val="0"/>
              </a:spcAft>
              <a:buClr>
                <a:schemeClr val="lt1"/>
              </a:buClr>
              <a:buSzPts val="2250"/>
              <a:buChar char="•"/>
              <a:defRPr/>
            </a:lvl2pPr>
            <a:lvl3pPr marL="1371600" lvl="2" indent="-371475" algn="l" rtl="0">
              <a:lnSpc>
                <a:spcPct val="120000"/>
              </a:lnSpc>
              <a:spcBef>
                <a:spcPts val="500"/>
              </a:spcBef>
              <a:spcAft>
                <a:spcPts val="0"/>
              </a:spcAft>
              <a:buClr>
                <a:schemeClr val="lt1"/>
              </a:buClr>
              <a:buSzPts val="2250"/>
              <a:buChar char="•"/>
              <a:defRPr/>
            </a:lvl3pPr>
            <a:lvl4pPr marL="1828800" lvl="3" indent="-371475" algn="l" rtl="0">
              <a:lnSpc>
                <a:spcPct val="120000"/>
              </a:lnSpc>
              <a:spcBef>
                <a:spcPts val="500"/>
              </a:spcBef>
              <a:spcAft>
                <a:spcPts val="0"/>
              </a:spcAft>
              <a:buClr>
                <a:schemeClr val="lt1"/>
              </a:buClr>
              <a:buSzPts val="2250"/>
              <a:buChar char="•"/>
              <a:defRPr/>
            </a:lvl4pPr>
            <a:lvl5pPr marL="2286000" lvl="4" indent="-371475" algn="l" rtl="0">
              <a:lnSpc>
                <a:spcPct val="120000"/>
              </a:lnSpc>
              <a:spcBef>
                <a:spcPts val="500"/>
              </a:spcBef>
              <a:spcAft>
                <a:spcPts val="0"/>
              </a:spcAft>
              <a:buClr>
                <a:schemeClr val="lt1"/>
              </a:buClr>
              <a:buSzPts val="2250"/>
              <a:buChar char="•"/>
              <a:defRPr/>
            </a:lvl5pPr>
            <a:lvl6pPr marL="2743200" lvl="5" indent="-371475" algn="l" rtl="0">
              <a:lnSpc>
                <a:spcPct val="120000"/>
              </a:lnSpc>
              <a:spcBef>
                <a:spcPts val="500"/>
              </a:spcBef>
              <a:spcAft>
                <a:spcPts val="0"/>
              </a:spcAft>
              <a:buClr>
                <a:schemeClr val="lt1"/>
              </a:buClr>
              <a:buSzPts val="2250"/>
              <a:buChar char="•"/>
              <a:defRPr/>
            </a:lvl6pPr>
            <a:lvl7pPr marL="3200400" lvl="6" indent="-371475" algn="l" rtl="0">
              <a:lnSpc>
                <a:spcPct val="120000"/>
              </a:lnSpc>
              <a:spcBef>
                <a:spcPts val="500"/>
              </a:spcBef>
              <a:spcAft>
                <a:spcPts val="0"/>
              </a:spcAft>
              <a:buClr>
                <a:schemeClr val="lt1"/>
              </a:buClr>
              <a:buSzPts val="2250"/>
              <a:buChar char="•"/>
              <a:defRPr/>
            </a:lvl7pPr>
            <a:lvl8pPr marL="3657600" lvl="7" indent="-371475" algn="l" rtl="0">
              <a:lnSpc>
                <a:spcPct val="120000"/>
              </a:lnSpc>
              <a:spcBef>
                <a:spcPts val="500"/>
              </a:spcBef>
              <a:spcAft>
                <a:spcPts val="0"/>
              </a:spcAft>
              <a:buClr>
                <a:schemeClr val="lt1"/>
              </a:buClr>
              <a:buSzPts val="2250"/>
              <a:buChar char="•"/>
              <a:defRPr/>
            </a:lvl8pPr>
            <a:lvl9pPr marL="4114800" lvl="8" indent="-371475" algn="l" rtl="0">
              <a:lnSpc>
                <a:spcPct val="120000"/>
              </a:lnSpc>
              <a:spcBef>
                <a:spcPts val="500"/>
              </a:spcBef>
              <a:spcAft>
                <a:spcPts val="0"/>
              </a:spcAft>
              <a:buClr>
                <a:schemeClr val="lt1"/>
              </a:buClr>
              <a:buSzPts val="2250"/>
              <a:buChar char="•"/>
              <a:defRPr/>
            </a:lvl9pPr>
          </a:lstStyle>
          <a:p>
            <a:endParaRPr/>
          </a:p>
        </p:txBody>
      </p:sp>
      <p:sp>
        <p:nvSpPr>
          <p:cNvPr id="775" name="Google Shape;775;p61"/>
          <p:cNvSpPr txBox="1">
            <a:spLocks noGrp="1"/>
          </p:cNvSpPr>
          <p:nvPr>
            <p:ph type="dt" idx="10"/>
          </p:nvPr>
        </p:nvSpPr>
        <p:spPr>
          <a:xfrm>
            <a:off x="7456921" y="5883276"/>
            <a:ext cx="27432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6" name="Google Shape;776;p61"/>
          <p:cNvSpPr txBox="1">
            <a:spLocks noGrp="1"/>
          </p:cNvSpPr>
          <p:nvPr>
            <p:ph type="ftr" idx="11"/>
          </p:nvPr>
        </p:nvSpPr>
        <p:spPr>
          <a:xfrm>
            <a:off x="1141411" y="5883275"/>
            <a:ext cx="6239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7" name="Google Shape;777;p61"/>
          <p:cNvSpPr txBox="1">
            <a:spLocks noGrp="1"/>
          </p:cNvSpPr>
          <p:nvPr>
            <p:ph type="sldNum" idx="12"/>
          </p:nvPr>
        </p:nvSpPr>
        <p:spPr>
          <a:xfrm>
            <a:off x="10276321" y="5883274"/>
            <a:ext cx="771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78"/>
        <p:cNvGrpSpPr/>
        <p:nvPr/>
      </p:nvGrpSpPr>
      <p:grpSpPr>
        <a:xfrm>
          <a:off x="0" y="0"/>
          <a:ext cx="0" cy="0"/>
          <a:chOff x="0" y="0"/>
          <a:chExt cx="0" cy="0"/>
        </a:xfrm>
      </p:grpSpPr>
      <p:sp>
        <p:nvSpPr>
          <p:cNvPr id="779" name="Google Shape;779;p62"/>
          <p:cNvSpPr txBox="1">
            <a:spLocks noGrp="1"/>
          </p:cNvSpPr>
          <p:nvPr>
            <p:ph type="title"/>
          </p:nvPr>
        </p:nvSpPr>
        <p:spPr>
          <a:xfrm>
            <a:off x="1141411" y="1419226"/>
            <a:ext cx="99060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600"/>
              <a:buFont typeface="Twentieth Century"/>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80" name="Google Shape;780;p62"/>
          <p:cNvSpPr txBox="1">
            <a:spLocks noGrp="1"/>
          </p:cNvSpPr>
          <p:nvPr>
            <p:ph type="body" idx="1"/>
          </p:nvPr>
        </p:nvSpPr>
        <p:spPr>
          <a:xfrm>
            <a:off x="1141411" y="4424362"/>
            <a:ext cx="9906000" cy="1374900"/>
          </a:xfrm>
          <a:prstGeom prst="rect">
            <a:avLst/>
          </a:prstGeom>
          <a:noFill/>
          <a:ln>
            <a:noFill/>
          </a:ln>
        </p:spPr>
        <p:txBody>
          <a:bodyPr spcFirstLastPara="1" wrap="square" lIns="91425" tIns="45700" rIns="91425" bIns="45700" anchor="t" anchorCtr="0">
            <a:noAutofit/>
          </a:bodyPr>
          <a:lstStyle>
            <a:lvl1pPr marL="457200" lvl="0" indent="-228600" algn="l" rtl="0">
              <a:lnSpc>
                <a:spcPct val="120000"/>
              </a:lnSpc>
              <a:spcBef>
                <a:spcPts val="1000"/>
              </a:spcBef>
              <a:spcAft>
                <a:spcPts val="0"/>
              </a:spcAft>
              <a:buClr>
                <a:schemeClr val="lt1"/>
              </a:buClr>
              <a:buSzPts val="2250"/>
              <a:buNone/>
              <a:defRPr sz="1800" cap="none">
                <a:solidFill>
                  <a:schemeClr val="lt1"/>
                </a:solidFill>
              </a:defRPr>
            </a:lvl1pPr>
            <a:lvl2pPr marL="914400" lvl="1" indent="-228600" algn="l" rtl="0">
              <a:lnSpc>
                <a:spcPct val="120000"/>
              </a:lnSpc>
              <a:spcBef>
                <a:spcPts val="500"/>
              </a:spcBef>
              <a:spcAft>
                <a:spcPts val="0"/>
              </a:spcAft>
              <a:buClr>
                <a:schemeClr val="lt1"/>
              </a:buClr>
              <a:buSzPts val="2250"/>
              <a:buNone/>
              <a:defRPr sz="1800">
                <a:solidFill>
                  <a:schemeClr val="lt1"/>
                </a:solidFill>
              </a:defRPr>
            </a:lvl2pPr>
            <a:lvl3pPr marL="1371600" lvl="2" indent="-228600" algn="l" rtl="0">
              <a:lnSpc>
                <a:spcPct val="120000"/>
              </a:lnSpc>
              <a:spcBef>
                <a:spcPts val="500"/>
              </a:spcBef>
              <a:spcAft>
                <a:spcPts val="0"/>
              </a:spcAft>
              <a:buClr>
                <a:schemeClr val="lt1"/>
              </a:buClr>
              <a:buSzPts val="2250"/>
              <a:buNone/>
              <a:defRPr sz="1800">
                <a:solidFill>
                  <a:schemeClr val="lt1"/>
                </a:solidFill>
              </a:defRPr>
            </a:lvl3pPr>
            <a:lvl4pPr marL="1828800" lvl="3" indent="-228600" algn="l" rtl="0">
              <a:lnSpc>
                <a:spcPct val="120000"/>
              </a:lnSpc>
              <a:spcBef>
                <a:spcPts val="500"/>
              </a:spcBef>
              <a:spcAft>
                <a:spcPts val="0"/>
              </a:spcAft>
              <a:buClr>
                <a:schemeClr val="lt1"/>
              </a:buClr>
              <a:buSzPts val="2000"/>
              <a:buNone/>
              <a:defRPr sz="1600">
                <a:solidFill>
                  <a:schemeClr val="lt1"/>
                </a:solidFill>
              </a:defRPr>
            </a:lvl4pPr>
            <a:lvl5pPr marL="2286000" lvl="4" indent="-228600" algn="l" rtl="0">
              <a:lnSpc>
                <a:spcPct val="120000"/>
              </a:lnSpc>
              <a:spcBef>
                <a:spcPts val="500"/>
              </a:spcBef>
              <a:spcAft>
                <a:spcPts val="0"/>
              </a:spcAft>
              <a:buClr>
                <a:schemeClr val="lt1"/>
              </a:buClr>
              <a:buSzPts val="2000"/>
              <a:buNone/>
              <a:defRPr sz="1600">
                <a:solidFill>
                  <a:schemeClr val="lt1"/>
                </a:solidFill>
              </a:defRPr>
            </a:lvl5pPr>
            <a:lvl6pPr marL="2743200" lvl="5" indent="-228600" algn="l" rtl="0">
              <a:lnSpc>
                <a:spcPct val="120000"/>
              </a:lnSpc>
              <a:spcBef>
                <a:spcPts val="500"/>
              </a:spcBef>
              <a:spcAft>
                <a:spcPts val="0"/>
              </a:spcAft>
              <a:buClr>
                <a:schemeClr val="lt1"/>
              </a:buClr>
              <a:buSzPts val="2000"/>
              <a:buNone/>
              <a:defRPr sz="1600">
                <a:solidFill>
                  <a:schemeClr val="lt1"/>
                </a:solidFill>
              </a:defRPr>
            </a:lvl6pPr>
            <a:lvl7pPr marL="3200400" lvl="6" indent="-228600" algn="l" rtl="0">
              <a:lnSpc>
                <a:spcPct val="120000"/>
              </a:lnSpc>
              <a:spcBef>
                <a:spcPts val="500"/>
              </a:spcBef>
              <a:spcAft>
                <a:spcPts val="0"/>
              </a:spcAft>
              <a:buClr>
                <a:schemeClr val="lt1"/>
              </a:buClr>
              <a:buSzPts val="2000"/>
              <a:buNone/>
              <a:defRPr sz="1600">
                <a:solidFill>
                  <a:schemeClr val="lt1"/>
                </a:solidFill>
              </a:defRPr>
            </a:lvl7pPr>
            <a:lvl8pPr marL="3657600" lvl="7" indent="-228600" algn="l" rtl="0">
              <a:lnSpc>
                <a:spcPct val="120000"/>
              </a:lnSpc>
              <a:spcBef>
                <a:spcPts val="500"/>
              </a:spcBef>
              <a:spcAft>
                <a:spcPts val="0"/>
              </a:spcAft>
              <a:buClr>
                <a:schemeClr val="lt1"/>
              </a:buClr>
              <a:buSzPts val="2000"/>
              <a:buNone/>
              <a:defRPr sz="1600">
                <a:solidFill>
                  <a:schemeClr val="lt1"/>
                </a:solidFill>
              </a:defRPr>
            </a:lvl8pPr>
            <a:lvl9pPr marL="4114800" lvl="8" indent="-228600" algn="l" rtl="0">
              <a:lnSpc>
                <a:spcPct val="120000"/>
              </a:lnSpc>
              <a:spcBef>
                <a:spcPts val="500"/>
              </a:spcBef>
              <a:spcAft>
                <a:spcPts val="0"/>
              </a:spcAft>
              <a:buClr>
                <a:schemeClr val="lt1"/>
              </a:buClr>
              <a:buSzPts val="2000"/>
              <a:buNone/>
              <a:defRPr sz="1600">
                <a:solidFill>
                  <a:schemeClr val="lt1"/>
                </a:solidFill>
              </a:defRPr>
            </a:lvl9pPr>
          </a:lstStyle>
          <a:p>
            <a:endParaRPr/>
          </a:p>
        </p:txBody>
      </p:sp>
      <p:sp>
        <p:nvSpPr>
          <p:cNvPr id="781" name="Google Shape;781;p62"/>
          <p:cNvSpPr txBox="1">
            <a:spLocks noGrp="1"/>
          </p:cNvSpPr>
          <p:nvPr>
            <p:ph type="dt" idx="10"/>
          </p:nvPr>
        </p:nvSpPr>
        <p:spPr>
          <a:xfrm>
            <a:off x="7456921" y="5883276"/>
            <a:ext cx="27432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82" name="Google Shape;782;p62"/>
          <p:cNvSpPr txBox="1">
            <a:spLocks noGrp="1"/>
          </p:cNvSpPr>
          <p:nvPr>
            <p:ph type="ftr" idx="11"/>
          </p:nvPr>
        </p:nvSpPr>
        <p:spPr>
          <a:xfrm>
            <a:off x="1141411" y="5883275"/>
            <a:ext cx="6239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83" name="Google Shape;783;p62"/>
          <p:cNvSpPr txBox="1">
            <a:spLocks noGrp="1"/>
          </p:cNvSpPr>
          <p:nvPr>
            <p:ph type="sldNum" idx="12"/>
          </p:nvPr>
        </p:nvSpPr>
        <p:spPr>
          <a:xfrm>
            <a:off x="10276321" y="5883274"/>
            <a:ext cx="771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4"/>
        <p:cNvGrpSpPr/>
        <p:nvPr/>
      </p:nvGrpSpPr>
      <p:grpSpPr>
        <a:xfrm>
          <a:off x="0" y="0"/>
          <a:ext cx="0" cy="0"/>
          <a:chOff x="0" y="0"/>
          <a:chExt cx="0" cy="0"/>
        </a:xfrm>
      </p:grpSpPr>
      <p:sp>
        <p:nvSpPr>
          <p:cNvPr id="785" name="Google Shape;785;p63"/>
          <p:cNvSpPr txBox="1">
            <a:spLocks noGrp="1"/>
          </p:cNvSpPr>
          <p:nvPr>
            <p:ph type="title"/>
          </p:nvPr>
        </p:nvSpPr>
        <p:spPr>
          <a:xfrm>
            <a:off x="1141413" y="618518"/>
            <a:ext cx="9906000" cy="1478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86" name="Google Shape;786;p63"/>
          <p:cNvSpPr txBox="1">
            <a:spLocks noGrp="1"/>
          </p:cNvSpPr>
          <p:nvPr>
            <p:ph type="body" idx="1"/>
          </p:nvPr>
        </p:nvSpPr>
        <p:spPr>
          <a:xfrm>
            <a:off x="1141410" y="2249486"/>
            <a:ext cx="4878300" cy="3541800"/>
          </a:xfrm>
          <a:prstGeom prst="rect">
            <a:avLst/>
          </a:prstGeom>
          <a:noFill/>
          <a:ln>
            <a:noFill/>
          </a:ln>
        </p:spPr>
        <p:txBody>
          <a:bodyPr spcFirstLastPara="1" wrap="square" lIns="91425" tIns="45700" rIns="91425" bIns="45700" anchor="t" anchorCtr="0">
            <a:noAutofit/>
          </a:bodyPr>
          <a:lstStyle>
            <a:lvl1pPr marL="457200" lvl="0" indent="-371475" algn="l" rtl="0">
              <a:lnSpc>
                <a:spcPct val="120000"/>
              </a:lnSpc>
              <a:spcBef>
                <a:spcPts val="1000"/>
              </a:spcBef>
              <a:spcAft>
                <a:spcPts val="0"/>
              </a:spcAft>
              <a:buClr>
                <a:schemeClr val="lt1"/>
              </a:buClr>
              <a:buSzPts val="2250"/>
              <a:buChar char="•"/>
              <a:defRPr/>
            </a:lvl1pPr>
            <a:lvl2pPr marL="914400" lvl="1" indent="-371475" algn="l" rtl="0">
              <a:lnSpc>
                <a:spcPct val="120000"/>
              </a:lnSpc>
              <a:spcBef>
                <a:spcPts val="500"/>
              </a:spcBef>
              <a:spcAft>
                <a:spcPts val="0"/>
              </a:spcAft>
              <a:buClr>
                <a:schemeClr val="lt1"/>
              </a:buClr>
              <a:buSzPts val="2250"/>
              <a:buChar char="•"/>
              <a:defRPr/>
            </a:lvl2pPr>
            <a:lvl3pPr marL="1371600" lvl="2" indent="-371475" algn="l" rtl="0">
              <a:lnSpc>
                <a:spcPct val="120000"/>
              </a:lnSpc>
              <a:spcBef>
                <a:spcPts val="500"/>
              </a:spcBef>
              <a:spcAft>
                <a:spcPts val="0"/>
              </a:spcAft>
              <a:buClr>
                <a:schemeClr val="lt1"/>
              </a:buClr>
              <a:buSzPts val="2250"/>
              <a:buChar char="•"/>
              <a:defRPr/>
            </a:lvl3pPr>
            <a:lvl4pPr marL="1828800" lvl="3" indent="-371475" algn="l" rtl="0">
              <a:lnSpc>
                <a:spcPct val="120000"/>
              </a:lnSpc>
              <a:spcBef>
                <a:spcPts val="500"/>
              </a:spcBef>
              <a:spcAft>
                <a:spcPts val="0"/>
              </a:spcAft>
              <a:buClr>
                <a:schemeClr val="lt1"/>
              </a:buClr>
              <a:buSzPts val="2250"/>
              <a:buChar char="•"/>
              <a:defRPr/>
            </a:lvl4pPr>
            <a:lvl5pPr marL="2286000" lvl="4" indent="-371475" algn="l" rtl="0">
              <a:lnSpc>
                <a:spcPct val="120000"/>
              </a:lnSpc>
              <a:spcBef>
                <a:spcPts val="500"/>
              </a:spcBef>
              <a:spcAft>
                <a:spcPts val="0"/>
              </a:spcAft>
              <a:buClr>
                <a:schemeClr val="lt1"/>
              </a:buClr>
              <a:buSzPts val="2250"/>
              <a:buChar char="•"/>
              <a:defRPr/>
            </a:lvl5pPr>
            <a:lvl6pPr marL="2743200" lvl="5" indent="-371475" algn="l" rtl="0">
              <a:lnSpc>
                <a:spcPct val="120000"/>
              </a:lnSpc>
              <a:spcBef>
                <a:spcPts val="500"/>
              </a:spcBef>
              <a:spcAft>
                <a:spcPts val="0"/>
              </a:spcAft>
              <a:buClr>
                <a:schemeClr val="lt1"/>
              </a:buClr>
              <a:buSzPts val="2250"/>
              <a:buChar char="•"/>
              <a:defRPr/>
            </a:lvl6pPr>
            <a:lvl7pPr marL="3200400" lvl="6" indent="-371475" algn="l" rtl="0">
              <a:lnSpc>
                <a:spcPct val="120000"/>
              </a:lnSpc>
              <a:spcBef>
                <a:spcPts val="500"/>
              </a:spcBef>
              <a:spcAft>
                <a:spcPts val="0"/>
              </a:spcAft>
              <a:buClr>
                <a:schemeClr val="lt1"/>
              </a:buClr>
              <a:buSzPts val="2250"/>
              <a:buChar char="•"/>
              <a:defRPr/>
            </a:lvl7pPr>
            <a:lvl8pPr marL="3657600" lvl="7" indent="-371475" algn="l" rtl="0">
              <a:lnSpc>
                <a:spcPct val="120000"/>
              </a:lnSpc>
              <a:spcBef>
                <a:spcPts val="500"/>
              </a:spcBef>
              <a:spcAft>
                <a:spcPts val="0"/>
              </a:spcAft>
              <a:buClr>
                <a:schemeClr val="lt1"/>
              </a:buClr>
              <a:buSzPts val="2250"/>
              <a:buChar char="•"/>
              <a:defRPr/>
            </a:lvl8pPr>
            <a:lvl9pPr marL="4114800" lvl="8" indent="-371475" algn="l" rtl="0">
              <a:lnSpc>
                <a:spcPct val="120000"/>
              </a:lnSpc>
              <a:spcBef>
                <a:spcPts val="500"/>
              </a:spcBef>
              <a:spcAft>
                <a:spcPts val="0"/>
              </a:spcAft>
              <a:buClr>
                <a:schemeClr val="lt1"/>
              </a:buClr>
              <a:buSzPts val="2250"/>
              <a:buChar char="•"/>
              <a:defRPr/>
            </a:lvl9pPr>
          </a:lstStyle>
          <a:p>
            <a:endParaRPr/>
          </a:p>
        </p:txBody>
      </p:sp>
      <p:sp>
        <p:nvSpPr>
          <p:cNvPr id="787" name="Google Shape;787;p63"/>
          <p:cNvSpPr txBox="1">
            <a:spLocks noGrp="1"/>
          </p:cNvSpPr>
          <p:nvPr>
            <p:ph type="body" idx="2"/>
          </p:nvPr>
        </p:nvSpPr>
        <p:spPr>
          <a:xfrm>
            <a:off x="6172200" y="2249486"/>
            <a:ext cx="4875300" cy="3541800"/>
          </a:xfrm>
          <a:prstGeom prst="rect">
            <a:avLst/>
          </a:prstGeom>
          <a:noFill/>
          <a:ln>
            <a:noFill/>
          </a:ln>
        </p:spPr>
        <p:txBody>
          <a:bodyPr spcFirstLastPara="1" wrap="square" lIns="91425" tIns="45700" rIns="91425" bIns="45700" anchor="t" anchorCtr="0">
            <a:noAutofit/>
          </a:bodyPr>
          <a:lstStyle>
            <a:lvl1pPr marL="457200" lvl="0" indent="-371475" algn="l" rtl="0">
              <a:lnSpc>
                <a:spcPct val="120000"/>
              </a:lnSpc>
              <a:spcBef>
                <a:spcPts val="1000"/>
              </a:spcBef>
              <a:spcAft>
                <a:spcPts val="0"/>
              </a:spcAft>
              <a:buClr>
                <a:schemeClr val="lt1"/>
              </a:buClr>
              <a:buSzPts val="2250"/>
              <a:buChar char="•"/>
              <a:defRPr/>
            </a:lvl1pPr>
            <a:lvl2pPr marL="914400" lvl="1" indent="-371475" algn="l" rtl="0">
              <a:lnSpc>
                <a:spcPct val="120000"/>
              </a:lnSpc>
              <a:spcBef>
                <a:spcPts val="500"/>
              </a:spcBef>
              <a:spcAft>
                <a:spcPts val="0"/>
              </a:spcAft>
              <a:buClr>
                <a:schemeClr val="lt1"/>
              </a:buClr>
              <a:buSzPts val="2250"/>
              <a:buChar char="•"/>
              <a:defRPr/>
            </a:lvl2pPr>
            <a:lvl3pPr marL="1371600" lvl="2" indent="-371475" algn="l" rtl="0">
              <a:lnSpc>
                <a:spcPct val="120000"/>
              </a:lnSpc>
              <a:spcBef>
                <a:spcPts val="500"/>
              </a:spcBef>
              <a:spcAft>
                <a:spcPts val="0"/>
              </a:spcAft>
              <a:buClr>
                <a:schemeClr val="lt1"/>
              </a:buClr>
              <a:buSzPts val="2250"/>
              <a:buChar char="•"/>
              <a:defRPr/>
            </a:lvl3pPr>
            <a:lvl4pPr marL="1828800" lvl="3" indent="-371475" algn="l" rtl="0">
              <a:lnSpc>
                <a:spcPct val="120000"/>
              </a:lnSpc>
              <a:spcBef>
                <a:spcPts val="500"/>
              </a:spcBef>
              <a:spcAft>
                <a:spcPts val="0"/>
              </a:spcAft>
              <a:buClr>
                <a:schemeClr val="lt1"/>
              </a:buClr>
              <a:buSzPts val="2250"/>
              <a:buChar char="•"/>
              <a:defRPr/>
            </a:lvl4pPr>
            <a:lvl5pPr marL="2286000" lvl="4" indent="-371475" algn="l" rtl="0">
              <a:lnSpc>
                <a:spcPct val="120000"/>
              </a:lnSpc>
              <a:spcBef>
                <a:spcPts val="500"/>
              </a:spcBef>
              <a:spcAft>
                <a:spcPts val="0"/>
              </a:spcAft>
              <a:buClr>
                <a:schemeClr val="lt1"/>
              </a:buClr>
              <a:buSzPts val="2250"/>
              <a:buChar char="•"/>
              <a:defRPr/>
            </a:lvl5pPr>
            <a:lvl6pPr marL="2743200" lvl="5" indent="-371475" algn="l" rtl="0">
              <a:lnSpc>
                <a:spcPct val="120000"/>
              </a:lnSpc>
              <a:spcBef>
                <a:spcPts val="500"/>
              </a:spcBef>
              <a:spcAft>
                <a:spcPts val="0"/>
              </a:spcAft>
              <a:buClr>
                <a:schemeClr val="lt1"/>
              </a:buClr>
              <a:buSzPts val="2250"/>
              <a:buChar char="•"/>
              <a:defRPr/>
            </a:lvl6pPr>
            <a:lvl7pPr marL="3200400" lvl="6" indent="-371475" algn="l" rtl="0">
              <a:lnSpc>
                <a:spcPct val="120000"/>
              </a:lnSpc>
              <a:spcBef>
                <a:spcPts val="500"/>
              </a:spcBef>
              <a:spcAft>
                <a:spcPts val="0"/>
              </a:spcAft>
              <a:buClr>
                <a:schemeClr val="lt1"/>
              </a:buClr>
              <a:buSzPts val="2250"/>
              <a:buChar char="•"/>
              <a:defRPr/>
            </a:lvl7pPr>
            <a:lvl8pPr marL="3657600" lvl="7" indent="-371475" algn="l" rtl="0">
              <a:lnSpc>
                <a:spcPct val="120000"/>
              </a:lnSpc>
              <a:spcBef>
                <a:spcPts val="500"/>
              </a:spcBef>
              <a:spcAft>
                <a:spcPts val="0"/>
              </a:spcAft>
              <a:buClr>
                <a:schemeClr val="lt1"/>
              </a:buClr>
              <a:buSzPts val="2250"/>
              <a:buChar char="•"/>
              <a:defRPr/>
            </a:lvl8pPr>
            <a:lvl9pPr marL="4114800" lvl="8" indent="-371475" algn="l" rtl="0">
              <a:lnSpc>
                <a:spcPct val="120000"/>
              </a:lnSpc>
              <a:spcBef>
                <a:spcPts val="500"/>
              </a:spcBef>
              <a:spcAft>
                <a:spcPts val="0"/>
              </a:spcAft>
              <a:buClr>
                <a:schemeClr val="lt1"/>
              </a:buClr>
              <a:buSzPts val="2250"/>
              <a:buChar char="•"/>
              <a:defRPr/>
            </a:lvl9pPr>
          </a:lstStyle>
          <a:p>
            <a:endParaRPr/>
          </a:p>
        </p:txBody>
      </p:sp>
      <p:sp>
        <p:nvSpPr>
          <p:cNvPr id="788" name="Google Shape;788;p63"/>
          <p:cNvSpPr txBox="1">
            <a:spLocks noGrp="1"/>
          </p:cNvSpPr>
          <p:nvPr>
            <p:ph type="dt" idx="10"/>
          </p:nvPr>
        </p:nvSpPr>
        <p:spPr>
          <a:xfrm>
            <a:off x="7456921" y="5883276"/>
            <a:ext cx="27432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89" name="Google Shape;789;p63"/>
          <p:cNvSpPr txBox="1">
            <a:spLocks noGrp="1"/>
          </p:cNvSpPr>
          <p:nvPr>
            <p:ph type="ftr" idx="11"/>
          </p:nvPr>
        </p:nvSpPr>
        <p:spPr>
          <a:xfrm>
            <a:off x="1141411" y="5883275"/>
            <a:ext cx="6239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0" name="Google Shape;790;p63"/>
          <p:cNvSpPr txBox="1">
            <a:spLocks noGrp="1"/>
          </p:cNvSpPr>
          <p:nvPr>
            <p:ph type="sldNum" idx="12"/>
          </p:nvPr>
        </p:nvSpPr>
        <p:spPr>
          <a:xfrm>
            <a:off x="10276321" y="5883274"/>
            <a:ext cx="771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91"/>
        <p:cNvGrpSpPr/>
        <p:nvPr/>
      </p:nvGrpSpPr>
      <p:grpSpPr>
        <a:xfrm>
          <a:off x="0" y="0"/>
          <a:ext cx="0" cy="0"/>
          <a:chOff x="0" y="0"/>
          <a:chExt cx="0" cy="0"/>
        </a:xfrm>
      </p:grpSpPr>
      <p:sp>
        <p:nvSpPr>
          <p:cNvPr id="792" name="Google Shape;792;p64"/>
          <p:cNvSpPr txBox="1">
            <a:spLocks noGrp="1"/>
          </p:cNvSpPr>
          <p:nvPr>
            <p:ph type="title"/>
          </p:nvPr>
        </p:nvSpPr>
        <p:spPr>
          <a:xfrm>
            <a:off x="1141411" y="619126"/>
            <a:ext cx="9906000" cy="1478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3" name="Google Shape;793;p64"/>
          <p:cNvSpPr txBox="1">
            <a:spLocks noGrp="1"/>
          </p:cNvSpPr>
          <p:nvPr>
            <p:ph type="body" idx="1"/>
          </p:nvPr>
        </p:nvSpPr>
        <p:spPr>
          <a:xfrm>
            <a:off x="1370019" y="2249486"/>
            <a:ext cx="46497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lt1"/>
              </a:buClr>
              <a:buSzPts val="3000"/>
              <a:buNone/>
              <a:defRPr sz="2400" b="0" cap="none">
                <a:solidFill>
                  <a:schemeClr val="lt1"/>
                </a:solidFill>
              </a:defRPr>
            </a:lvl1pPr>
            <a:lvl2pPr marL="914400" lvl="1" indent="-228600" algn="l" rtl="0">
              <a:lnSpc>
                <a:spcPct val="120000"/>
              </a:lnSpc>
              <a:spcBef>
                <a:spcPts val="500"/>
              </a:spcBef>
              <a:spcAft>
                <a:spcPts val="0"/>
              </a:spcAft>
              <a:buClr>
                <a:schemeClr val="lt1"/>
              </a:buClr>
              <a:buSzPts val="2500"/>
              <a:buNone/>
              <a:defRPr sz="2000" b="1"/>
            </a:lvl2pPr>
            <a:lvl3pPr marL="1371600" lvl="2" indent="-228600" algn="l" rtl="0">
              <a:lnSpc>
                <a:spcPct val="120000"/>
              </a:lnSpc>
              <a:spcBef>
                <a:spcPts val="500"/>
              </a:spcBef>
              <a:spcAft>
                <a:spcPts val="0"/>
              </a:spcAft>
              <a:buClr>
                <a:schemeClr val="lt1"/>
              </a:buClr>
              <a:buSzPts val="2250"/>
              <a:buNone/>
              <a:defRPr sz="1800" b="1"/>
            </a:lvl3pPr>
            <a:lvl4pPr marL="1828800" lvl="3" indent="-228600" algn="l" rtl="0">
              <a:lnSpc>
                <a:spcPct val="120000"/>
              </a:lnSpc>
              <a:spcBef>
                <a:spcPts val="500"/>
              </a:spcBef>
              <a:spcAft>
                <a:spcPts val="0"/>
              </a:spcAft>
              <a:buClr>
                <a:schemeClr val="lt1"/>
              </a:buClr>
              <a:buSzPts val="2000"/>
              <a:buNone/>
              <a:defRPr sz="1600" b="1"/>
            </a:lvl4pPr>
            <a:lvl5pPr marL="2286000" lvl="4" indent="-228600" algn="l" rtl="0">
              <a:lnSpc>
                <a:spcPct val="120000"/>
              </a:lnSpc>
              <a:spcBef>
                <a:spcPts val="500"/>
              </a:spcBef>
              <a:spcAft>
                <a:spcPts val="0"/>
              </a:spcAft>
              <a:buClr>
                <a:schemeClr val="lt1"/>
              </a:buClr>
              <a:buSzPts val="2000"/>
              <a:buNone/>
              <a:defRPr sz="1600" b="1"/>
            </a:lvl5pPr>
            <a:lvl6pPr marL="2743200" lvl="5" indent="-228600" algn="l" rtl="0">
              <a:lnSpc>
                <a:spcPct val="120000"/>
              </a:lnSpc>
              <a:spcBef>
                <a:spcPts val="500"/>
              </a:spcBef>
              <a:spcAft>
                <a:spcPts val="0"/>
              </a:spcAft>
              <a:buClr>
                <a:schemeClr val="lt1"/>
              </a:buClr>
              <a:buSzPts val="2000"/>
              <a:buNone/>
              <a:defRPr sz="1600" b="1"/>
            </a:lvl6pPr>
            <a:lvl7pPr marL="3200400" lvl="6" indent="-228600" algn="l" rtl="0">
              <a:lnSpc>
                <a:spcPct val="120000"/>
              </a:lnSpc>
              <a:spcBef>
                <a:spcPts val="500"/>
              </a:spcBef>
              <a:spcAft>
                <a:spcPts val="0"/>
              </a:spcAft>
              <a:buClr>
                <a:schemeClr val="lt1"/>
              </a:buClr>
              <a:buSzPts val="2000"/>
              <a:buNone/>
              <a:defRPr sz="1600" b="1"/>
            </a:lvl7pPr>
            <a:lvl8pPr marL="3657600" lvl="7" indent="-228600" algn="l" rtl="0">
              <a:lnSpc>
                <a:spcPct val="120000"/>
              </a:lnSpc>
              <a:spcBef>
                <a:spcPts val="500"/>
              </a:spcBef>
              <a:spcAft>
                <a:spcPts val="0"/>
              </a:spcAft>
              <a:buClr>
                <a:schemeClr val="lt1"/>
              </a:buClr>
              <a:buSzPts val="2000"/>
              <a:buNone/>
              <a:defRPr sz="1600" b="1"/>
            </a:lvl8pPr>
            <a:lvl9pPr marL="4114800" lvl="8" indent="-228600" algn="l" rtl="0">
              <a:lnSpc>
                <a:spcPct val="120000"/>
              </a:lnSpc>
              <a:spcBef>
                <a:spcPts val="500"/>
              </a:spcBef>
              <a:spcAft>
                <a:spcPts val="0"/>
              </a:spcAft>
              <a:buClr>
                <a:schemeClr val="lt1"/>
              </a:buClr>
              <a:buSzPts val="2000"/>
              <a:buNone/>
              <a:defRPr sz="1600" b="1"/>
            </a:lvl9pPr>
          </a:lstStyle>
          <a:p>
            <a:endParaRPr/>
          </a:p>
        </p:txBody>
      </p:sp>
      <p:sp>
        <p:nvSpPr>
          <p:cNvPr id="794" name="Google Shape;794;p64"/>
          <p:cNvSpPr txBox="1">
            <a:spLocks noGrp="1"/>
          </p:cNvSpPr>
          <p:nvPr>
            <p:ph type="body" idx="2"/>
          </p:nvPr>
        </p:nvSpPr>
        <p:spPr>
          <a:xfrm>
            <a:off x="1141410" y="3073397"/>
            <a:ext cx="4878300" cy="2717700"/>
          </a:xfrm>
          <a:prstGeom prst="rect">
            <a:avLst/>
          </a:prstGeom>
          <a:noFill/>
          <a:ln>
            <a:noFill/>
          </a:ln>
        </p:spPr>
        <p:txBody>
          <a:bodyPr spcFirstLastPara="1" wrap="square" lIns="91425" tIns="45700" rIns="91425" bIns="45700" anchor="t" anchorCtr="0">
            <a:noAutofit/>
          </a:bodyPr>
          <a:lstStyle>
            <a:lvl1pPr marL="457200" lvl="0" indent="-371475" algn="l" rtl="0">
              <a:lnSpc>
                <a:spcPct val="120000"/>
              </a:lnSpc>
              <a:spcBef>
                <a:spcPts val="1000"/>
              </a:spcBef>
              <a:spcAft>
                <a:spcPts val="0"/>
              </a:spcAft>
              <a:buClr>
                <a:schemeClr val="lt1"/>
              </a:buClr>
              <a:buSzPts val="2250"/>
              <a:buChar char="•"/>
              <a:defRPr/>
            </a:lvl1pPr>
            <a:lvl2pPr marL="914400" lvl="1" indent="-371475" algn="l" rtl="0">
              <a:lnSpc>
                <a:spcPct val="120000"/>
              </a:lnSpc>
              <a:spcBef>
                <a:spcPts val="500"/>
              </a:spcBef>
              <a:spcAft>
                <a:spcPts val="0"/>
              </a:spcAft>
              <a:buClr>
                <a:schemeClr val="lt1"/>
              </a:buClr>
              <a:buSzPts val="2250"/>
              <a:buChar char="•"/>
              <a:defRPr/>
            </a:lvl2pPr>
            <a:lvl3pPr marL="1371600" lvl="2" indent="-371475" algn="l" rtl="0">
              <a:lnSpc>
                <a:spcPct val="120000"/>
              </a:lnSpc>
              <a:spcBef>
                <a:spcPts val="500"/>
              </a:spcBef>
              <a:spcAft>
                <a:spcPts val="0"/>
              </a:spcAft>
              <a:buClr>
                <a:schemeClr val="lt1"/>
              </a:buClr>
              <a:buSzPts val="2250"/>
              <a:buChar char="•"/>
              <a:defRPr/>
            </a:lvl3pPr>
            <a:lvl4pPr marL="1828800" lvl="3" indent="-371475" algn="l" rtl="0">
              <a:lnSpc>
                <a:spcPct val="120000"/>
              </a:lnSpc>
              <a:spcBef>
                <a:spcPts val="500"/>
              </a:spcBef>
              <a:spcAft>
                <a:spcPts val="0"/>
              </a:spcAft>
              <a:buClr>
                <a:schemeClr val="lt1"/>
              </a:buClr>
              <a:buSzPts val="2250"/>
              <a:buChar char="•"/>
              <a:defRPr/>
            </a:lvl4pPr>
            <a:lvl5pPr marL="2286000" lvl="4" indent="-371475" algn="l" rtl="0">
              <a:lnSpc>
                <a:spcPct val="120000"/>
              </a:lnSpc>
              <a:spcBef>
                <a:spcPts val="500"/>
              </a:spcBef>
              <a:spcAft>
                <a:spcPts val="0"/>
              </a:spcAft>
              <a:buClr>
                <a:schemeClr val="lt1"/>
              </a:buClr>
              <a:buSzPts val="2250"/>
              <a:buChar char="•"/>
              <a:defRPr/>
            </a:lvl5pPr>
            <a:lvl6pPr marL="2743200" lvl="5" indent="-371475" algn="l" rtl="0">
              <a:lnSpc>
                <a:spcPct val="120000"/>
              </a:lnSpc>
              <a:spcBef>
                <a:spcPts val="500"/>
              </a:spcBef>
              <a:spcAft>
                <a:spcPts val="0"/>
              </a:spcAft>
              <a:buClr>
                <a:schemeClr val="lt1"/>
              </a:buClr>
              <a:buSzPts val="2250"/>
              <a:buChar char="•"/>
              <a:defRPr/>
            </a:lvl6pPr>
            <a:lvl7pPr marL="3200400" lvl="6" indent="-371475" algn="l" rtl="0">
              <a:lnSpc>
                <a:spcPct val="120000"/>
              </a:lnSpc>
              <a:spcBef>
                <a:spcPts val="500"/>
              </a:spcBef>
              <a:spcAft>
                <a:spcPts val="0"/>
              </a:spcAft>
              <a:buClr>
                <a:schemeClr val="lt1"/>
              </a:buClr>
              <a:buSzPts val="2250"/>
              <a:buChar char="•"/>
              <a:defRPr/>
            </a:lvl7pPr>
            <a:lvl8pPr marL="3657600" lvl="7" indent="-371475" algn="l" rtl="0">
              <a:lnSpc>
                <a:spcPct val="120000"/>
              </a:lnSpc>
              <a:spcBef>
                <a:spcPts val="500"/>
              </a:spcBef>
              <a:spcAft>
                <a:spcPts val="0"/>
              </a:spcAft>
              <a:buClr>
                <a:schemeClr val="lt1"/>
              </a:buClr>
              <a:buSzPts val="2250"/>
              <a:buChar char="•"/>
              <a:defRPr/>
            </a:lvl8pPr>
            <a:lvl9pPr marL="4114800" lvl="8" indent="-371475" algn="l" rtl="0">
              <a:lnSpc>
                <a:spcPct val="120000"/>
              </a:lnSpc>
              <a:spcBef>
                <a:spcPts val="500"/>
              </a:spcBef>
              <a:spcAft>
                <a:spcPts val="0"/>
              </a:spcAft>
              <a:buClr>
                <a:schemeClr val="lt1"/>
              </a:buClr>
              <a:buSzPts val="2250"/>
              <a:buChar char="•"/>
              <a:defRPr/>
            </a:lvl9pPr>
          </a:lstStyle>
          <a:p>
            <a:endParaRPr/>
          </a:p>
        </p:txBody>
      </p:sp>
      <p:sp>
        <p:nvSpPr>
          <p:cNvPr id="795" name="Google Shape;795;p64"/>
          <p:cNvSpPr txBox="1">
            <a:spLocks noGrp="1"/>
          </p:cNvSpPr>
          <p:nvPr>
            <p:ph type="body" idx="3"/>
          </p:nvPr>
        </p:nvSpPr>
        <p:spPr>
          <a:xfrm>
            <a:off x="6400808" y="2249485"/>
            <a:ext cx="46467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lt1"/>
              </a:buClr>
              <a:buSzPts val="3000"/>
              <a:buNone/>
              <a:defRPr sz="2400" b="0" cap="none">
                <a:solidFill>
                  <a:schemeClr val="lt1"/>
                </a:solidFill>
              </a:defRPr>
            </a:lvl1pPr>
            <a:lvl2pPr marL="914400" lvl="1" indent="-228600" algn="l" rtl="0">
              <a:lnSpc>
                <a:spcPct val="120000"/>
              </a:lnSpc>
              <a:spcBef>
                <a:spcPts val="500"/>
              </a:spcBef>
              <a:spcAft>
                <a:spcPts val="0"/>
              </a:spcAft>
              <a:buClr>
                <a:schemeClr val="lt1"/>
              </a:buClr>
              <a:buSzPts val="2500"/>
              <a:buNone/>
              <a:defRPr sz="2000" b="1"/>
            </a:lvl2pPr>
            <a:lvl3pPr marL="1371600" lvl="2" indent="-228600" algn="l" rtl="0">
              <a:lnSpc>
                <a:spcPct val="120000"/>
              </a:lnSpc>
              <a:spcBef>
                <a:spcPts val="500"/>
              </a:spcBef>
              <a:spcAft>
                <a:spcPts val="0"/>
              </a:spcAft>
              <a:buClr>
                <a:schemeClr val="lt1"/>
              </a:buClr>
              <a:buSzPts val="2250"/>
              <a:buNone/>
              <a:defRPr sz="1800" b="1"/>
            </a:lvl3pPr>
            <a:lvl4pPr marL="1828800" lvl="3" indent="-228600" algn="l" rtl="0">
              <a:lnSpc>
                <a:spcPct val="120000"/>
              </a:lnSpc>
              <a:spcBef>
                <a:spcPts val="500"/>
              </a:spcBef>
              <a:spcAft>
                <a:spcPts val="0"/>
              </a:spcAft>
              <a:buClr>
                <a:schemeClr val="lt1"/>
              </a:buClr>
              <a:buSzPts val="2000"/>
              <a:buNone/>
              <a:defRPr sz="1600" b="1"/>
            </a:lvl4pPr>
            <a:lvl5pPr marL="2286000" lvl="4" indent="-228600" algn="l" rtl="0">
              <a:lnSpc>
                <a:spcPct val="120000"/>
              </a:lnSpc>
              <a:spcBef>
                <a:spcPts val="500"/>
              </a:spcBef>
              <a:spcAft>
                <a:spcPts val="0"/>
              </a:spcAft>
              <a:buClr>
                <a:schemeClr val="lt1"/>
              </a:buClr>
              <a:buSzPts val="2000"/>
              <a:buNone/>
              <a:defRPr sz="1600" b="1"/>
            </a:lvl5pPr>
            <a:lvl6pPr marL="2743200" lvl="5" indent="-228600" algn="l" rtl="0">
              <a:lnSpc>
                <a:spcPct val="120000"/>
              </a:lnSpc>
              <a:spcBef>
                <a:spcPts val="500"/>
              </a:spcBef>
              <a:spcAft>
                <a:spcPts val="0"/>
              </a:spcAft>
              <a:buClr>
                <a:schemeClr val="lt1"/>
              </a:buClr>
              <a:buSzPts val="2000"/>
              <a:buNone/>
              <a:defRPr sz="1600" b="1"/>
            </a:lvl6pPr>
            <a:lvl7pPr marL="3200400" lvl="6" indent="-228600" algn="l" rtl="0">
              <a:lnSpc>
                <a:spcPct val="120000"/>
              </a:lnSpc>
              <a:spcBef>
                <a:spcPts val="500"/>
              </a:spcBef>
              <a:spcAft>
                <a:spcPts val="0"/>
              </a:spcAft>
              <a:buClr>
                <a:schemeClr val="lt1"/>
              </a:buClr>
              <a:buSzPts val="2000"/>
              <a:buNone/>
              <a:defRPr sz="1600" b="1"/>
            </a:lvl7pPr>
            <a:lvl8pPr marL="3657600" lvl="7" indent="-228600" algn="l" rtl="0">
              <a:lnSpc>
                <a:spcPct val="120000"/>
              </a:lnSpc>
              <a:spcBef>
                <a:spcPts val="500"/>
              </a:spcBef>
              <a:spcAft>
                <a:spcPts val="0"/>
              </a:spcAft>
              <a:buClr>
                <a:schemeClr val="lt1"/>
              </a:buClr>
              <a:buSzPts val="2000"/>
              <a:buNone/>
              <a:defRPr sz="1600" b="1"/>
            </a:lvl8pPr>
            <a:lvl9pPr marL="4114800" lvl="8" indent="-228600" algn="l" rtl="0">
              <a:lnSpc>
                <a:spcPct val="120000"/>
              </a:lnSpc>
              <a:spcBef>
                <a:spcPts val="500"/>
              </a:spcBef>
              <a:spcAft>
                <a:spcPts val="0"/>
              </a:spcAft>
              <a:buClr>
                <a:schemeClr val="lt1"/>
              </a:buClr>
              <a:buSzPts val="2000"/>
              <a:buNone/>
              <a:defRPr sz="1600" b="1"/>
            </a:lvl9pPr>
          </a:lstStyle>
          <a:p>
            <a:endParaRPr/>
          </a:p>
        </p:txBody>
      </p:sp>
      <p:sp>
        <p:nvSpPr>
          <p:cNvPr id="796" name="Google Shape;796;p64"/>
          <p:cNvSpPr txBox="1">
            <a:spLocks noGrp="1"/>
          </p:cNvSpPr>
          <p:nvPr>
            <p:ph type="body" idx="4"/>
          </p:nvPr>
        </p:nvSpPr>
        <p:spPr>
          <a:xfrm>
            <a:off x="6172200" y="3073397"/>
            <a:ext cx="4875300" cy="2717700"/>
          </a:xfrm>
          <a:prstGeom prst="rect">
            <a:avLst/>
          </a:prstGeom>
          <a:noFill/>
          <a:ln>
            <a:noFill/>
          </a:ln>
        </p:spPr>
        <p:txBody>
          <a:bodyPr spcFirstLastPara="1" wrap="square" lIns="91425" tIns="45700" rIns="91425" bIns="45700" anchor="t" anchorCtr="0">
            <a:noAutofit/>
          </a:bodyPr>
          <a:lstStyle>
            <a:lvl1pPr marL="457200" lvl="0" indent="-371475" algn="l" rtl="0">
              <a:lnSpc>
                <a:spcPct val="120000"/>
              </a:lnSpc>
              <a:spcBef>
                <a:spcPts val="1000"/>
              </a:spcBef>
              <a:spcAft>
                <a:spcPts val="0"/>
              </a:spcAft>
              <a:buClr>
                <a:schemeClr val="lt1"/>
              </a:buClr>
              <a:buSzPts val="2250"/>
              <a:buChar char="•"/>
              <a:defRPr/>
            </a:lvl1pPr>
            <a:lvl2pPr marL="914400" lvl="1" indent="-371475" algn="l" rtl="0">
              <a:lnSpc>
                <a:spcPct val="120000"/>
              </a:lnSpc>
              <a:spcBef>
                <a:spcPts val="500"/>
              </a:spcBef>
              <a:spcAft>
                <a:spcPts val="0"/>
              </a:spcAft>
              <a:buClr>
                <a:schemeClr val="lt1"/>
              </a:buClr>
              <a:buSzPts val="2250"/>
              <a:buChar char="•"/>
              <a:defRPr/>
            </a:lvl2pPr>
            <a:lvl3pPr marL="1371600" lvl="2" indent="-371475" algn="l" rtl="0">
              <a:lnSpc>
                <a:spcPct val="120000"/>
              </a:lnSpc>
              <a:spcBef>
                <a:spcPts val="500"/>
              </a:spcBef>
              <a:spcAft>
                <a:spcPts val="0"/>
              </a:spcAft>
              <a:buClr>
                <a:schemeClr val="lt1"/>
              </a:buClr>
              <a:buSzPts val="2250"/>
              <a:buChar char="•"/>
              <a:defRPr/>
            </a:lvl3pPr>
            <a:lvl4pPr marL="1828800" lvl="3" indent="-371475" algn="l" rtl="0">
              <a:lnSpc>
                <a:spcPct val="120000"/>
              </a:lnSpc>
              <a:spcBef>
                <a:spcPts val="500"/>
              </a:spcBef>
              <a:spcAft>
                <a:spcPts val="0"/>
              </a:spcAft>
              <a:buClr>
                <a:schemeClr val="lt1"/>
              </a:buClr>
              <a:buSzPts val="2250"/>
              <a:buChar char="•"/>
              <a:defRPr/>
            </a:lvl4pPr>
            <a:lvl5pPr marL="2286000" lvl="4" indent="-371475" algn="l" rtl="0">
              <a:lnSpc>
                <a:spcPct val="120000"/>
              </a:lnSpc>
              <a:spcBef>
                <a:spcPts val="500"/>
              </a:spcBef>
              <a:spcAft>
                <a:spcPts val="0"/>
              </a:spcAft>
              <a:buClr>
                <a:schemeClr val="lt1"/>
              </a:buClr>
              <a:buSzPts val="2250"/>
              <a:buChar char="•"/>
              <a:defRPr/>
            </a:lvl5pPr>
            <a:lvl6pPr marL="2743200" lvl="5" indent="-371475" algn="l" rtl="0">
              <a:lnSpc>
                <a:spcPct val="120000"/>
              </a:lnSpc>
              <a:spcBef>
                <a:spcPts val="500"/>
              </a:spcBef>
              <a:spcAft>
                <a:spcPts val="0"/>
              </a:spcAft>
              <a:buClr>
                <a:schemeClr val="lt1"/>
              </a:buClr>
              <a:buSzPts val="2250"/>
              <a:buChar char="•"/>
              <a:defRPr/>
            </a:lvl6pPr>
            <a:lvl7pPr marL="3200400" lvl="6" indent="-371475" algn="l" rtl="0">
              <a:lnSpc>
                <a:spcPct val="120000"/>
              </a:lnSpc>
              <a:spcBef>
                <a:spcPts val="500"/>
              </a:spcBef>
              <a:spcAft>
                <a:spcPts val="0"/>
              </a:spcAft>
              <a:buClr>
                <a:schemeClr val="lt1"/>
              </a:buClr>
              <a:buSzPts val="2250"/>
              <a:buChar char="•"/>
              <a:defRPr/>
            </a:lvl7pPr>
            <a:lvl8pPr marL="3657600" lvl="7" indent="-371475" algn="l" rtl="0">
              <a:lnSpc>
                <a:spcPct val="120000"/>
              </a:lnSpc>
              <a:spcBef>
                <a:spcPts val="500"/>
              </a:spcBef>
              <a:spcAft>
                <a:spcPts val="0"/>
              </a:spcAft>
              <a:buClr>
                <a:schemeClr val="lt1"/>
              </a:buClr>
              <a:buSzPts val="2250"/>
              <a:buChar char="•"/>
              <a:defRPr/>
            </a:lvl8pPr>
            <a:lvl9pPr marL="4114800" lvl="8" indent="-371475" algn="l" rtl="0">
              <a:lnSpc>
                <a:spcPct val="120000"/>
              </a:lnSpc>
              <a:spcBef>
                <a:spcPts val="500"/>
              </a:spcBef>
              <a:spcAft>
                <a:spcPts val="0"/>
              </a:spcAft>
              <a:buClr>
                <a:schemeClr val="lt1"/>
              </a:buClr>
              <a:buSzPts val="2250"/>
              <a:buChar char="•"/>
              <a:defRPr/>
            </a:lvl9pPr>
          </a:lstStyle>
          <a:p>
            <a:endParaRPr/>
          </a:p>
        </p:txBody>
      </p:sp>
      <p:sp>
        <p:nvSpPr>
          <p:cNvPr id="797" name="Google Shape;797;p64"/>
          <p:cNvSpPr txBox="1">
            <a:spLocks noGrp="1"/>
          </p:cNvSpPr>
          <p:nvPr>
            <p:ph type="dt" idx="10"/>
          </p:nvPr>
        </p:nvSpPr>
        <p:spPr>
          <a:xfrm>
            <a:off x="7456921" y="5883276"/>
            <a:ext cx="27432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8" name="Google Shape;798;p64"/>
          <p:cNvSpPr txBox="1">
            <a:spLocks noGrp="1"/>
          </p:cNvSpPr>
          <p:nvPr>
            <p:ph type="ftr" idx="11"/>
          </p:nvPr>
        </p:nvSpPr>
        <p:spPr>
          <a:xfrm>
            <a:off x="1141411" y="5883275"/>
            <a:ext cx="6239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9" name="Google Shape;799;p64"/>
          <p:cNvSpPr txBox="1">
            <a:spLocks noGrp="1"/>
          </p:cNvSpPr>
          <p:nvPr>
            <p:ph type="sldNum" idx="12"/>
          </p:nvPr>
        </p:nvSpPr>
        <p:spPr>
          <a:xfrm>
            <a:off x="10276321" y="5883274"/>
            <a:ext cx="771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0"/>
        <p:cNvGrpSpPr/>
        <p:nvPr/>
      </p:nvGrpSpPr>
      <p:grpSpPr>
        <a:xfrm>
          <a:off x="0" y="0"/>
          <a:ext cx="0" cy="0"/>
          <a:chOff x="0" y="0"/>
          <a:chExt cx="0" cy="0"/>
        </a:xfrm>
      </p:grpSpPr>
      <p:sp>
        <p:nvSpPr>
          <p:cNvPr id="801" name="Google Shape;801;p65"/>
          <p:cNvSpPr txBox="1">
            <a:spLocks noGrp="1"/>
          </p:cNvSpPr>
          <p:nvPr>
            <p:ph type="title"/>
          </p:nvPr>
        </p:nvSpPr>
        <p:spPr>
          <a:xfrm>
            <a:off x="1141413" y="618518"/>
            <a:ext cx="9906000" cy="1478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02" name="Google Shape;802;p65"/>
          <p:cNvSpPr txBox="1">
            <a:spLocks noGrp="1"/>
          </p:cNvSpPr>
          <p:nvPr>
            <p:ph type="dt" idx="10"/>
          </p:nvPr>
        </p:nvSpPr>
        <p:spPr>
          <a:xfrm>
            <a:off x="7456921" y="5883276"/>
            <a:ext cx="27432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3" name="Google Shape;803;p65"/>
          <p:cNvSpPr txBox="1">
            <a:spLocks noGrp="1"/>
          </p:cNvSpPr>
          <p:nvPr>
            <p:ph type="ftr" idx="11"/>
          </p:nvPr>
        </p:nvSpPr>
        <p:spPr>
          <a:xfrm>
            <a:off x="1141411" y="5883275"/>
            <a:ext cx="6239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4" name="Google Shape;804;p65"/>
          <p:cNvSpPr txBox="1">
            <a:spLocks noGrp="1"/>
          </p:cNvSpPr>
          <p:nvPr>
            <p:ph type="sldNum" idx="12"/>
          </p:nvPr>
        </p:nvSpPr>
        <p:spPr>
          <a:xfrm>
            <a:off x="10276321" y="5883274"/>
            <a:ext cx="771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5"/>
        <p:cNvGrpSpPr/>
        <p:nvPr/>
      </p:nvGrpSpPr>
      <p:grpSpPr>
        <a:xfrm>
          <a:off x="0" y="0"/>
          <a:ext cx="0" cy="0"/>
          <a:chOff x="0" y="0"/>
          <a:chExt cx="0" cy="0"/>
        </a:xfrm>
      </p:grpSpPr>
      <p:sp>
        <p:nvSpPr>
          <p:cNvPr id="806" name="Google Shape;806;p66"/>
          <p:cNvSpPr txBox="1">
            <a:spLocks noGrp="1"/>
          </p:cNvSpPr>
          <p:nvPr>
            <p:ph type="dt" idx="10"/>
          </p:nvPr>
        </p:nvSpPr>
        <p:spPr>
          <a:xfrm>
            <a:off x="7456921" y="5883276"/>
            <a:ext cx="27432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7" name="Google Shape;807;p66"/>
          <p:cNvSpPr txBox="1">
            <a:spLocks noGrp="1"/>
          </p:cNvSpPr>
          <p:nvPr>
            <p:ph type="ftr" idx="11"/>
          </p:nvPr>
        </p:nvSpPr>
        <p:spPr>
          <a:xfrm>
            <a:off x="1141411" y="5883275"/>
            <a:ext cx="6239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8" name="Google Shape;808;p66"/>
          <p:cNvSpPr txBox="1">
            <a:spLocks noGrp="1"/>
          </p:cNvSpPr>
          <p:nvPr>
            <p:ph type="sldNum" idx="12"/>
          </p:nvPr>
        </p:nvSpPr>
        <p:spPr>
          <a:xfrm>
            <a:off x="10276321" y="5883274"/>
            <a:ext cx="771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
        <p:cNvGrpSpPr/>
        <p:nvPr/>
      </p:nvGrpSpPr>
      <p:grpSpPr>
        <a:xfrm>
          <a:off x="0" y="0"/>
          <a:ext cx="0" cy="0"/>
          <a:chOff x="0" y="0"/>
          <a:chExt cx="0" cy="0"/>
        </a:xfrm>
      </p:grpSpPr>
      <p:sp>
        <p:nvSpPr>
          <p:cNvPr id="49" name="Google Shape;49;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9"/>
        <p:cNvGrpSpPr/>
        <p:nvPr/>
      </p:nvGrpSpPr>
      <p:grpSpPr>
        <a:xfrm>
          <a:off x="0" y="0"/>
          <a:ext cx="0" cy="0"/>
          <a:chOff x="0" y="0"/>
          <a:chExt cx="0" cy="0"/>
        </a:xfrm>
      </p:grpSpPr>
      <p:sp>
        <p:nvSpPr>
          <p:cNvPr id="810" name="Google Shape;810;p67"/>
          <p:cNvSpPr txBox="1">
            <a:spLocks noGrp="1"/>
          </p:cNvSpPr>
          <p:nvPr>
            <p:ph type="title"/>
          </p:nvPr>
        </p:nvSpPr>
        <p:spPr>
          <a:xfrm>
            <a:off x="1146705" y="609601"/>
            <a:ext cx="3855900" cy="16398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200"/>
              <a:buFont typeface="Twentieth Century"/>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11" name="Google Shape;811;p67"/>
          <p:cNvSpPr txBox="1">
            <a:spLocks noGrp="1"/>
          </p:cNvSpPr>
          <p:nvPr>
            <p:ph type="body" idx="1"/>
          </p:nvPr>
        </p:nvSpPr>
        <p:spPr>
          <a:xfrm>
            <a:off x="5156200" y="592666"/>
            <a:ext cx="5891100" cy="5198400"/>
          </a:xfrm>
          <a:prstGeom prst="rect">
            <a:avLst/>
          </a:prstGeom>
          <a:noFill/>
          <a:ln>
            <a:noFill/>
          </a:ln>
        </p:spPr>
        <p:txBody>
          <a:bodyPr spcFirstLastPara="1" wrap="square" lIns="91425" tIns="45700" rIns="91425" bIns="45700" anchor="ctr" anchorCtr="0">
            <a:noAutofit/>
          </a:bodyPr>
          <a:lstStyle>
            <a:lvl1pPr marL="457200" lvl="0" indent="-371475" algn="l" rtl="0">
              <a:lnSpc>
                <a:spcPct val="120000"/>
              </a:lnSpc>
              <a:spcBef>
                <a:spcPts val="1000"/>
              </a:spcBef>
              <a:spcAft>
                <a:spcPts val="0"/>
              </a:spcAft>
              <a:buClr>
                <a:schemeClr val="lt1"/>
              </a:buClr>
              <a:buSzPts val="2250"/>
              <a:buChar char="•"/>
              <a:defRPr/>
            </a:lvl1pPr>
            <a:lvl2pPr marL="914400" lvl="1" indent="-371475" algn="l" rtl="0">
              <a:lnSpc>
                <a:spcPct val="120000"/>
              </a:lnSpc>
              <a:spcBef>
                <a:spcPts val="500"/>
              </a:spcBef>
              <a:spcAft>
                <a:spcPts val="0"/>
              </a:spcAft>
              <a:buClr>
                <a:schemeClr val="lt1"/>
              </a:buClr>
              <a:buSzPts val="2250"/>
              <a:buChar char="•"/>
              <a:defRPr/>
            </a:lvl2pPr>
            <a:lvl3pPr marL="1371600" lvl="2" indent="-371475" algn="l" rtl="0">
              <a:lnSpc>
                <a:spcPct val="120000"/>
              </a:lnSpc>
              <a:spcBef>
                <a:spcPts val="500"/>
              </a:spcBef>
              <a:spcAft>
                <a:spcPts val="0"/>
              </a:spcAft>
              <a:buClr>
                <a:schemeClr val="lt1"/>
              </a:buClr>
              <a:buSzPts val="2250"/>
              <a:buChar char="•"/>
              <a:defRPr/>
            </a:lvl3pPr>
            <a:lvl4pPr marL="1828800" lvl="3" indent="-371475" algn="l" rtl="0">
              <a:lnSpc>
                <a:spcPct val="120000"/>
              </a:lnSpc>
              <a:spcBef>
                <a:spcPts val="500"/>
              </a:spcBef>
              <a:spcAft>
                <a:spcPts val="0"/>
              </a:spcAft>
              <a:buClr>
                <a:schemeClr val="lt1"/>
              </a:buClr>
              <a:buSzPts val="2250"/>
              <a:buChar char="•"/>
              <a:defRPr/>
            </a:lvl4pPr>
            <a:lvl5pPr marL="2286000" lvl="4" indent="-371475" algn="l" rtl="0">
              <a:lnSpc>
                <a:spcPct val="120000"/>
              </a:lnSpc>
              <a:spcBef>
                <a:spcPts val="500"/>
              </a:spcBef>
              <a:spcAft>
                <a:spcPts val="0"/>
              </a:spcAft>
              <a:buClr>
                <a:schemeClr val="lt1"/>
              </a:buClr>
              <a:buSzPts val="2250"/>
              <a:buChar char="•"/>
              <a:defRPr/>
            </a:lvl5pPr>
            <a:lvl6pPr marL="2743200" lvl="5" indent="-371475" algn="l" rtl="0">
              <a:lnSpc>
                <a:spcPct val="120000"/>
              </a:lnSpc>
              <a:spcBef>
                <a:spcPts val="500"/>
              </a:spcBef>
              <a:spcAft>
                <a:spcPts val="0"/>
              </a:spcAft>
              <a:buClr>
                <a:schemeClr val="lt1"/>
              </a:buClr>
              <a:buSzPts val="2250"/>
              <a:buChar char="•"/>
              <a:defRPr/>
            </a:lvl6pPr>
            <a:lvl7pPr marL="3200400" lvl="6" indent="-371475" algn="l" rtl="0">
              <a:lnSpc>
                <a:spcPct val="120000"/>
              </a:lnSpc>
              <a:spcBef>
                <a:spcPts val="500"/>
              </a:spcBef>
              <a:spcAft>
                <a:spcPts val="0"/>
              </a:spcAft>
              <a:buClr>
                <a:schemeClr val="lt1"/>
              </a:buClr>
              <a:buSzPts val="2250"/>
              <a:buChar char="•"/>
              <a:defRPr/>
            </a:lvl7pPr>
            <a:lvl8pPr marL="3657600" lvl="7" indent="-371475" algn="l" rtl="0">
              <a:lnSpc>
                <a:spcPct val="120000"/>
              </a:lnSpc>
              <a:spcBef>
                <a:spcPts val="500"/>
              </a:spcBef>
              <a:spcAft>
                <a:spcPts val="0"/>
              </a:spcAft>
              <a:buClr>
                <a:schemeClr val="lt1"/>
              </a:buClr>
              <a:buSzPts val="2250"/>
              <a:buChar char="•"/>
              <a:defRPr/>
            </a:lvl8pPr>
            <a:lvl9pPr marL="4114800" lvl="8" indent="-371475" algn="l" rtl="0">
              <a:lnSpc>
                <a:spcPct val="120000"/>
              </a:lnSpc>
              <a:spcBef>
                <a:spcPts val="500"/>
              </a:spcBef>
              <a:spcAft>
                <a:spcPts val="0"/>
              </a:spcAft>
              <a:buClr>
                <a:schemeClr val="lt1"/>
              </a:buClr>
              <a:buSzPts val="2250"/>
              <a:buChar char="•"/>
              <a:defRPr/>
            </a:lvl9pPr>
          </a:lstStyle>
          <a:p>
            <a:endParaRPr/>
          </a:p>
        </p:txBody>
      </p:sp>
      <p:sp>
        <p:nvSpPr>
          <p:cNvPr id="812" name="Google Shape;812;p67"/>
          <p:cNvSpPr txBox="1">
            <a:spLocks noGrp="1"/>
          </p:cNvSpPr>
          <p:nvPr>
            <p:ph type="body" idx="2"/>
          </p:nvPr>
        </p:nvSpPr>
        <p:spPr>
          <a:xfrm>
            <a:off x="1146705" y="2249486"/>
            <a:ext cx="3855900" cy="3541800"/>
          </a:xfrm>
          <a:prstGeom prst="rect">
            <a:avLst/>
          </a:prstGeom>
          <a:noFill/>
          <a:ln>
            <a:noFill/>
          </a:ln>
        </p:spPr>
        <p:txBody>
          <a:bodyPr spcFirstLastPara="1" wrap="square" lIns="91425" tIns="45700" rIns="91425" bIns="45700" anchor="t" anchorCtr="0">
            <a:noAutofit/>
          </a:bodyPr>
          <a:lstStyle>
            <a:lvl1pPr marL="457200" lvl="0" indent="-228600" algn="l" rtl="0">
              <a:lnSpc>
                <a:spcPct val="120000"/>
              </a:lnSpc>
              <a:spcBef>
                <a:spcPts val="1000"/>
              </a:spcBef>
              <a:spcAft>
                <a:spcPts val="0"/>
              </a:spcAft>
              <a:buClr>
                <a:schemeClr val="lt1"/>
              </a:buClr>
              <a:buSzPts val="2000"/>
              <a:buNone/>
              <a:defRPr sz="1600"/>
            </a:lvl1pPr>
            <a:lvl2pPr marL="914400" lvl="1" indent="-228600" algn="l" rtl="0">
              <a:lnSpc>
                <a:spcPct val="120000"/>
              </a:lnSpc>
              <a:spcBef>
                <a:spcPts val="500"/>
              </a:spcBef>
              <a:spcAft>
                <a:spcPts val="0"/>
              </a:spcAft>
              <a:buClr>
                <a:schemeClr val="lt1"/>
              </a:buClr>
              <a:buSzPts val="1750"/>
              <a:buNone/>
              <a:defRPr sz="1400"/>
            </a:lvl2pPr>
            <a:lvl3pPr marL="1371600" lvl="2" indent="-228600" algn="l" rtl="0">
              <a:lnSpc>
                <a:spcPct val="120000"/>
              </a:lnSpc>
              <a:spcBef>
                <a:spcPts val="500"/>
              </a:spcBef>
              <a:spcAft>
                <a:spcPts val="0"/>
              </a:spcAft>
              <a:buClr>
                <a:schemeClr val="lt1"/>
              </a:buClr>
              <a:buSzPts val="1500"/>
              <a:buNone/>
              <a:defRPr sz="1200"/>
            </a:lvl3pPr>
            <a:lvl4pPr marL="1828800" lvl="3" indent="-228600" algn="l" rtl="0">
              <a:lnSpc>
                <a:spcPct val="120000"/>
              </a:lnSpc>
              <a:spcBef>
                <a:spcPts val="500"/>
              </a:spcBef>
              <a:spcAft>
                <a:spcPts val="0"/>
              </a:spcAft>
              <a:buClr>
                <a:schemeClr val="lt1"/>
              </a:buClr>
              <a:buSzPts val="1250"/>
              <a:buNone/>
              <a:defRPr sz="1000"/>
            </a:lvl4pPr>
            <a:lvl5pPr marL="2286000" lvl="4" indent="-228600" algn="l" rtl="0">
              <a:lnSpc>
                <a:spcPct val="120000"/>
              </a:lnSpc>
              <a:spcBef>
                <a:spcPts val="500"/>
              </a:spcBef>
              <a:spcAft>
                <a:spcPts val="0"/>
              </a:spcAft>
              <a:buClr>
                <a:schemeClr val="lt1"/>
              </a:buClr>
              <a:buSzPts val="1250"/>
              <a:buNone/>
              <a:defRPr sz="1000"/>
            </a:lvl5pPr>
            <a:lvl6pPr marL="2743200" lvl="5" indent="-228600" algn="l" rtl="0">
              <a:lnSpc>
                <a:spcPct val="120000"/>
              </a:lnSpc>
              <a:spcBef>
                <a:spcPts val="500"/>
              </a:spcBef>
              <a:spcAft>
                <a:spcPts val="0"/>
              </a:spcAft>
              <a:buClr>
                <a:schemeClr val="lt1"/>
              </a:buClr>
              <a:buSzPts val="1250"/>
              <a:buNone/>
              <a:defRPr sz="1000"/>
            </a:lvl6pPr>
            <a:lvl7pPr marL="3200400" lvl="6" indent="-228600" algn="l" rtl="0">
              <a:lnSpc>
                <a:spcPct val="120000"/>
              </a:lnSpc>
              <a:spcBef>
                <a:spcPts val="500"/>
              </a:spcBef>
              <a:spcAft>
                <a:spcPts val="0"/>
              </a:spcAft>
              <a:buClr>
                <a:schemeClr val="lt1"/>
              </a:buClr>
              <a:buSzPts val="1250"/>
              <a:buNone/>
              <a:defRPr sz="1000"/>
            </a:lvl7pPr>
            <a:lvl8pPr marL="3657600" lvl="7" indent="-228600" algn="l" rtl="0">
              <a:lnSpc>
                <a:spcPct val="120000"/>
              </a:lnSpc>
              <a:spcBef>
                <a:spcPts val="500"/>
              </a:spcBef>
              <a:spcAft>
                <a:spcPts val="0"/>
              </a:spcAft>
              <a:buClr>
                <a:schemeClr val="lt1"/>
              </a:buClr>
              <a:buSzPts val="1250"/>
              <a:buNone/>
              <a:defRPr sz="1000"/>
            </a:lvl8pPr>
            <a:lvl9pPr marL="4114800" lvl="8" indent="-228600" algn="l" rtl="0">
              <a:lnSpc>
                <a:spcPct val="120000"/>
              </a:lnSpc>
              <a:spcBef>
                <a:spcPts val="500"/>
              </a:spcBef>
              <a:spcAft>
                <a:spcPts val="0"/>
              </a:spcAft>
              <a:buClr>
                <a:schemeClr val="lt1"/>
              </a:buClr>
              <a:buSzPts val="1250"/>
              <a:buNone/>
              <a:defRPr sz="1000"/>
            </a:lvl9pPr>
          </a:lstStyle>
          <a:p>
            <a:endParaRPr/>
          </a:p>
        </p:txBody>
      </p:sp>
      <p:sp>
        <p:nvSpPr>
          <p:cNvPr id="813" name="Google Shape;813;p67"/>
          <p:cNvSpPr txBox="1">
            <a:spLocks noGrp="1"/>
          </p:cNvSpPr>
          <p:nvPr>
            <p:ph type="dt" idx="10"/>
          </p:nvPr>
        </p:nvSpPr>
        <p:spPr>
          <a:xfrm>
            <a:off x="7456921" y="5883276"/>
            <a:ext cx="27432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14" name="Google Shape;814;p67"/>
          <p:cNvSpPr txBox="1">
            <a:spLocks noGrp="1"/>
          </p:cNvSpPr>
          <p:nvPr>
            <p:ph type="ftr" idx="11"/>
          </p:nvPr>
        </p:nvSpPr>
        <p:spPr>
          <a:xfrm>
            <a:off x="1141411" y="5883275"/>
            <a:ext cx="6239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15" name="Google Shape;815;p67"/>
          <p:cNvSpPr txBox="1">
            <a:spLocks noGrp="1"/>
          </p:cNvSpPr>
          <p:nvPr>
            <p:ph type="sldNum" idx="12"/>
          </p:nvPr>
        </p:nvSpPr>
        <p:spPr>
          <a:xfrm>
            <a:off x="10276321" y="5883274"/>
            <a:ext cx="771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16"/>
        <p:cNvGrpSpPr/>
        <p:nvPr/>
      </p:nvGrpSpPr>
      <p:grpSpPr>
        <a:xfrm>
          <a:off x="0" y="0"/>
          <a:ext cx="0" cy="0"/>
          <a:chOff x="0" y="0"/>
          <a:chExt cx="0" cy="0"/>
        </a:xfrm>
      </p:grpSpPr>
      <p:sp>
        <p:nvSpPr>
          <p:cNvPr id="817" name="Google Shape;817;p68"/>
          <p:cNvSpPr txBox="1">
            <a:spLocks noGrp="1"/>
          </p:cNvSpPr>
          <p:nvPr>
            <p:ph type="title"/>
          </p:nvPr>
        </p:nvSpPr>
        <p:spPr>
          <a:xfrm>
            <a:off x="1141413" y="609600"/>
            <a:ext cx="5934600" cy="16398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200"/>
              <a:buFont typeface="Twentieth Century"/>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18" name="Google Shape;818;p68"/>
          <p:cNvSpPr>
            <a:spLocks noGrp="1"/>
          </p:cNvSpPr>
          <p:nvPr>
            <p:ph type="pic" idx="2"/>
          </p:nvPr>
        </p:nvSpPr>
        <p:spPr>
          <a:xfrm>
            <a:off x="7380721" y="609601"/>
            <a:ext cx="3666600" cy="5181600"/>
          </a:xfrm>
          <a:prstGeom prst="round2DiagRect">
            <a:avLst>
              <a:gd name="adj1" fmla="val 5608"/>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txBody>
          <a:bodyPr spcFirstLastPara="1" wrap="square" lIns="91425" tIns="45700" rIns="91425" bIns="45700" anchor="t" anchorCtr="0">
            <a:noAutofit/>
          </a:bodyPr>
          <a:lstStyle>
            <a:lvl1pPr marR="0" lvl="0" algn="l" rtl="0">
              <a:lnSpc>
                <a:spcPct val="120000"/>
              </a:lnSpc>
              <a:spcBef>
                <a:spcPts val="1000"/>
              </a:spcBef>
              <a:spcAft>
                <a:spcPts val="0"/>
              </a:spcAft>
              <a:buClr>
                <a:schemeClr val="lt1"/>
              </a:buClr>
              <a:buSzPts val="4000"/>
              <a:buFont typeface="Arial"/>
              <a:buNone/>
              <a:defRPr sz="3200" b="0" i="0" u="none" strike="noStrike" cap="none">
                <a:solidFill>
                  <a:schemeClr val="lt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lt1"/>
              </a:buClr>
              <a:buSzPts val="3500"/>
              <a:buFont typeface="Arial"/>
              <a:buNone/>
              <a:defRPr sz="2800" b="0" i="0" u="none" strike="noStrike" cap="none">
                <a:solidFill>
                  <a:schemeClr val="lt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lt1"/>
              </a:buClr>
              <a:buSzPts val="3000"/>
              <a:buFont typeface="Arial"/>
              <a:buNone/>
              <a:defRPr sz="2400" b="0" i="0" u="none" strike="noStrike" cap="none">
                <a:solidFill>
                  <a:schemeClr val="lt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lt1"/>
              </a:buClr>
              <a:buSzPts val="2500"/>
              <a:buFont typeface="Arial"/>
              <a:buNone/>
              <a:defRPr sz="2000" b="0" i="0" u="none" strike="noStrike" cap="none">
                <a:solidFill>
                  <a:schemeClr val="lt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lt1"/>
              </a:buClr>
              <a:buSzPts val="2500"/>
              <a:buFont typeface="Arial"/>
              <a:buNone/>
              <a:defRPr sz="2000" b="0" i="0" u="none" strike="noStrike" cap="none">
                <a:solidFill>
                  <a:schemeClr val="lt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lt1"/>
              </a:buClr>
              <a:buSzPts val="2500"/>
              <a:buFont typeface="Arial"/>
              <a:buNone/>
              <a:defRPr sz="2000" b="0" i="0" u="none" strike="noStrike" cap="none">
                <a:solidFill>
                  <a:schemeClr val="lt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lt1"/>
              </a:buClr>
              <a:buSzPts val="2500"/>
              <a:buFont typeface="Arial"/>
              <a:buNone/>
              <a:defRPr sz="2000" b="0" i="0" u="none" strike="noStrike" cap="none">
                <a:solidFill>
                  <a:schemeClr val="lt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lt1"/>
              </a:buClr>
              <a:buSzPts val="2500"/>
              <a:buFont typeface="Arial"/>
              <a:buNone/>
              <a:defRPr sz="2000" b="0" i="0" u="none" strike="noStrike" cap="none">
                <a:solidFill>
                  <a:schemeClr val="lt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lt1"/>
              </a:buClr>
              <a:buSzPts val="2500"/>
              <a:buFont typeface="Arial"/>
              <a:buNone/>
              <a:defRPr sz="20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819" name="Google Shape;819;p68"/>
          <p:cNvSpPr txBox="1">
            <a:spLocks noGrp="1"/>
          </p:cNvSpPr>
          <p:nvPr>
            <p:ph type="body" idx="1"/>
          </p:nvPr>
        </p:nvSpPr>
        <p:spPr>
          <a:xfrm>
            <a:off x="1141410" y="2249486"/>
            <a:ext cx="5934600" cy="3541800"/>
          </a:xfrm>
          <a:prstGeom prst="rect">
            <a:avLst/>
          </a:prstGeom>
          <a:noFill/>
          <a:ln>
            <a:noFill/>
          </a:ln>
        </p:spPr>
        <p:txBody>
          <a:bodyPr spcFirstLastPara="1" wrap="square" lIns="91425" tIns="45700" rIns="91425" bIns="45700" anchor="t" anchorCtr="0">
            <a:noAutofit/>
          </a:bodyPr>
          <a:lstStyle>
            <a:lvl1pPr marL="457200" lvl="0" indent="-228600" algn="l" rtl="0">
              <a:lnSpc>
                <a:spcPct val="120000"/>
              </a:lnSpc>
              <a:spcBef>
                <a:spcPts val="1000"/>
              </a:spcBef>
              <a:spcAft>
                <a:spcPts val="0"/>
              </a:spcAft>
              <a:buClr>
                <a:schemeClr val="lt1"/>
              </a:buClr>
              <a:buSzPts val="2000"/>
              <a:buNone/>
              <a:defRPr sz="1600"/>
            </a:lvl1pPr>
            <a:lvl2pPr marL="914400" lvl="1" indent="-228600" algn="l" rtl="0">
              <a:lnSpc>
                <a:spcPct val="120000"/>
              </a:lnSpc>
              <a:spcBef>
                <a:spcPts val="500"/>
              </a:spcBef>
              <a:spcAft>
                <a:spcPts val="0"/>
              </a:spcAft>
              <a:buClr>
                <a:schemeClr val="lt1"/>
              </a:buClr>
              <a:buSzPts val="1750"/>
              <a:buNone/>
              <a:defRPr sz="1400"/>
            </a:lvl2pPr>
            <a:lvl3pPr marL="1371600" lvl="2" indent="-228600" algn="l" rtl="0">
              <a:lnSpc>
                <a:spcPct val="120000"/>
              </a:lnSpc>
              <a:spcBef>
                <a:spcPts val="500"/>
              </a:spcBef>
              <a:spcAft>
                <a:spcPts val="0"/>
              </a:spcAft>
              <a:buClr>
                <a:schemeClr val="lt1"/>
              </a:buClr>
              <a:buSzPts val="1500"/>
              <a:buNone/>
              <a:defRPr sz="1200"/>
            </a:lvl3pPr>
            <a:lvl4pPr marL="1828800" lvl="3" indent="-228600" algn="l" rtl="0">
              <a:lnSpc>
                <a:spcPct val="120000"/>
              </a:lnSpc>
              <a:spcBef>
                <a:spcPts val="500"/>
              </a:spcBef>
              <a:spcAft>
                <a:spcPts val="0"/>
              </a:spcAft>
              <a:buClr>
                <a:schemeClr val="lt1"/>
              </a:buClr>
              <a:buSzPts val="1250"/>
              <a:buNone/>
              <a:defRPr sz="1000"/>
            </a:lvl4pPr>
            <a:lvl5pPr marL="2286000" lvl="4" indent="-228600" algn="l" rtl="0">
              <a:lnSpc>
                <a:spcPct val="120000"/>
              </a:lnSpc>
              <a:spcBef>
                <a:spcPts val="500"/>
              </a:spcBef>
              <a:spcAft>
                <a:spcPts val="0"/>
              </a:spcAft>
              <a:buClr>
                <a:schemeClr val="lt1"/>
              </a:buClr>
              <a:buSzPts val="1250"/>
              <a:buNone/>
              <a:defRPr sz="1000"/>
            </a:lvl5pPr>
            <a:lvl6pPr marL="2743200" lvl="5" indent="-228600" algn="l" rtl="0">
              <a:lnSpc>
                <a:spcPct val="120000"/>
              </a:lnSpc>
              <a:spcBef>
                <a:spcPts val="500"/>
              </a:spcBef>
              <a:spcAft>
                <a:spcPts val="0"/>
              </a:spcAft>
              <a:buClr>
                <a:schemeClr val="lt1"/>
              </a:buClr>
              <a:buSzPts val="1250"/>
              <a:buNone/>
              <a:defRPr sz="1000"/>
            </a:lvl6pPr>
            <a:lvl7pPr marL="3200400" lvl="6" indent="-228600" algn="l" rtl="0">
              <a:lnSpc>
                <a:spcPct val="120000"/>
              </a:lnSpc>
              <a:spcBef>
                <a:spcPts val="500"/>
              </a:spcBef>
              <a:spcAft>
                <a:spcPts val="0"/>
              </a:spcAft>
              <a:buClr>
                <a:schemeClr val="lt1"/>
              </a:buClr>
              <a:buSzPts val="1250"/>
              <a:buNone/>
              <a:defRPr sz="1000"/>
            </a:lvl7pPr>
            <a:lvl8pPr marL="3657600" lvl="7" indent="-228600" algn="l" rtl="0">
              <a:lnSpc>
                <a:spcPct val="120000"/>
              </a:lnSpc>
              <a:spcBef>
                <a:spcPts val="500"/>
              </a:spcBef>
              <a:spcAft>
                <a:spcPts val="0"/>
              </a:spcAft>
              <a:buClr>
                <a:schemeClr val="lt1"/>
              </a:buClr>
              <a:buSzPts val="1250"/>
              <a:buNone/>
              <a:defRPr sz="1000"/>
            </a:lvl8pPr>
            <a:lvl9pPr marL="4114800" lvl="8" indent="-228600" algn="l" rtl="0">
              <a:lnSpc>
                <a:spcPct val="120000"/>
              </a:lnSpc>
              <a:spcBef>
                <a:spcPts val="500"/>
              </a:spcBef>
              <a:spcAft>
                <a:spcPts val="0"/>
              </a:spcAft>
              <a:buClr>
                <a:schemeClr val="lt1"/>
              </a:buClr>
              <a:buSzPts val="1250"/>
              <a:buNone/>
              <a:defRPr sz="1000"/>
            </a:lvl9pPr>
          </a:lstStyle>
          <a:p>
            <a:endParaRPr/>
          </a:p>
        </p:txBody>
      </p:sp>
      <p:sp>
        <p:nvSpPr>
          <p:cNvPr id="820" name="Google Shape;820;p68"/>
          <p:cNvSpPr txBox="1">
            <a:spLocks noGrp="1"/>
          </p:cNvSpPr>
          <p:nvPr>
            <p:ph type="dt" idx="10"/>
          </p:nvPr>
        </p:nvSpPr>
        <p:spPr>
          <a:xfrm>
            <a:off x="7456921" y="5883276"/>
            <a:ext cx="27432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21" name="Google Shape;821;p68"/>
          <p:cNvSpPr txBox="1">
            <a:spLocks noGrp="1"/>
          </p:cNvSpPr>
          <p:nvPr>
            <p:ph type="ftr" idx="11"/>
          </p:nvPr>
        </p:nvSpPr>
        <p:spPr>
          <a:xfrm>
            <a:off x="1141411" y="5883275"/>
            <a:ext cx="6239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22" name="Google Shape;822;p68"/>
          <p:cNvSpPr txBox="1">
            <a:spLocks noGrp="1"/>
          </p:cNvSpPr>
          <p:nvPr>
            <p:ph type="sldNum" idx="12"/>
          </p:nvPr>
        </p:nvSpPr>
        <p:spPr>
          <a:xfrm>
            <a:off x="10276321" y="5883274"/>
            <a:ext cx="771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23"/>
        <p:cNvGrpSpPr/>
        <p:nvPr/>
      </p:nvGrpSpPr>
      <p:grpSpPr>
        <a:xfrm>
          <a:off x="0" y="0"/>
          <a:ext cx="0" cy="0"/>
          <a:chOff x="0" y="0"/>
          <a:chExt cx="0" cy="0"/>
        </a:xfrm>
      </p:grpSpPr>
      <p:sp>
        <p:nvSpPr>
          <p:cNvPr id="824" name="Google Shape;824;p69"/>
          <p:cNvSpPr txBox="1">
            <a:spLocks noGrp="1"/>
          </p:cNvSpPr>
          <p:nvPr>
            <p:ph type="title"/>
          </p:nvPr>
        </p:nvSpPr>
        <p:spPr>
          <a:xfrm>
            <a:off x="1141410" y="4304664"/>
            <a:ext cx="9912300" cy="819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200"/>
              <a:buFont typeface="Twentieth Century"/>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5" name="Google Shape;825;p69"/>
          <p:cNvSpPr>
            <a:spLocks noGrp="1"/>
          </p:cNvSpPr>
          <p:nvPr>
            <p:ph type="pic" idx="2"/>
          </p:nvPr>
        </p:nvSpPr>
        <p:spPr>
          <a:xfrm>
            <a:off x="1141411" y="606426"/>
            <a:ext cx="9912300" cy="3299700"/>
          </a:xfrm>
          <a:prstGeom prst="round2DiagRect">
            <a:avLst>
              <a:gd name="adj1" fmla="val 4860"/>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txBody>
          <a:bodyPr spcFirstLastPara="1" wrap="square" lIns="91425" tIns="45700" rIns="91425" bIns="45700" anchor="t" anchorCtr="0">
            <a:noAutofit/>
          </a:bodyPr>
          <a:lstStyle>
            <a:lvl1pPr marR="0" lvl="0" algn="l" rtl="0">
              <a:lnSpc>
                <a:spcPct val="120000"/>
              </a:lnSpc>
              <a:spcBef>
                <a:spcPts val="1000"/>
              </a:spcBef>
              <a:spcAft>
                <a:spcPts val="0"/>
              </a:spcAft>
              <a:buClr>
                <a:schemeClr val="lt1"/>
              </a:buClr>
              <a:buSzPts val="4000"/>
              <a:buFont typeface="Arial"/>
              <a:buNone/>
              <a:defRPr sz="3200" b="0" i="0" u="none" strike="noStrike" cap="none">
                <a:solidFill>
                  <a:schemeClr val="lt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lt1"/>
              </a:buClr>
              <a:buSzPts val="2500"/>
              <a:buFont typeface="Arial"/>
              <a:buChar char="•"/>
              <a:defRPr sz="2000" b="0" i="0" u="none" strike="noStrike" cap="none">
                <a:solidFill>
                  <a:schemeClr val="lt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lt1"/>
              </a:buClr>
              <a:buSzPts val="2250"/>
              <a:buFont typeface="Arial"/>
              <a:buChar char="•"/>
              <a:defRPr sz="1800" b="0" i="0" u="none" strike="noStrike" cap="none">
                <a:solidFill>
                  <a:schemeClr val="lt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826" name="Google Shape;826;p69"/>
          <p:cNvSpPr txBox="1">
            <a:spLocks noGrp="1"/>
          </p:cNvSpPr>
          <p:nvPr>
            <p:ph type="body" idx="1"/>
          </p:nvPr>
        </p:nvSpPr>
        <p:spPr>
          <a:xfrm>
            <a:off x="1141364" y="5124020"/>
            <a:ext cx="9910800" cy="682500"/>
          </a:xfrm>
          <a:prstGeom prst="rect">
            <a:avLst/>
          </a:prstGeom>
          <a:noFill/>
          <a:ln>
            <a:noFill/>
          </a:ln>
        </p:spPr>
        <p:txBody>
          <a:bodyPr spcFirstLastPara="1" wrap="square" lIns="91425" tIns="45700" rIns="91425" bIns="45700" anchor="t" anchorCtr="0">
            <a:noAutofit/>
          </a:bodyPr>
          <a:lstStyle>
            <a:lvl1pPr marL="457200" lvl="0" indent="-228600" algn="l" rtl="0">
              <a:lnSpc>
                <a:spcPct val="120000"/>
              </a:lnSpc>
              <a:spcBef>
                <a:spcPts val="1000"/>
              </a:spcBef>
              <a:spcAft>
                <a:spcPts val="0"/>
              </a:spcAft>
              <a:buClr>
                <a:schemeClr val="lt1"/>
              </a:buClr>
              <a:buSzPts val="2000"/>
              <a:buNone/>
              <a:defRPr sz="1600"/>
            </a:lvl1pPr>
            <a:lvl2pPr marL="914400" lvl="1" indent="-228600" algn="l" rtl="0">
              <a:lnSpc>
                <a:spcPct val="120000"/>
              </a:lnSpc>
              <a:spcBef>
                <a:spcPts val="500"/>
              </a:spcBef>
              <a:spcAft>
                <a:spcPts val="0"/>
              </a:spcAft>
              <a:buClr>
                <a:schemeClr val="lt1"/>
              </a:buClr>
              <a:buSzPts val="1750"/>
              <a:buNone/>
              <a:defRPr sz="1400"/>
            </a:lvl2pPr>
            <a:lvl3pPr marL="1371600" lvl="2" indent="-228600" algn="l" rtl="0">
              <a:lnSpc>
                <a:spcPct val="120000"/>
              </a:lnSpc>
              <a:spcBef>
                <a:spcPts val="500"/>
              </a:spcBef>
              <a:spcAft>
                <a:spcPts val="0"/>
              </a:spcAft>
              <a:buClr>
                <a:schemeClr val="lt1"/>
              </a:buClr>
              <a:buSzPts val="1500"/>
              <a:buNone/>
              <a:defRPr sz="1200"/>
            </a:lvl3pPr>
            <a:lvl4pPr marL="1828800" lvl="3" indent="-228600" algn="l" rtl="0">
              <a:lnSpc>
                <a:spcPct val="120000"/>
              </a:lnSpc>
              <a:spcBef>
                <a:spcPts val="500"/>
              </a:spcBef>
              <a:spcAft>
                <a:spcPts val="0"/>
              </a:spcAft>
              <a:buClr>
                <a:schemeClr val="lt1"/>
              </a:buClr>
              <a:buSzPts val="1250"/>
              <a:buNone/>
              <a:defRPr sz="1000"/>
            </a:lvl4pPr>
            <a:lvl5pPr marL="2286000" lvl="4" indent="-228600" algn="l" rtl="0">
              <a:lnSpc>
                <a:spcPct val="120000"/>
              </a:lnSpc>
              <a:spcBef>
                <a:spcPts val="500"/>
              </a:spcBef>
              <a:spcAft>
                <a:spcPts val="0"/>
              </a:spcAft>
              <a:buClr>
                <a:schemeClr val="lt1"/>
              </a:buClr>
              <a:buSzPts val="1250"/>
              <a:buNone/>
              <a:defRPr sz="1000"/>
            </a:lvl5pPr>
            <a:lvl6pPr marL="2743200" lvl="5" indent="-228600" algn="l" rtl="0">
              <a:lnSpc>
                <a:spcPct val="120000"/>
              </a:lnSpc>
              <a:spcBef>
                <a:spcPts val="500"/>
              </a:spcBef>
              <a:spcAft>
                <a:spcPts val="0"/>
              </a:spcAft>
              <a:buClr>
                <a:schemeClr val="lt1"/>
              </a:buClr>
              <a:buSzPts val="1250"/>
              <a:buNone/>
              <a:defRPr sz="1000"/>
            </a:lvl6pPr>
            <a:lvl7pPr marL="3200400" lvl="6" indent="-228600" algn="l" rtl="0">
              <a:lnSpc>
                <a:spcPct val="120000"/>
              </a:lnSpc>
              <a:spcBef>
                <a:spcPts val="500"/>
              </a:spcBef>
              <a:spcAft>
                <a:spcPts val="0"/>
              </a:spcAft>
              <a:buClr>
                <a:schemeClr val="lt1"/>
              </a:buClr>
              <a:buSzPts val="1250"/>
              <a:buNone/>
              <a:defRPr sz="1000"/>
            </a:lvl7pPr>
            <a:lvl8pPr marL="3657600" lvl="7" indent="-228600" algn="l" rtl="0">
              <a:lnSpc>
                <a:spcPct val="120000"/>
              </a:lnSpc>
              <a:spcBef>
                <a:spcPts val="500"/>
              </a:spcBef>
              <a:spcAft>
                <a:spcPts val="0"/>
              </a:spcAft>
              <a:buClr>
                <a:schemeClr val="lt1"/>
              </a:buClr>
              <a:buSzPts val="1250"/>
              <a:buNone/>
              <a:defRPr sz="1000"/>
            </a:lvl8pPr>
            <a:lvl9pPr marL="4114800" lvl="8" indent="-228600" algn="l" rtl="0">
              <a:lnSpc>
                <a:spcPct val="120000"/>
              </a:lnSpc>
              <a:spcBef>
                <a:spcPts val="500"/>
              </a:spcBef>
              <a:spcAft>
                <a:spcPts val="0"/>
              </a:spcAft>
              <a:buClr>
                <a:schemeClr val="lt1"/>
              </a:buClr>
              <a:buSzPts val="1250"/>
              <a:buNone/>
              <a:defRPr sz="1000"/>
            </a:lvl9pPr>
          </a:lstStyle>
          <a:p>
            <a:endParaRPr/>
          </a:p>
        </p:txBody>
      </p:sp>
      <p:sp>
        <p:nvSpPr>
          <p:cNvPr id="827" name="Google Shape;827;p69"/>
          <p:cNvSpPr txBox="1">
            <a:spLocks noGrp="1"/>
          </p:cNvSpPr>
          <p:nvPr>
            <p:ph type="dt" idx="10"/>
          </p:nvPr>
        </p:nvSpPr>
        <p:spPr>
          <a:xfrm>
            <a:off x="7456921" y="5883276"/>
            <a:ext cx="27432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28" name="Google Shape;828;p69"/>
          <p:cNvSpPr txBox="1">
            <a:spLocks noGrp="1"/>
          </p:cNvSpPr>
          <p:nvPr>
            <p:ph type="ftr" idx="11"/>
          </p:nvPr>
        </p:nvSpPr>
        <p:spPr>
          <a:xfrm>
            <a:off x="1141411" y="5883275"/>
            <a:ext cx="6239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29" name="Google Shape;829;p69"/>
          <p:cNvSpPr txBox="1">
            <a:spLocks noGrp="1"/>
          </p:cNvSpPr>
          <p:nvPr>
            <p:ph type="sldNum" idx="12"/>
          </p:nvPr>
        </p:nvSpPr>
        <p:spPr>
          <a:xfrm>
            <a:off x="10276321" y="5883274"/>
            <a:ext cx="771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830"/>
        <p:cNvGrpSpPr/>
        <p:nvPr/>
      </p:nvGrpSpPr>
      <p:grpSpPr>
        <a:xfrm>
          <a:off x="0" y="0"/>
          <a:ext cx="0" cy="0"/>
          <a:chOff x="0" y="0"/>
          <a:chExt cx="0" cy="0"/>
        </a:xfrm>
      </p:grpSpPr>
      <p:sp>
        <p:nvSpPr>
          <p:cNvPr id="831" name="Google Shape;831;p70"/>
          <p:cNvSpPr txBox="1">
            <a:spLocks noGrp="1"/>
          </p:cNvSpPr>
          <p:nvPr>
            <p:ph type="title"/>
          </p:nvPr>
        </p:nvSpPr>
        <p:spPr>
          <a:xfrm>
            <a:off x="1141456" y="609600"/>
            <a:ext cx="9906000" cy="3429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600"/>
              <a:buFont typeface="Twentieth Century"/>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2" name="Google Shape;832;p70"/>
          <p:cNvSpPr txBox="1">
            <a:spLocks noGrp="1"/>
          </p:cNvSpPr>
          <p:nvPr>
            <p:ph type="body" idx="1"/>
          </p:nvPr>
        </p:nvSpPr>
        <p:spPr>
          <a:xfrm>
            <a:off x="1141410" y="4419599"/>
            <a:ext cx="9904500" cy="1371600"/>
          </a:xfrm>
          <a:prstGeom prst="rect">
            <a:avLst/>
          </a:prstGeom>
          <a:noFill/>
          <a:ln>
            <a:noFill/>
          </a:ln>
        </p:spPr>
        <p:txBody>
          <a:bodyPr spcFirstLastPara="1" wrap="square" lIns="91425" tIns="45700" rIns="91425" bIns="45700" anchor="ctr" anchorCtr="0">
            <a:noAutofit/>
          </a:bodyPr>
          <a:lstStyle>
            <a:lvl1pPr marL="457200" lvl="0" indent="-228600" algn="l" rtl="0">
              <a:lnSpc>
                <a:spcPct val="120000"/>
              </a:lnSpc>
              <a:spcBef>
                <a:spcPts val="1000"/>
              </a:spcBef>
              <a:spcAft>
                <a:spcPts val="0"/>
              </a:spcAft>
              <a:buClr>
                <a:schemeClr val="lt1"/>
              </a:buClr>
              <a:buSzPts val="2250"/>
              <a:buNone/>
              <a:defRPr sz="1800"/>
            </a:lvl1pPr>
            <a:lvl2pPr marL="914400" lvl="1" indent="-228600" algn="l" rtl="0">
              <a:lnSpc>
                <a:spcPct val="120000"/>
              </a:lnSpc>
              <a:spcBef>
                <a:spcPts val="500"/>
              </a:spcBef>
              <a:spcAft>
                <a:spcPts val="0"/>
              </a:spcAft>
              <a:buClr>
                <a:schemeClr val="lt1"/>
              </a:buClr>
              <a:buSzPts val="1750"/>
              <a:buNone/>
              <a:defRPr sz="1400"/>
            </a:lvl2pPr>
            <a:lvl3pPr marL="1371600" lvl="2" indent="-228600" algn="l" rtl="0">
              <a:lnSpc>
                <a:spcPct val="120000"/>
              </a:lnSpc>
              <a:spcBef>
                <a:spcPts val="500"/>
              </a:spcBef>
              <a:spcAft>
                <a:spcPts val="0"/>
              </a:spcAft>
              <a:buClr>
                <a:schemeClr val="lt1"/>
              </a:buClr>
              <a:buSzPts val="1500"/>
              <a:buNone/>
              <a:defRPr sz="1200"/>
            </a:lvl3pPr>
            <a:lvl4pPr marL="1828800" lvl="3" indent="-228600" algn="l" rtl="0">
              <a:lnSpc>
                <a:spcPct val="120000"/>
              </a:lnSpc>
              <a:spcBef>
                <a:spcPts val="500"/>
              </a:spcBef>
              <a:spcAft>
                <a:spcPts val="0"/>
              </a:spcAft>
              <a:buClr>
                <a:schemeClr val="lt1"/>
              </a:buClr>
              <a:buSzPts val="1250"/>
              <a:buNone/>
              <a:defRPr sz="1000"/>
            </a:lvl4pPr>
            <a:lvl5pPr marL="2286000" lvl="4" indent="-228600" algn="l" rtl="0">
              <a:lnSpc>
                <a:spcPct val="120000"/>
              </a:lnSpc>
              <a:spcBef>
                <a:spcPts val="500"/>
              </a:spcBef>
              <a:spcAft>
                <a:spcPts val="0"/>
              </a:spcAft>
              <a:buClr>
                <a:schemeClr val="lt1"/>
              </a:buClr>
              <a:buSzPts val="1250"/>
              <a:buNone/>
              <a:defRPr sz="1000"/>
            </a:lvl5pPr>
            <a:lvl6pPr marL="2743200" lvl="5" indent="-228600" algn="l" rtl="0">
              <a:lnSpc>
                <a:spcPct val="120000"/>
              </a:lnSpc>
              <a:spcBef>
                <a:spcPts val="500"/>
              </a:spcBef>
              <a:spcAft>
                <a:spcPts val="0"/>
              </a:spcAft>
              <a:buClr>
                <a:schemeClr val="lt1"/>
              </a:buClr>
              <a:buSzPts val="1250"/>
              <a:buNone/>
              <a:defRPr sz="1000"/>
            </a:lvl6pPr>
            <a:lvl7pPr marL="3200400" lvl="6" indent="-228600" algn="l" rtl="0">
              <a:lnSpc>
                <a:spcPct val="120000"/>
              </a:lnSpc>
              <a:spcBef>
                <a:spcPts val="500"/>
              </a:spcBef>
              <a:spcAft>
                <a:spcPts val="0"/>
              </a:spcAft>
              <a:buClr>
                <a:schemeClr val="lt1"/>
              </a:buClr>
              <a:buSzPts val="1250"/>
              <a:buNone/>
              <a:defRPr sz="1000"/>
            </a:lvl7pPr>
            <a:lvl8pPr marL="3657600" lvl="7" indent="-228600" algn="l" rtl="0">
              <a:lnSpc>
                <a:spcPct val="120000"/>
              </a:lnSpc>
              <a:spcBef>
                <a:spcPts val="500"/>
              </a:spcBef>
              <a:spcAft>
                <a:spcPts val="0"/>
              </a:spcAft>
              <a:buClr>
                <a:schemeClr val="lt1"/>
              </a:buClr>
              <a:buSzPts val="1250"/>
              <a:buNone/>
              <a:defRPr sz="1000"/>
            </a:lvl8pPr>
            <a:lvl9pPr marL="4114800" lvl="8" indent="-228600" algn="l" rtl="0">
              <a:lnSpc>
                <a:spcPct val="120000"/>
              </a:lnSpc>
              <a:spcBef>
                <a:spcPts val="500"/>
              </a:spcBef>
              <a:spcAft>
                <a:spcPts val="0"/>
              </a:spcAft>
              <a:buClr>
                <a:schemeClr val="lt1"/>
              </a:buClr>
              <a:buSzPts val="1250"/>
              <a:buNone/>
              <a:defRPr sz="1000"/>
            </a:lvl9pPr>
          </a:lstStyle>
          <a:p>
            <a:endParaRPr/>
          </a:p>
        </p:txBody>
      </p:sp>
      <p:sp>
        <p:nvSpPr>
          <p:cNvPr id="833" name="Google Shape;833;p70"/>
          <p:cNvSpPr txBox="1">
            <a:spLocks noGrp="1"/>
          </p:cNvSpPr>
          <p:nvPr>
            <p:ph type="dt" idx="10"/>
          </p:nvPr>
        </p:nvSpPr>
        <p:spPr>
          <a:xfrm>
            <a:off x="7456921" y="5883276"/>
            <a:ext cx="27432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34" name="Google Shape;834;p70"/>
          <p:cNvSpPr txBox="1">
            <a:spLocks noGrp="1"/>
          </p:cNvSpPr>
          <p:nvPr>
            <p:ph type="ftr" idx="11"/>
          </p:nvPr>
        </p:nvSpPr>
        <p:spPr>
          <a:xfrm>
            <a:off x="1141411" y="5883275"/>
            <a:ext cx="6239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35" name="Google Shape;835;p70"/>
          <p:cNvSpPr txBox="1">
            <a:spLocks noGrp="1"/>
          </p:cNvSpPr>
          <p:nvPr>
            <p:ph type="sldNum" idx="12"/>
          </p:nvPr>
        </p:nvSpPr>
        <p:spPr>
          <a:xfrm>
            <a:off x="10276321" y="5883274"/>
            <a:ext cx="771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836"/>
        <p:cNvGrpSpPr/>
        <p:nvPr/>
      </p:nvGrpSpPr>
      <p:grpSpPr>
        <a:xfrm>
          <a:off x="0" y="0"/>
          <a:ext cx="0" cy="0"/>
          <a:chOff x="0" y="0"/>
          <a:chExt cx="0" cy="0"/>
        </a:xfrm>
      </p:grpSpPr>
      <p:sp>
        <p:nvSpPr>
          <p:cNvPr id="837" name="Google Shape;837;p71"/>
          <p:cNvSpPr txBox="1">
            <a:spLocks noGrp="1"/>
          </p:cNvSpPr>
          <p:nvPr>
            <p:ph type="title"/>
          </p:nvPr>
        </p:nvSpPr>
        <p:spPr>
          <a:xfrm>
            <a:off x="1446212" y="609599"/>
            <a:ext cx="9302700" cy="2748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600"/>
              <a:buFont typeface="Twentieth Century"/>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8" name="Google Shape;838;p71"/>
          <p:cNvSpPr txBox="1">
            <a:spLocks noGrp="1"/>
          </p:cNvSpPr>
          <p:nvPr>
            <p:ph type="body" idx="1"/>
          </p:nvPr>
        </p:nvSpPr>
        <p:spPr>
          <a:xfrm>
            <a:off x="1720644" y="3365557"/>
            <a:ext cx="8752200" cy="549000"/>
          </a:xfrm>
          <a:prstGeom prst="rect">
            <a:avLst/>
          </a:prstGeom>
          <a:noFill/>
          <a:ln>
            <a:noFill/>
          </a:ln>
        </p:spPr>
        <p:txBody>
          <a:bodyPr spcFirstLastPara="1" wrap="square" lIns="91425" tIns="45700" rIns="91425" bIns="45700" anchor="t" anchorCtr="0">
            <a:noAutofit/>
          </a:bodyPr>
          <a:lstStyle>
            <a:lvl1pPr marL="457200" lvl="0" indent="-228600" algn="l" rtl="0">
              <a:lnSpc>
                <a:spcPct val="120000"/>
              </a:lnSpc>
              <a:spcBef>
                <a:spcPts val="1000"/>
              </a:spcBef>
              <a:spcAft>
                <a:spcPts val="0"/>
              </a:spcAft>
              <a:buClr>
                <a:schemeClr val="lt1"/>
              </a:buClr>
              <a:buSzPts val="1750"/>
              <a:buNone/>
              <a:defRPr sz="1400"/>
            </a:lvl1pPr>
            <a:lvl2pPr marL="914400" lvl="1" indent="-228600" algn="l" rtl="0">
              <a:lnSpc>
                <a:spcPct val="120000"/>
              </a:lnSpc>
              <a:spcBef>
                <a:spcPts val="500"/>
              </a:spcBef>
              <a:spcAft>
                <a:spcPts val="0"/>
              </a:spcAft>
              <a:buClr>
                <a:schemeClr val="lt1"/>
              </a:buClr>
              <a:buSzPts val="1750"/>
              <a:buNone/>
              <a:defRPr sz="1400"/>
            </a:lvl2pPr>
            <a:lvl3pPr marL="1371600" lvl="2" indent="-228600" algn="l" rtl="0">
              <a:lnSpc>
                <a:spcPct val="120000"/>
              </a:lnSpc>
              <a:spcBef>
                <a:spcPts val="500"/>
              </a:spcBef>
              <a:spcAft>
                <a:spcPts val="0"/>
              </a:spcAft>
              <a:buClr>
                <a:schemeClr val="lt1"/>
              </a:buClr>
              <a:buSzPts val="1500"/>
              <a:buNone/>
              <a:defRPr sz="1200"/>
            </a:lvl3pPr>
            <a:lvl4pPr marL="1828800" lvl="3" indent="-228600" algn="l" rtl="0">
              <a:lnSpc>
                <a:spcPct val="120000"/>
              </a:lnSpc>
              <a:spcBef>
                <a:spcPts val="500"/>
              </a:spcBef>
              <a:spcAft>
                <a:spcPts val="0"/>
              </a:spcAft>
              <a:buClr>
                <a:schemeClr val="lt1"/>
              </a:buClr>
              <a:buSzPts val="1250"/>
              <a:buNone/>
              <a:defRPr sz="1000"/>
            </a:lvl4pPr>
            <a:lvl5pPr marL="2286000" lvl="4" indent="-228600" algn="l" rtl="0">
              <a:lnSpc>
                <a:spcPct val="120000"/>
              </a:lnSpc>
              <a:spcBef>
                <a:spcPts val="500"/>
              </a:spcBef>
              <a:spcAft>
                <a:spcPts val="0"/>
              </a:spcAft>
              <a:buClr>
                <a:schemeClr val="lt1"/>
              </a:buClr>
              <a:buSzPts val="1250"/>
              <a:buNone/>
              <a:defRPr sz="1000"/>
            </a:lvl5pPr>
            <a:lvl6pPr marL="2743200" lvl="5" indent="-228600" algn="l" rtl="0">
              <a:lnSpc>
                <a:spcPct val="120000"/>
              </a:lnSpc>
              <a:spcBef>
                <a:spcPts val="500"/>
              </a:spcBef>
              <a:spcAft>
                <a:spcPts val="0"/>
              </a:spcAft>
              <a:buClr>
                <a:schemeClr val="lt1"/>
              </a:buClr>
              <a:buSzPts val="1250"/>
              <a:buNone/>
              <a:defRPr sz="1000"/>
            </a:lvl6pPr>
            <a:lvl7pPr marL="3200400" lvl="6" indent="-228600" algn="l" rtl="0">
              <a:lnSpc>
                <a:spcPct val="120000"/>
              </a:lnSpc>
              <a:spcBef>
                <a:spcPts val="500"/>
              </a:spcBef>
              <a:spcAft>
                <a:spcPts val="0"/>
              </a:spcAft>
              <a:buClr>
                <a:schemeClr val="lt1"/>
              </a:buClr>
              <a:buSzPts val="1250"/>
              <a:buNone/>
              <a:defRPr sz="1000"/>
            </a:lvl7pPr>
            <a:lvl8pPr marL="3657600" lvl="7" indent="-228600" algn="l" rtl="0">
              <a:lnSpc>
                <a:spcPct val="120000"/>
              </a:lnSpc>
              <a:spcBef>
                <a:spcPts val="500"/>
              </a:spcBef>
              <a:spcAft>
                <a:spcPts val="0"/>
              </a:spcAft>
              <a:buClr>
                <a:schemeClr val="lt1"/>
              </a:buClr>
              <a:buSzPts val="1250"/>
              <a:buNone/>
              <a:defRPr sz="1000"/>
            </a:lvl8pPr>
            <a:lvl9pPr marL="4114800" lvl="8" indent="-228600" algn="l" rtl="0">
              <a:lnSpc>
                <a:spcPct val="120000"/>
              </a:lnSpc>
              <a:spcBef>
                <a:spcPts val="500"/>
              </a:spcBef>
              <a:spcAft>
                <a:spcPts val="0"/>
              </a:spcAft>
              <a:buClr>
                <a:schemeClr val="lt1"/>
              </a:buClr>
              <a:buSzPts val="1250"/>
              <a:buNone/>
              <a:defRPr sz="1000"/>
            </a:lvl9pPr>
          </a:lstStyle>
          <a:p>
            <a:endParaRPr/>
          </a:p>
        </p:txBody>
      </p:sp>
      <p:sp>
        <p:nvSpPr>
          <p:cNvPr id="839" name="Google Shape;839;p71"/>
          <p:cNvSpPr txBox="1">
            <a:spLocks noGrp="1"/>
          </p:cNvSpPr>
          <p:nvPr>
            <p:ph type="body" idx="2"/>
          </p:nvPr>
        </p:nvSpPr>
        <p:spPr>
          <a:xfrm>
            <a:off x="1141411" y="4309919"/>
            <a:ext cx="9906000" cy="1489500"/>
          </a:xfrm>
          <a:prstGeom prst="rect">
            <a:avLst/>
          </a:prstGeom>
          <a:noFill/>
          <a:ln>
            <a:noFill/>
          </a:ln>
        </p:spPr>
        <p:txBody>
          <a:bodyPr spcFirstLastPara="1" wrap="square" lIns="91425" tIns="45700" rIns="91425" bIns="45700" anchor="ctr" anchorCtr="0">
            <a:noAutofit/>
          </a:bodyPr>
          <a:lstStyle>
            <a:lvl1pPr marL="457200" lvl="0" indent="-228600" algn="l" rtl="0">
              <a:lnSpc>
                <a:spcPct val="120000"/>
              </a:lnSpc>
              <a:spcBef>
                <a:spcPts val="1000"/>
              </a:spcBef>
              <a:spcAft>
                <a:spcPts val="0"/>
              </a:spcAft>
              <a:buClr>
                <a:schemeClr val="lt1"/>
              </a:buClr>
              <a:buSzPts val="2250"/>
              <a:buNone/>
              <a:defRPr sz="1800"/>
            </a:lvl1pPr>
            <a:lvl2pPr marL="914400" lvl="1" indent="-228600" algn="l" rtl="0">
              <a:lnSpc>
                <a:spcPct val="120000"/>
              </a:lnSpc>
              <a:spcBef>
                <a:spcPts val="500"/>
              </a:spcBef>
              <a:spcAft>
                <a:spcPts val="0"/>
              </a:spcAft>
              <a:buClr>
                <a:schemeClr val="lt1"/>
              </a:buClr>
              <a:buSzPts val="1750"/>
              <a:buNone/>
              <a:defRPr sz="1400"/>
            </a:lvl2pPr>
            <a:lvl3pPr marL="1371600" lvl="2" indent="-228600" algn="l" rtl="0">
              <a:lnSpc>
                <a:spcPct val="120000"/>
              </a:lnSpc>
              <a:spcBef>
                <a:spcPts val="500"/>
              </a:spcBef>
              <a:spcAft>
                <a:spcPts val="0"/>
              </a:spcAft>
              <a:buClr>
                <a:schemeClr val="lt1"/>
              </a:buClr>
              <a:buSzPts val="1500"/>
              <a:buNone/>
              <a:defRPr sz="1200"/>
            </a:lvl3pPr>
            <a:lvl4pPr marL="1828800" lvl="3" indent="-228600" algn="l" rtl="0">
              <a:lnSpc>
                <a:spcPct val="120000"/>
              </a:lnSpc>
              <a:spcBef>
                <a:spcPts val="500"/>
              </a:spcBef>
              <a:spcAft>
                <a:spcPts val="0"/>
              </a:spcAft>
              <a:buClr>
                <a:schemeClr val="lt1"/>
              </a:buClr>
              <a:buSzPts val="1250"/>
              <a:buNone/>
              <a:defRPr sz="1000"/>
            </a:lvl4pPr>
            <a:lvl5pPr marL="2286000" lvl="4" indent="-228600" algn="l" rtl="0">
              <a:lnSpc>
                <a:spcPct val="120000"/>
              </a:lnSpc>
              <a:spcBef>
                <a:spcPts val="500"/>
              </a:spcBef>
              <a:spcAft>
                <a:spcPts val="0"/>
              </a:spcAft>
              <a:buClr>
                <a:schemeClr val="lt1"/>
              </a:buClr>
              <a:buSzPts val="1250"/>
              <a:buNone/>
              <a:defRPr sz="1000"/>
            </a:lvl5pPr>
            <a:lvl6pPr marL="2743200" lvl="5" indent="-228600" algn="l" rtl="0">
              <a:lnSpc>
                <a:spcPct val="120000"/>
              </a:lnSpc>
              <a:spcBef>
                <a:spcPts val="500"/>
              </a:spcBef>
              <a:spcAft>
                <a:spcPts val="0"/>
              </a:spcAft>
              <a:buClr>
                <a:schemeClr val="lt1"/>
              </a:buClr>
              <a:buSzPts val="1250"/>
              <a:buNone/>
              <a:defRPr sz="1000"/>
            </a:lvl6pPr>
            <a:lvl7pPr marL="3200400" lvl="6" indent="-228600" algn="l" rtl="0">
              <a:lnSpc>
                <a:spcPct val="120000"/>
              </a:lnSpc>
              <a:spcBef>
                <a:spcPts val="500"/>
              </a:spcBef>
              <a:spcAft>
                <a:spcPts val="0"/>
              </a:spcAft>
              <a:buClr>
                <a:schemeClr val="lt1"/>
              </a:buClr>
              <a:buSzPts val="1250"/>
              <a:buNone/>
              <a:defRPr sz="1000"/>
            </a:lvl7pPr>
            <a:lvl8pPr marL="3657600" lvl="7" indent="-228600" algn="l" rtl="0">
              <a:lnSpc>
                <a:spcPct val="120000"/>
              </a:lnSpc>
              <a:spcBef>
                <a:spcPts val="500"/>
              </a:spcBef>
              <a:spcAft>
                <a:spcPts val="0"/>
              </a:spcAft>
              <a:buClr>
                <a:schemeClr val="lt1"/>
              </a:buClr>
              <a:buSzPts val="1250"/>
              <a:buNone/>
              <a:defRPr sz="1000"/>
            </a:lvl8pPr>
            <a:lvl9pPr marL="4114800" lvl="8" indent="-228600" algn="l" rtl="0">
              <a:lnSpc>
                <a:spcPct val="120000"/>
              </a:lnSpc>
              <a:spcBef>
                <a:spcPts val="500"/>
              </a:spcBef>
              <a:spcAft>
                <a:spcPts val="0"/>
              </a:spcAft>
              <a:buClr>
                <a:schemeClr val="lt1"/>
              </a:buClr>
              <a:buSzPts val="1250"/>
              <a:buNone/>
              <a:defRPr sz="1000"/>
            </a:lvl9pPr>
          </a:lstStyle>
          <a:p>
            <a:endParaRPr/>
          </a:p>
        </p:txBody>
      </p:sp>
      <p:sp>
        <p:nvSpPr>
          <p:cNvPr id="840" name="Google Shape;840;p71"/>
          <p:cNvSpPr txBox="1">
            <a:spLocks noGrp="1"/>
          </p:cNvSpPr>
          <p:nvPr>
            <p:ph type="dt" idx="10"/>
          </p:nvPr>
        </p:nvSpPr>
        <p:spPr>
          <a:xfrm>
            <a:off x="7456921" y="5883276"/>
            <a:ext cx="27432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41" name="Google Shape;841;p71"/>
          <p:cNvSpPr txBox="1">
            <a:spLocks noGrp="1"/>
          </p:cNvSpPr>
          <p:nvPr>
            <p:ph type="ftr" idx="11"/>
          </p:nvPr>
        </p:nvSpPr>
        <p:spPr>
          <a:xfrm>
            <a:off x="1141411" y="5883275"/>
            <a:ext cx="6239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42" name="Google Shape;842;p71"/>
          <p:cNvSpPr txBox="1">
            <a:spLocks noGrp="1"/>
          </p:cNvSpPr>
          <p:nvPr>
            <p:ph type="sldNum" idx="12"/>
          </p:nvPr>
        </p:nvSpPr>
        <p:spPr>
          <a:xfrm>
            <a:off x="10276321" y="5883274"/>
            <a:ext cx="771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43" name="Google Shape;843;p71"/>
          <p:cNvSpPr txBox="1"/>
          <p:nvPr/>
        </p:nvSpPr>
        <p:spPr>
          <a:xfrm>
            <a:off x="903512" y="732394"/>
            <a:ext cx="609600" cy="5847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Twentieth Century"/>
              <a:buNone/>
            </a:pPr>
            <a:r>
              <a:rPr lang="en-US" sz="8000" b="0" cap="none">
                <a:solidFill>
                  <a:schemeClr val="lt1"/>
                </a:solidFill>
                <a:latin typeface="Twentieth Century"/>
                <a:ea typeface="Twentieth Century"/>
                <a:cs typeface="Twentieth Century"/>
                <a:sym typeface="Twentieth Century"/>
              </a:rPr>
              <a:t>“</a:t>
            </a:r>
            <a:endParaRPr/>
          </a:p>
        </p:txBody>
      </p:sp>
      <p:sp>
        <p:nvSpPr>
          <p:cNvPr id="844" name="Google Shape;844;p71"/>
          <p:cNvSpPr txBox="1"/>
          <p:nvPr/>
        </p:nvSpPr>
        <p:spPr>
          <a:xfrm>
            <a:off x="10537370" y="2764972"/>
            <a:ext cx="609600" cy="5847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Twentieth Century"/>
              <a:buNone/>
            </a:pPr>
            <a:r>
              <a:rPr lang="en-US" sz="8000" b="0" cap="none">
                <a:solidFill>
                  <a:schemeClr val="lt1"/>
                </a:solidFill>
                <a:latin typeface="Twentieth Century"/>
                <a:ea typeface="Twentieth Century"/>
                <a:cs typeface="Twentieth Century"/>
                <a:sym typeface="Twentieth Century"/>
              </a:rPr>
              <a:t>”</a:t>
            </a: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845"/>
        <p:cNvGrpSpPr/>
        <p:nvPr/>
      </p:nvGrpSpPr>
      <p:grpSpPr>
        <a:xfrm>
          <a:off x="0" y="0"/>
          <a:ext cx="0" cy="0"/>
          <a:chOff x="0" y="0"/>
          <a:chExt cx="0" cy="0"/>
        </a:xfrm>
      </p:grpSpPr>
      <p:sp>
        <p:nvSpPr>
          <p:cNvPr id="846" name="Google Shape;846;p72"/>
          <p:cNvSpPr txBox="1">
            <a:spLocks noGrp="1"/>
          </p:cNvSpPr>
          <p:nvPr>
            <p:ph type="title"/>
          </p:nvPr>
        </p:nvSpPr>
        <p:spPr>
          <a:xfrm>
            <a:off x="1141410" y="2134041"/>
            <a:ext cx="9906000" cy="2511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600"/>
              <a:buFont typeface="Twentieth Century"/>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47" name="Google Shape;847;p72"/>
          <p:cNvSpPr txBox="1">
            <a:spLocks noGrp="1"/>
          </p:cNvSpPr>
          <p:nvPr>
            <p:ph type="body" idx="1"/>
          </p:nvPr>
        </p:nvSpPr>
        <p:spPr>
          <a:xfrm>
            <a:off x="1141364" y="4657655"/>
            <a:ext cx="9904500" cy="1140600"/>
          </a:xfrm>
          <a:prstGeom prst="rect">
            <a:avLst/>
          </a:prstGeom>
          <a:noFill/>
          <a:ln>
            <a:noFill/>
          </a:ln>
        </p:spPr>
        <p:txBody>
          <a:bodyPr spcFirstLastPara="1" wrap="square" lIns="91425" tIns="45700" rIns="91425" bIns="45700" anchor="t" anchorCtr="0">
            <a:noAutofit/>
          </a:bodyPr>
          <a:lstStyle>
            <a:lvl1pPr marL="457200" lvl="0" indent="-228600" algn="l" rtl="0">
              <a:lnSpc>
                <a:spcPct val="120000"/>
              </a:lnSpc>
              <a:spcBef>
                <a:spcPts val="1000"/>
              </a:spcBef>
              <a:spcAft>
                <a:spcPts val="0"/>
              </a:spcAft>
              <a:buClr>
                <a:schemeClr val="lt1"/>
              </a:buClr>
              <a:buSzPts val="2250"/>
              <a:buNone/>
              <a:defRPr sz="1800"/>
            </a:lvl1pPr>
            <a:lvl2pPr marL="914400" lvl="1" indent="-228600" algn="l" rtl="0">
              <a:lnSpc>
                <a:spcPct val="120000"/>
              </a:lnSpc>
              <a:spcBef>
                <a:spcPts val="500"/>
              </a:spcBef>
              <a:spcAft>
                <a:spcPts val="0"/>
              </a:spcAft>
              <a:buClr>
                <a:schemeClr val="lt1"/>
              </a:buClr>
              <a:buSzPts val="1750"/>
              <a:buNone/>
              <a:defRPr sz="1400"/>
            </a:lvl2pPr>
            <a:lvl3pPr marL="1371600" lvl="2" indent="-228600" algn="l" rtl="0">
              <a:lnSpc>
                <a:spcPct val="120000"/>
              </a:lnSpc>
              <a:spcBef>
                <a:spcPts val="500"/>
              </a:spcBef>
              <a:spcAft>
                <a:spcPts val="0"/>
              </a:spcAft>
              <a:buClr>
                <a:schemeClr val="lt1"/>
              </a:buClr>
              <a:buSzPts val="1500"/>
              <a:buNone/>
              <a:defRPr sz="1200"/>
            </a:lvl3pPr>
            <a:lvl4pPr marL="1828800" lvl="3" indent="-228600" algn="l" rtl="0">
              <a:lnSpc>
                <a:spcPct val="120000"/>
              </a:lnSpc>
              <a:spcBef>
                <a:spcPts val="500"/>
              </a:spcBef>
              <a:spcAft>
                <a:spcPts val="0"/>
              </a:spcAft>
              <a:buClr>
                <a:schemeClr val="lt1"/>
              </a:buClr>
              <a:buSzPts val="1250"/>
              <a:buNone/>
              <a:defRPr sz="1000"/>
            </a:lvl4pPr>
            <a:lvl5pPr marL="2286000" lvl="4" indent="-228600" algn="l" rtl="0">
              <a:lnSpc>
                <a:spcPct val="120000"/>
              </a:lnSpc>
              <a:spcBef>
                <a:spcPts val="500"/>
              </a:spcBef>
              <a:spcAft>
                <a:spcPts val="0"/>
              </a:spcAft>
              <a:buClr>
                <a:schemeClr val="lt1"/>
              </a:buClr>
              <a:buSzPts val="1250"/>
              <a:buNone/>
              <a:defRPr sz="1000"/>
            </a:lvl5pPr>
            <a:lvl6pPr marL="2743200" lvl="5" indent="-228600" algn="l" rtl="0">
              <a:lnSpc>
                <a:spcPct val="120000"/>
              </a:lnSpc>
              <a:spcBef>
                <a:spcPts val="500"/>
              </a:spcBef>
              <a:spcAft>
                <a:spcPts val="0"/>
              </a:spcAft>
              <a:buClr>
                <a:schemeClr val="lt1"/>
              </a:buClr>
              <a:buSzPts val="1250"/>
              <a:buNone/>
              <a:defRPr sz="1000"/>
            </a:lvl6pPr>
            <a:lvl7pPr marL="3200400" lvl="6" indent="-228600" algn="l" rtl="0">
              <a:lnSpc>
                <a:spcPct val="120000"/>
              </a:lnSpc>
              <a:spcBef>
                <a:spcPts val="500"/>
              </a:spcBef>
              <a:spcAft>
                <a:spcPts val="0"/>
              </a:spcAft>
              <a:buClr>
                <a:schemeClr val="lt1"/>
              </a:buClr>
              <a:buSzPts val="1250"/>
              <a:buNone/>
              <a:defRPr sz="1000"/>
            </a:lvl7pPr>
            <a:lvl8pPr marL="3657600" lvl="7" indent="-228600" algn="l" rtl="0">
              <a:lnSpc>
                <a:spcPct val="120000"/>
              </a:lnSpc>
              <a:spcBef>
                <a:spcPts val="500"/>
              </a:spcBef>
              <a:spcAft>
                <a:spcPts val="0"/>
              </a:spcAft>
              <a:buClr>
                <a:schemeClr val="lt1"/>
              </a:buClr>
              <a:buSzPts val="1250"/>
              <a:buNone/>
              <a:defRPr sz="1000"/>
            </a:lvl8pPr>
            <a:lvl9pPr marL="4114800" lvl="8" indent="-228600" algn="l" rtl="0">
              <a:lnSpc>
                <a:spcPct val="120000"/>
              </a:lnSpc>
              <a:spcBef>
                <a:spcPts val="500"/>
              </a:spcBef>
              <a:spcAft>
                <a:spcPts val="0"/>
              </a:spcAft>
              <a:buClr>
                <a:schemeClr val="lt1"/>
              </a:buClr>
              <a:buSzPts val="1250"/>
              <a:buNone/>
              <a:defRPr sz="1000"/>
            </a:lvl9pPr>
          </a:lstStyle>
          <a:p>
            <a:endParaRPr/>
          </a:p>
        </p:txBody>
      </p:sp>
      <p:sp>
        <p:nvSpPr>
          <p:cNvPr id="848" name="Google Shape;848;p72"/>
          <p:cNvSpPr txBox="1">
            <a:spLocks noGrp="1"/>
          </p:cNvSpPr>
          <p:nvPr>
            <p:ph type="dt" idx="10"/>
          </p:nvPr>
        </p:nvSpPr>
        <p:spPr>
          <a:xfrm>
            <a:off x="7456921" y="5883276"/>
            <a:ext cx="27432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49" name="Google Shape;849;p72"/>
          <p:cNvSpPr txBox="1">
            <a:spLocks noGrp="1"/>
          </p:cNvSpPr>
          <p:nvPr>
            <p:ph type="ftr" idx="11"/>
          </p:nvPr>
        </p:nvSpPr>
        <p:spPr>
          <a:xfrm>
            <a:off x="1141411" y="5883275"/>
            <a:ext cx="6239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50" name="Google Shape;850;p72"/>
          <p:cNvSpPr txBox="1">
            <a:spLocks noGrp="1"/>
          </p:cNvSpPr>
          <p:nvPr>
            <p:ph type="sldNum" idx="12"/>
          </p:nvPr>
        </p:nvSpPr>
        <p:spPr>
          <a:xfrm>
            <a:off x="10276321" y="5883274"/>
            <a:ext cx="771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851"/>
        <p:cNvGrpSpPr/>
        <p:nvPr/>
      </p:nvGrpSpPr>
      <p:grpSpPr>
        <a:xfrm>
          <a:off x="0" y="0"/>
          <a:ext cx="0" cy="0"/>
          <a:chOff x="0" y="0"/>
          <a:chExt cx="0" cy="0"/>
        </a:xfrm>
      </p:grpSpPr>
      <p:sp>
        <p:nvSpPr>
          <p:cNvPr id="852" name="Google Shape;852;p73"/>
          <p:cNvSpPr txBox="1">
            <a:spLocks noGrp="1"/>
          </p:cNvSpPr>
          <p:nvPr>
            <p:ph type="title"/>
          </p:nvPr>
        </p:nvSpPr>
        <p:spPr>
          <a:xfrm>
            <a:off x="1141413" y="609600"/>
            <a:ext cx="9906000" cy="1905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53" name="Google Shape;853;p73"/>
          <p:cNvSpPr txBox="1">
            <a:spLocks noGrp="1"/>
          </p:cNvSpPr>
          <p:nvPr>
            <p:ph type="body" idx="1"/>
          </p:nvPr>
        </p:nvSpPr>
        <p:spPr>
          <a:xfrm>
            <a:off x="1141410" y="2674463"/>
            <a:ext cx="3196800" cy="685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lt1"/>
              </a:buClr>
              <a:buSzPts val="3000"/>
              <a:buNone/>
              <a:defRPr sz="2400" b="0" cap="none">
                <a:solidFill>
                  <a:schemeClr val="lt1"/>
                </a:solidFill>
              </a:defRPr>
            </a:lvl1pPr>
            <a:lvl2pPr marL="914400" lvl="1" indent="-228600" algn="l" rtl="0">
              <a:lnSpc>
                <a:spcPct val="120000"/>
              </a:lnSpc>
              <a:spcBef>
                <a:spcPts val="500"/>
              </a:spcBef>
              <a:spcAft>
                <a:spcPts val="0"/>
              </a:spcAft>
              <a:buClr>
                <a:schemeClr val="lt1"/>
              </a:buClr>
              <a:buSzPts val="2500"/>
              <a:buNone/>
              <a:defRPr sz="2000" b="1"/>
            </a:lvl2pPr>
            <a:lvl3pPr marL="1371600" lvl="2" indent="-228600" algn="l" rtl="0">
              <a:lnSpc>
                <a:spcPct val="120000"/>
              </a:lnSpc>
              <a:spcBef>
                <a:spcPts val="500"/>
              </a:spcBef>
              <a:spcAft>
                <a:spcPts val="0"/>
              </a:spcAft>
              <a:buClr>
                <a:schemeClr val="lt1"/>
              </a:buClr>
              <a:buSzPts val="2250"/>
              <a:buNone/>
              <a:defRPr sz="1800" b="1"/>
            </a:lvl3pPr>
            <a:lvl4pPr marL="1828800" lvl="3" indent="-228600" algn="l" rtl="0">
              <a:lnSpc>
                <a:spcPct val="120000"/>
              </a:lnSpc>
              <a:spcBef>
                <a:spcPts val="500"/>
              </a:spcBef>
              <a:spcAft>
                <a:spcPts val="0"/>
              </a:spcAft>
              <a:buClr>
                <a:schemeClr val="lt1"/>
              </a:buClr>
              <a:buSzPts val="2000"/>
              <a:buNone/>
              <a:defRPr sz="1600" b="1"/>
            </a:lvl4pPr>
            <a:lvl5pPr marL="2286000" lvl="4" indent="-228600" algn="l" rtl="0">
              <a:lnSpc>
                <a:spcPct val="120000"/>
              </a:lnSpc>
              <a:spcBef>
                <a:spcPts val="500"/>
              </a:spcBef>
              <a:spcAft>
                <a:spcPts val="0"/>
              </a:spcAft>
              <a:buClr>
                <a:schemeClr val="lt1"/>
              </a:buClr>
              <a:buSzPts val="2000"/>
              <a:buNone/>
              <a:defRPr sz="1600" b="1"/>
            </a:lvl5pPr>
            <a:lvl6pPr marL="2743200" lvl="5" indent="-228600" algn="l" rtl="0">
              <a:lnSpc>
                <a:spcPct val="120000"/>
              </a:lnSpc>
              <a:spcBef>
                <a:spcPts val="500"/>
              </a:spcBef>
              <a:spcAft>
                <a:spcPts val="0"/>
              </a:spcAft>
              <a:buClr>
                <a:schemeClr val="lt1"/>
              </a:buClr>
              <a:buSzPts val="2000"/>
              <a:buNone/>
              <a:defRPr sz="1600" b="1"/>
            </a:lvl6pPr>
            <a:lvl7pPr marL="3200400" lvl="6" indent="-228600" algn="l" rtl="0">
              <a:lnSpc>
                <a:spcPct val="120000"/>
              </a:lnSpc>
              <a:spcBef>
                <a:spcPts val="500"/>
              </a:spcBef>
              <a:spcAft>
                <a:spcPts val="0"/>
              </a:spcAft>
              <a:buClr>
                <a:schemeClr val="lt1"/>
              </a:buClr>
              <a:buSzPts val="2000"/>
              <a:buNone/>
              <a:defRPr sz="1600" b="1"/>
            </a:lvl7pPr>
            <a:lvl8pPr marL="3657600" lvl="7" indent="-228600" algn="l" rtl="0">
              <a:lnSpc>
                <a:spcPct val="120000"/>
              </a:lnSpc>
              <a:spcBef>
                <a:spcPts val="500"/>
              </a:spcBef>
              <a:spcAft>
                <a:spcPts val="0"/>
              </a:spcAft>
              <a:buClr>
                <a:schemeClr val="lt1"/>
              </a:buClr>
              <a:buSzPts val="2000"/>
              <a:buNone/>
              <a:defRPr sz="1600" b="1"/>
            </a:lvl8pPr>
            <a:lvl9pPr marL="4114800" lvl="8" indent="-228600" algn="l" rtl="0">
              <a:lnSpc>
                <a:spcPct val="120000"/>
              </a:lnSpc>
              <a:spcBef>
                <a:spcPts val="500"/>
              </a:spcBef>
              <a:spcAft>
                <a:spcPts val="0"/>
              </a:spcAft>
              <a:buClr>
                <a:schemeClr val="lt1"/>
              </a:buClr>
              <a:buSzPts val="2000"/>
              <a:buNone/>
              <a:defRPr sz="1600" b="1"/>
            </a:lvl9pPr>
          </a:lstStyle>
          <a:p>
            <a:endParaRPr/>
          </a:p>
        </p:txBody>
      </p:sp>
      <p:sp>
        <p:nvSpPr>
          <p:cNvPr id="854" name="Google Shape;854;p73"/>
          <p:cNvSpPr txBox="1">
            <a:spLocks noGrp="1"/>
          </p:cNvSpPr>
          <p:nvPr>
            <p:ph type="body" idx="2"/>
          </p:nvPr>
        </p:nvSpPr>
        <p:spPr>
          <a:xfrm>
            <a:off x="1127918" y="3360263"/>
            <a:ext cx="3208800" cy="2430900"/>
          </a:xfrm>
          <a:prstGeom prst="rect">
            <a:avLst/>
          </a:prstGeom>
          <a:noFill/>
          <a:ln>
            <a:noFill/>
          </a:ln>
        </p:spPr>
        <p:txBody>
          <a:bodyPr spcFirstLastPara="1" wrap="square" lIns="91425" tIns="45700" rIns="91425" bIns="45700" anchor="t" anchorCtr="0">
            <a:noAutofit/>
          </a:bodyPr>
          <a:lstStyle>
            <a:lvl1pPr marL="457200" lvl="0" indent="-228600" algn="l" rtl="0">
              <a:lnSpc>
                <a:spcPct val="120000"/>
              </a:lnSpc>
              <a:spcBef>
                <a:spcPts val="1000"/>
              </a:spcBef>
              <a:spcAft>
                <a:spcPts val="0"/>
              </a:spcAft>
              <a:buClr>
                <a:schemeClr val="lt1"/>
              </a:buClr>
              <a:buSzPts val="1750"/>
              <a:buNone/>
              <a:defRPr sz="1400"/>
            </a:lvl1pPr>
            <a:lvl2pPr marL="914400" lvl="1" indent="-228600" algn="l" rtl="0">
              <a:lnSpc>
                <a:spcPct val="120000"/>
              </a:lnSpc>
              <a:spcBef>
                <a:spcPts val="500"/>
              </a:spcBef>
              <a:spcAft>
                <a:spcPts val="0"/>
              </a:spcAft>
              <a:buClr>
                <a:schemeClr val="lt1"/>
              </a:buClr>
              <a:buSzPts val="1500"/>
              <a:buNone/>
              <a:defRPr sz="1200"/>
            </a:lvl2pPr>
            <a:lvl3pPr marL="1371600" lvl="2" indent="-228600" algn="l" rtl="0">
              <a:lnSpc>
                <a:spcPct val="120000"/>
              </a:lnSpc>
              <a:spcBef>
                <a:spcPts val="500"/>
              </a:spcBef>
              <a:spcAft>
                <a:spcPts val="0"/>
              </a:spcAft>
              <a:buClr>
                <a:schemeClr val="lt1"/>
              </a:buClr>
              <a:buSzPts val="1250"/>
              <a:buNone/>
              <a:defRPr sz="1000"/>
            </a:lvl3pPr>
            <a:lvl4pPr marL="1828800" lvl="3" indent="-228600" algn="l" rtl="0">
              <a:lnSpc>
                <a:spcPct val="120000"/>
              </a:lnSpc>
              <a:spcBef>
                <a:spcPts val="500"/>
              </a:spcBef>
              <a:spcAft>
                <a:spcPts val="0"/>
              </a:spcAft>
              <a:buClr>
                <a:schemeClr val="lt1"/>
              </a:buClr>
              <a:buSzPts val="1125"/>
              <a:buNone/>
              <a:defRPr sz="900"/>
            </a:lvl4pPr>
            <a:lvl5pPr marL="2286000" lvl="4" indent="-228600" algn="l" rtl="0">
              <a:lnSpc>
                <a:spcPct val="120000"/>
              </a:lnSpc>
              <a:spcBef>
                <a:spcPts val="500"/>
              </a:spcBef>
              <a:spcAft>
                <a:spcPts val="0"/>
              </a:spcAft>
              <a:buClr>
                <a:schemeClr val="lt1"/>
              </a:buClr>
              <a:buSzPts val="1125"/>
              <a:buNone/>
              <a:defRPr sz="900"/>
            </a:lvl5pPr>
            <a:lvl6pPr marL="2743200" lvl="5" indent="-228600" algn="l" rtl="0">
              <a:lnSpc>
                <a:spcPct val="120000"/>
              </a:lnSpc>
              <a:spcBef>
                <a:spcPts val="500"/>
              </a:spcBef>
              <a:spcAft>
                <a:spcPts val="0"/>
              </a:spcAft>
              <a:buClr>
                <a:schemeClr val="lt1"/>
              </a:buClr>
              <a:buSzPts val="1125"/>
              <a:buNone/>
              <a:defRPr sz="900"/>
            </a:lvl6pPr>
            <a:lvl7pPr marL="3200400" lvl="6" indent="-228600" algn="l" rtl="0">
              <a:lnSpc>
                <a:spcPct val="120000"/>
              </a:lnSpc>
              <a:spcBef>
                <a:spcPts val="500"/>
              </a:spcBef>
              <a:spcAft>
                <a:spcPts val="0"/>
              </a:spcAft>
              <a:buClr>
                <a:schemeClr val="lt1"/>
              </a:buClr>
              <a:buSzPts val="1125"/>
              <a:buNone/>
              <a:defRPr sz="900"/>
            </a:lvl7pPr>
            <a:lvl8pPr marL="3657600" lvl="7" indent="-228600" algn="l" rtl="0">
              <a:lnSpc>
                <a:spcPct val="120000"/>
              </a:lnSpc>
              <a:spcBef>
                <a:spcPts val="500"/>
              </a:spcBef>
              <a:spcAft>
                <a:spcPts val="0"/>
              </a:spcAft>
              <a:buClr>
                <a:schemeClr val="lt1"/>
              </a:buClr>
              <a:buSzPts val="1125"/>
              <a:buNone/>
              <a:defRPr sz="900"/>
            </a:lvl8pPr>
            <a:lvl9pPr marL="4114800" lvl="8" indent="-228600" algn="l" rtl="0">
              <a:lnSpc>
                <a:spcPct val="120000"/>
              </a:lnSpc>
              <a:spcBef>
                <a:spcPts val="500"/>
              </a:spcBef>
              <a:spcAft>
                <a:spcPts val="0"/>
              </a:spcAft>
              <a:buClr>
                <a:schemeClr val="lt1"/>
              </a:buClr>
              <a:buSzPts val="1125"/>
              <a:buNone/>
              <a:defRPr sz="900"/>
            </a:lvl9pPr>
          </a:lstStyle>
          <a:p>
            <a:endParaRPr/>
          </a:p>
        </p:txBody>
      </p:sp>
      <p:sp>
        <p:nvSpPr>
          <p:cNvPr id="855" name="Google Shape;855;p73"/>
          <p:cNvSpPr txBox="1">
            <a:spLocks noGrp="1"/>
          </p:cNvSpPr>
          <p:nvPr>
            <p:ph type="body" idx="3"/>
          </p:nvPr>
        </p:nvSpPr>
        <p:spPr>
          <a:xfrm>
            <a:off x="4514766" y="2677635"/>
            <a:ext cx="3184500" cy="685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lt1"/>
              </a:buClr>
              <a:buSzPts val="3000"/>
              <a:buNone/>
              <a:defRPr sz="2400" b="0" cap="none">
                <a:solidFill>
                  <a:schemeClr val="lt1"/>
                </a:solidFill>
              </a:defRPr>
            </a:lvl1pPr>
            <a:lvl2pPr marL="914400" lvl="1" indent="-228600" algn="l" rtl="0">
              <a:lnSpc>
                <a:spcPct val="120000"/>
              </a:lnSpc>
              <a:spcBef>
                <a:spcPts val="500"/>
              </a:spcBef>
              <a:spcAft>
                <a:spcPts val="0"/>
              </a:spcAft>
              <a:buClr>
                <a:schemeClr val="lt1"/>
              </a:buClr>
              <a:buSzPts val="2500"/>
              <a:buNone/>
              <a:defRPr sz="2000" b="1"/>
            </a:lvl2pPr>
            <a:lvl3pPr marL="1371600" lvl="2" indent="-228600" algn="l" rtl="0">
              <a:lnSpc>
                <a:spcPct val="120000"/>
              </a:lnSpc>
              <a:spcBef>
                <a:spcPts val="500"/>
              </a:spcBef>
              <a:spcAft>
                <a:spcPts val="0"/>
              </a:spcAft>
              <a:buClr>
                <a:schemeClr val="lt1"/>
              </a:buClr>
              <a:buSzPts val="2250"/>
              <a:buNone/>
              <a:defRPr sz="1800" b="1"/>
            </a:lvl3pPr>
            <a:lvl4pPr marL="1828800" lvl="3" indent="-228600" algn="l" rtl="0">
              <a:lnSpc>
                <a:spcPct val="120000"/>
              </a:lnSpc>
              <a:spcBef>
                <a:spcPts val="500"/>
              </a:spcBef>
              <a:spcAft>
                <a:spcPts val="0"/>
              </a:spcAft>
              <a:buClr>
                <a:schemeClr val="lt1"/>
              </a:buClr>
              <a:buSzPts val="2000"/>
              <a:buNone/>
              <a:defRPr sz="1600" b="1"/>
            </a:lvl4pPr>
            <a:lvl5pPr marL="2286000" lvl="4" indent="-228600" algn="l" rtl="0">
              <a:lnSpc>
                <a:spcPct val="120000"/>
              </a:lnSpc>
              <a:spcBef>
                <a:spcPts val="500"/>
              </a:spcBef>
              <a:spcAft>
                <a:spcPts val="0"/>
              </a:spcAft>
              <a:buClr>
                <a:schemeClr val="lt1"/>
              </a:buClr>
              <a:buSzPts val="2000"/>
              <a:buNone/>
              <a:defRPr sz="1600" b="1"/>
            </a:lvl5pPr>
            <a:lvl6pPr marL="2743200" lvl="5" indent="-228600" algn="l" rtl="0">
              <a:lnSpc>
                <a:spcPct val="120000"/>
              </a:lnSpc>
              <a:spcBef>
                <a:spcPts val="500"/>
              </a:spcBef>
              <a:spcAft>
                <a:spcPts val="0"/>
              </a:spcAft>
              <a:buClr>
                <a:schemeClr val="lt1"/>
              </a:buClr>
              <a:buSzPts val="2000"/>
              <a:buNone/>
              <a:defRPr sz="1600" b="1"/>
            </a:lvl6pPr>
            <a:lvl7pPr marL="3200400" lvl="6" indent="-228600" algn="l" rtl="0">
              <a:lnSpc>
                <a:spcPct val="120000"/>
              </a:lnSpc>
              <a:spcBef>
                <a:spcPts val="500"/>
              </a:spcBef>
              <a:spcAft>
                <a:spcPts val="0"/>
              </a:spcAft>
              <a:buClr>
                <a:schemeClr val="lt1"/>
              </a:buClr>
              <a:buSzPts val="2000"/>
              <a:buNone/>
              <a:defRPr sz="1600" b="1"/>
            </a:lvl7pPr>
            <a:lvl8pPr marL="3657600" lvl="7" indent="-228600" algn="l" rtl="0">
              <a:lnSpc>
                <a:spcPct val="120000"/>
              </a:lnSpc>
              <a:spcBef>
                <a:spcPts val="500"/>
              </a:spcBef>
              <a:spcAft>
                <a:spcPts val="0"/>
              </a:spcAft>
              <a:buClr>
                <a:schemeClr val="lt1"/>
              </a:buClr>
              <a:buSzPts val="2000"/>
              <a:buNone/>
              <a:defRPr sz="1600" b="1"/>
            </a:lvl8pPr>
            <a:lvl9pPr marL="4114800" lvl="8" indent="-228600" algn="l" rtl="0">
              <a:lnSpc>
                <a:spcPct val="120000"/>
              </a:lnSpc>
              <a:spcBef>
                <a:spcPts val="500"/>
              </a:spcBef>
              <a:spcAft>
                <a:spcPts val="0"/>
              </a:spcAft>
              <a:buClr>
                <a:schemeClr val="lt1"/>
              </a:buClr>
              <a:buSzPts val="2000"/>
              <a:buNone/>
              <a:defRPr sz="1600" b="1"/>
            </a:lvl9pPr>
          </a:lstStyle>
          <a:p>
            <a:endParaRPr/>
          </a:p>
        </p:txBody>
      </p:sp>
      <p:sp>
        <p:nvSpPr>
          <p:cNvPr id="856" name="Google Shape;856;p73"/>
          <p:cNvSpPr txBox="1">
            <a:spLocks noGrp="1"/>
          </p:cNvSpPr>
          <p:nvPr>
            <p:ph type="body" idx="4"/>
          </p:nvPr>
        </p:nvSpPr>
        <p:spPr>
          <a:xfrm>
            <a:off x="4504213" y="3363435"/>
            <a:ext cx="3195900" cy="2430900"/>
          </a:xfrm>
          <a:prstGeom prst="rect">
            <a:avLst/>
          </a:prstGeom>
          <a:noFill/>
          <a:ln>
            <a:noFill/>
          </a:ln>
        </p:spPr>
        <p:txBody>
          <a:bodyPr spcFirstLastPara="1" wrap="square" lIns="91425" tIns="45700" rIns="91425" bIns="45700" anchor="t" anchorCtr="0">
            <a:noAutofit/>
          </a:bodyPr>
          <a:lstStyle>
            <a:lvl1pPr marL="457200" lvl="0" indent="-228600" algn="l" rtl="0">
              <a:lnSpc>
                <a:spcPct val="120000"/>
              </a:lnSpc>
              <a:spcBef>
                <a:spcPts val="1000"/>
              </a:spcBef>
              <a:spcAft>
                <a:spcPts val="0"/>
              </a:spcAft>
              <a:buClr>
                <a:schemeClr val="lt1"/>
              </a:buClr>
              <a:buSzPts val="1750"/>
              <a:buNone/>
              <a:defRPr sz="1400"/>
            </a:lvl1pPr>
            <a:lvl2pPr marL="914400" lvl="1" indent="-228600" algn="l" rtl="0">
              <a:lnSpc>
                <a:spcPct val="120000"/>
              </a:lnSpc>
              <a:spcBef>
                <a:spcPts val="500"/>
              </a:spcBef>
              <a:spcAft>
                <a:spcPts val="0"/>
              </a:spcAft>
              <a:buClr>
                <a:schemeClr val="lt1"/>
              </a:buClr>
              <a:buSzPts val="1500"/>
              <a:buNone/>
              <a:defRPr sz="1200"/>
            </a:lvl2pPr>
            <a:lvl3pPr marL="1371600" lvl="2" indent="-228600" algn="l" rtl="0">
              <a:lnSpc>
                <a:spcPct val="120000"/>
              </a:lnSpc>
              <a:spcBef>
                <a:spcPts val="500"/>
              </a:spcBef>
              <a:spcAft>
                <a:spcPts val="0"/>
              </a:spcAft>
              <a:buClr>
                <a:schemeClr val="lt1"/>
              </a:buClr>
              <a:buSzPts val="1250"/>
              <a:buNone/>
              <a:defRPr sz="1000"/>
            </a:lvl3pPr>
            <a:lvl4pPr marL="1828800" lvl="3" indent="-228600" algn="l" rtl="0">
              <a:lnSpc>
                <a:spcPct val="120000"/>
              </a:lnSpc>
              <a:spcBef>
                <a:spcPts val="500"/>
              </a:spcBef>
              <a:spcAft>
                <a:spcPts val="0"/>
              </a:spcAft>
              <a:buClr>
                <a:schemeClr val="lt1"/>
              </a:buClr>
              <a:buSzPts val="1125"/>
              <a:buNone/>
              <a:defRPr sz="900"/>
            </a:lvl4pPr>
            <a:lvl5pPr marL="2286000" lvl="4" indent="-228600" algn="l" rtl="0">
              <a:lnSpc>
                <a:spcPct val="120000"/>
              </a:lnSpc>
              <a:spcBef>
                <a:spcPts val="500"/>
              </a:spcBef>
              <a:spcAft>
                <a:spcPts val="0"/>
              </a:spcAft>
              <a:buClr>
                <a:schemeClr val="lt1"/>
              </a:buClr>
              <a:buSzPts val="1125"/>
              <a:buNone/>
              <a:defRPr sz="900"/>
            </a:lvl5pPr>
            <a:lvl6pPr marL="2743200" lvl="5" indent="-228600" algn="l" rtl="0">
              <a:lnSpc>
                <a:spcPct val="120000"/>
              </a:lnSpc>
              <a:spcBef>
                <a:spcPts val="500"/>
              </a:spcBef>
              <a:spcAft>
                <a:spcPts val="0"/>
              </a:spcAft>
              <a:buClr>
                <a:schemeClr val="lt1"/>
              </a:buClr>
              <a:buSzPts val="1125"/>
              <a:buNone/>
              <a:defRPr sz="900"/>
            </a:lvl6pPr>
            <a:lvl7pPr marL="3200400" lvl="6" indent="-228600" algn="l" rtl="0">
              <a:lnSpc>
                <a:spcPct val="120000"/>
              </a:lnSpc>
              <a:spcBef>
                <a:spcPts val="500"/>
              </a:spcBef>
              <a:spcAft>
                <a:spcPts val="0"/>
              </a:spcAft>
              <a:buClr>
                <a:schemeClr val="lt1"/>
              </a:buClr>
              <a:buSzPts val="1125"/>
              <a:buNone/>
              <a:defRPr sz="900"/>
            </a:lvl7pPr>
            <a:lvl8pPr marL="3657600" lvl="7" indent="-228600" algn="l" rtl="0">
              <a:lnSpc>
                <a:spcPct val="120000"/>
              </a:lnSpc>
              <a:spcBef>
                <a:spcPts val="500"/>
              </a:spcBef>
              <a:spcAft>
                <a:spcPts val="0"/>
              </a:spcAft>
              <a:buClr>
                <a:schemeClr val="lt1"/>
              </a:buClr>
              <a:buSzPts val="1125"/>
              <a:buNone/>
              <a:defRPr sz="900"/>
            </a:lvl8pPr>
            <a:lvl9pPr marL="4114800" lvl="8" indent="-228600" algn="l" rtl="0">
              <a:lnSpc>
                <a:spcPct val="120000"/>
              </a:lnSpc>
              <a:spcBef>
                <a:spcPts val="500"/>
              </a:spcBef>
              <a:spcAft>
                <a:spcPts val="0"/>
              </a:spcAft>
              <a:buClr>
                <a:schemeClr val="lt1"/>
              </a:buClr>
              <a:buSzPts val="1125"/>
              <a:buNone/>
              <a:defRPr sz="900"/>
            </a:lvl9pPr>
          </a:lstStyle>
          <a:p>
            <a:endParaRPr/>
          </a:p>
        </p:txBody>
      </p:sp>
      <p:sp>
        <p:nvSpPr>
          <p:cNvPr id="857" name="Google Shape;857;p73"/>
          <p:cNvSpPr txBox="1">
            <a:spLocks noGrp="1"/>
          </p:cNvSpPr>
          <p:nvPr>
            <p:ph type="body" idx="5"/>
          </p:nvPr>
        </p:nvSpPr>
        <p:spPr>
          <a:xfrm>
            <a:off x="7852442" y="2674463"/>
            <a:ext cx="3195000" cy="685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lt1"/>
              </a:buClr>
              <a:buSzPts val="3000"/>
              <a:buNone/>
              <a:defRPr sz="2400" b="0" cap="none">
                <a:solidFill>
                  <a:schemeClr val="lt1"/>
                </a:solidFill>
              </a:defRPr>
            </a:lvl1pPr>
            <a:lvl2pPr marL="914400" lvl="1" indent="-228600" algn="l" rtl="0">
              <a:lnSpc>
                <a:spcPct val="120000"/>
              </a:lnSpc>
              <a:spcBef>
                <a:spcPts val="500"/>
              </a:spcBef>
              <a:spcAft>
                <a:spcPts val="0"/>
              </a:spcAft>
              <a:buClr>
                <a:schemeClr val="lt1"/>
              </a:buClr>
              <a:buSzPts val="2500"/>
              <a:buNone/>
              <a:defRPr sz="2000" b="1"/>
            </a:lvl2pPr>
            <a:lvl3pPr marL="1371600" lvl="2" indent="-228600" algn="l" rtl="0">
              <a:lnSpc>
                <a:spcPct val="120000"/>
              </a:lnSpc>
              <a:spcBef>
                <a:spcPts val="500"/>
              </a:spcBef>
              <a:spcAft>
                <a:spcPts val="0"/>
              </a:spcAft>
              <a:buClr>
                <a:schemeClr val="lt1"/>
              </a:buClr>
              <a:buSzPts val="2250"/>
              <a:buNone/>
              <a:defRPr sz="1800" b="1"/>
            </a:lvl3pPr>
            <a:lvl4pPr marL="1828800" lvl="3" indent="-228600" algn="l" rtl="0">
              <a:lnSpc>
                <a:spcPct val="120000"/>
              </a:lnSpc>
              <a:spcBef>
                <a:spcPts val="500"/>
              </a:spcBef>
              <a:spcAft>
                <a:spcPts val="0"/>
              </a:spcAft>
              <a:buClr>
                <a:schemeClr val="lt1"/>
              </a:buClr>
              <a:buSzPts val="2000"/>
              <a:buNone/>
              <a:defRPr sz="1600" b="1"/>
            </a:lvl4pPr>
            <a:lvl5pPr marL="2286000" lvl="4" indent="-228600" algn="l" rtl="0">
              <a:lnSpc>
                <a:spcPct val="120000"/>
              </a:lnSpc>
              <a:spcBef>
                <a:spcPts val="500"/>
              </a:spcBef>
              <a:spcAft>
                <a:spcPts val="0"/>
              </a:spcAft>
              <a:buClr>
                <a:schemeClr val="lt1"/>
              </a:buClr>
              <a:buSzPts val="2000"/>
              <a:buNone/>
              <a:defRPr sz="1600" b="1"/>
            </a:lvl5pPr>
            <a:lvl6pPr marL="2743200" lvl="5" indent="-228600" algn="l" rtl="0">
              <a:lnSpc>
                <a:spcPct val="120000"/>
              </a:lnSpc>
              <a:spcBef>
                <a:spcPts val="500"/>
              </a:spcBef>
              <a:spcAft>
                <a:spcPts val="0"/>
              </a:spcAft>
              <a:buClr>
                <a:schemeClr val="lt1"/>
              </a:buClr>
              <a:buSzPts val="2000"/>
              <a:buNone/>
              <a:defRPr sz="1600" b="1"/>
            </a:lvl6pPr>
            <a:lvl7pPr marL="3200400" lvl="6" indent="-228600" algn="l" rtl="0">
              <a:lnSpc>
                <a:spcPct val="120000"/>
              </a:lnSpc>
              <a:spcBef>
                <a:spcPts val="500"/>
              </a:spcBef>
              <a:spcAft>
                <a:spcPts val="0"/>
              </a:spcAft>
              <a:buClr>
                <a:schemeClr val="lt1"/>
              </a:buClr>
              <a:buSzPts val="2000"/>
              <a:buNone/>
              <a:defRPr sz="1600" b="1"/>
            </a:lvl7pPr>
            <a:lvl8pPr marL="3657600" lvl="7" indent="-228600" algn="l" rtl="0">
              <a:lnSpc>
                <a:spcPct val="120000"/>
              </a:lnSpc>
              <a:spcBef>
                <a:spcPts val="500"/>
              </a:spcBef>
              <a:spcAft>
                <a:spcPts val="0"/>
              </a:spcAft>
              <a:buClr>
                <a:schemeClr val="lt1"/>
              </a:buClr>
              <a:buSzPts val="2000"/>
              <a:buNone/>
              <a:defRPr sz="1600" b="1"/>
            </a:lvl8pPr>
            <a:lvl9pPr marL="4114800" lvl="8" indent="-228600" algn="l" rtl="0">
              <a:lnSpc>
                <a:spcPct val="120000"/>
              </a:lnSpc>
              <a:spcBef>
                <a:spcPts val="500"/>
              </a:spcBef>
              <a:spcAft>
                <a:spcPts val="0"/>
              </a:spcAft>
              <a:buClr>
                <a:schemeClr val="lt1"/>
              </a:buClr>
              <a:buSzPts val="2000"/>
              <a:buNone/>
              <a:defRPr sz="1600" b="1"/>
            </a:lvl9pPr>
          </a:lstStyle>
          <a:p>
            <a:endParaRPr/>
          </a:p>
        </p:txBody>
      </p:sp>
      <p:sp>
        <p:nvSpPr>
          <p:cNvPr id="858" name="Google Shape;858;p73"/>
          <p:cNvSpPr txBox="1">
            <a:spLocks noGrp="1"/>
          </p:cNvSpPr>
          <p:nvPr>
            <p:ph type="body" idx="6"/>
          </p:nvPr>
        </p:nvSpPr>
        <p:spPr>
          <a:xfrm>
            <a:off x="7852442" y="3360263"/>
            <a:ext cx="3195000" cy="2430900"/>
          </a:xfrm>
          <a:prstGeom prst="rect">
            <a:avLst/>
          </a:prstGeom>
          <a:noFill/>
          <a:ln>
            <a:noFill/>
          </a:ln>
        </p:spPr>
        <p:txBody>
          <a:bodyPr spcFirstLastPara="1" wrap="square" lIns="91425" tIns="45700" rIns="91425" bIns="45700" anchor="t" anchorCtr="0">
            <a:noAutofit/>
          </a:bodyPr>
          <a:lstStyle>
            <a:lvl1pPr marL="457200" lvl="0" indent="-228600" algn="l" rtl="0">
              <a:lnSpc>
                <a:spcPct val="120000"/>
              </a:lnSpc>
              <a:spcBef>
                <a:spcPts val="1000"/>
              </a:spcBef>
              <a:spcAft>
                <a:spcPts val="0"/>
              </a:spcAft>
              <a:buClr>
                <a:schemeClr val="lt1"/>
              </a:buClr>
              <a:buSzPts val="1750"/>
              <a:buNone/>
              <a:defRPr sz="1400"/>
            </a:lvl1pPr>
            <a:lvl2pPr marL="914400" lvl="1" indent="-228600" algn="l" rtl="0">
              <a:lnSpc>
                <a:spcPct val="120000"/>
              </a:lnSpc>
              <a:spcBef>
                <a:spcPts val="500"/>
              </a:spcBef>
              <a:spcAft>
                <a:spcPts val="0"/>
              </a:spcAft>
              <a:buClr>
                <a:schemeClr val="lt1"/>
              </a:buClr>
              <a:buSzPts val="1500"/>
              <a:buNone/>
              <a:defRPr sz="1200"/>
            </a:lvl2pPr>
            <a:lvl3pPr marL="1371600" lvl="2" indent="-228600" algn="l" rtl="0">
              <a:lnSpc>
                <a:spcPct val="120000"/>
              </a:lnSpc>
              <a:spcBef>
                <a:spcPts val="500"/>
              </a:spcBef>
              <a:spcAft>
                <a:spcPts val="0"/>
              </a:spcAft>
              <a:buClr>
                <a:schemeClr val="lt1"/>
              </a:buClr>
              <a:buSzPts val="1250"/>
              <a:buNone/>
              <a:defRPr sz="1000"/>
            </a:lvl3pPr>
            <a:lvl4pPr marL="1828800" lvl="3" indent="-228600" algn="l" rtl="0">
              <a:lnSpc>
                <a:spcPct val="120000"/>
              </a:lnSpc>
              <a:spcBef>
                <a:spcPts val="500"/>
              </a:spcBef>
              <a:spcAft>
                <a:spcPts val="0"/>
              </a:spcAft>
              <a:buClr>
                <a:schemeClr val="lt1"/>
              </a:buClr>
              <a:buSzPts val="1125"/>
              <a:buNone/>
              <a:defRPr sz="900"/>
            </a:lvl4pPr>
            <a:lvl5pPr marL="2286000" lvl="4" indent="-228600" algn="l" rtl="0">
              <a:lnSpc>
                <a:spcPct val="120000"/>
              </a:lnSpc>
              <a:spcBef>
                <a:spcPts val="500"/>
              </a:spcBef>
              <a:spcAft>
                <a:spcPts val="0"/>
              </a:spcAft>
              <a:buClr>
                <a:schemeClr val="lt1"/>
              </a:buClr>
              <a:buSzPts val="1125"/>
              <a:buNone/>
              <a:defRPr sz="900"/>
            </a:lvl5pPr>
            <a:lvl6pPr marL="2743200" lvl="5" indent="-228600" algn="l" rtl="0">
              <a:lnSpc>
                <a:spcPct val="120000"/>
              </a:lnSpc>
              <a:spcBef>
                <a:spcPts val="500"/>
              </a:spcBef>
              <a:spcAft>
                <a:spcPts val="0"/>
              </a:spcAft>
              <a:buClr>
                <a:schemeClr val="lt1"/>
              </a:buClr>
              <a:buSzPts val="1125"/>
              <a:buNone/>
              <a:defRPr sz="900"/>
            </a:lvl6pPr>
            <a:lvl7pPr marL="3200400" lvl="6" indent="-228600" algn="l" rtl="0">
              <a:lnSpc>
                <a:spcPct val="120000"/>
              </a:lnSpc>
              <a:spcBef>
                <a:spcPts val="500"/>
              </a:spcBef>
              <a:spcAft>
                <a:spcPts val="0"/>
              </a:spcAft>
              <a:buClr>
                <a:schemeClr val="lt1"/>
              </a:buClr>
              <a:buSzPts val="1125"/>
              <a:buNone/>
              <a:defRPr sz="900"/>
            </a:lvl7pPr>
            <a:lvl8pPr marL="3657600" lvl="7" indent="-228600" algn="l" rtl="0">
              <a:lnSpc>
                <a:spcPct val="120000"/>
              </a:lnSpc>
              <a:spcBef>
                <a:spcPts val="500"/>
              </a:spcBef>
              <a:spcAft>
                <a:spcPts val="0"/>
              </a:spcAft>
              <a:buClr>
                <a:schemeClr val="lt1"/>
              </a:buClr>
              <a:buSzPts val="1125"/>
              <a:buNone/>
              <a:defRPr sz="900"/>
            </a:lvl8pPr>
            <a:lvl9pPr marL="4114800" lvl="8" indent="-228600" algn="l" rtl="0">
              <a:lnSpc>
                <a:spcPct val="120000"/>
              </a:lnSpc>
              <a:spcBef>
                <a:spcPts val="500"/>
              </a:spcBef>
              <a:spcAft>
                <a:spcPts val="0"/>
              </a:spcAft>
              <a:buClr>
                <a:schemeClr val="lt1"/>
              </a:buClr>
              <a:buSzPts val="1125"/>
              <a:buNone/>
              <a:defRPr sz="900"/>
            </a:lvl9pPr>
          </a:lstStyle>
          <a:p>
            <a:endParaRPr/>
          </a:p>
        </p:txBody>
      </p:sp>
      <p:sp>
        <p:nvSpPr>
          <p:cNvPr id="859" name="Google Shape;859;p73"/>
          <p:cNvSpPr txBox="1">
            <a:spLocks noGrp="1"/>
          </p:cNvSpPr>
          <p:nvPr>
            <p:ph type="dt" idx="10"/>
          </p:nvPr>
        </p:nvSpPr>
        <p:spPr>
          <a:xfrm>
            <a:off x="7456921" y="5883276"/>
            <a:ext cx="27432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60" name="Google Shape;860;p73"/>
          <p:cNvSpPr txBox="1">
            <a:spLocks noGrp="1"/>
          </p:cNvSpPr>
          <p:nvPr>
            <p:ph type="ftr" idx="11"/>
          </p:nvPr>
        </p:nvSpPr>
        <p:spPr>
          <a:xfrm>
            <a:off x="1141411" y="5883275"/>
            <a:ext cx="6239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61" name="Google Shape;861;p73"/>
          <p:cNvSpPr txBox="1">
            <a:spLocks noGrp="1"/>
          </p:cNvSpPr>
          <p:nvPr>
            <p:ph type="sldNum" idx="12"/>
          </p:nvPr>
        </p:nvSpPr>
        <p:spPr>
          <a:xfrm>
            <a:off x="10276321" y="5883274"/>
            <a:ext cx="771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862"/>
        <p:cNvGrpSpPr/>
        <p:nvPr/>
      </p:nvGrpSpPr>
      <p:grpSpPr>
        <a:xfrm>
          <a:off x="0" y="0"/>
          <a:ext cx="0" cy="0"/>
          <a:chOff x="0" y="0"/>
          <a:chExt cx="0" cy="0"/>
        </a:xfrm>
      </p:grpSpPr>
      <p:sp>
        <p:nvSpPr>
          <p:cNvPr id="863" name="Google Shape;863;p74"/>
          <p:cNvSpPr txBox="1">
            <a:spLocks noGrp="1"/>
          </p:cNvSpPr>
          <p:nvPr>
            <p:ph type="title"/>
          </p:nvPr>
        </p:nvSpPr>
        <p:spPr>
          <a:xfrm>
            <a:off x="1141411" y="609600"/>
            <a:ext cx="9906000" cy="1905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64" name="Google Shape;864;p74"/>
          <p:cNvSpPr txBox="1">
            <a:spLocks noGrp="1"/>
          </p:cNvSpPr>
          <p:nvPr>
            <p:ph type="body" idx="1"/>
          </p:nvPr>
        </p:nvSpPr>
        <p:spPr>
          <a:xfrm>
            <a:off x="1141413" y="4404596"/>
            <a:ext cx="31953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lt1"/>
              </a:buClr>
              <a:buSzPts val="2500"/>
              <a:buNone/>
              <a:defRPr sz="2000" b="0" cap="none">
                <a:solidFill>
                  <a:schemeClr val="lt1"/>
                </a:solidFill>
              </a:defRPr>
            </a:lvl1pPr>
            <a:lvl2pPr marL="914400" lvl="1" indent="-228600" algn="l" rtl="0">
              <a:lnSpc>
                <a:spcPct val="120000"/>
              </a:lnSpc>
              <a:spcBef>
                <a:spcPts val="500"/>
              </a:spcBef>
              <a:spcAft>
                <a:spcPts val="0"/>
              </a:spcAft>
              <a:buClr>
                <a:schemeClr val="lt1"/>
              </a:buClr>
              <a:buSzPts val="2500"/>
              <a:buNone/>
              <a:defRPr sz="2000" b="1"/>
            </a:lvl2pPr>
            <a:lvl3pPr marL="1371600" lvl="2" indent="-228600" algn="l" rtl="0">
              <a:lnSpc>
                <a:spcPct val="120000"/>
              </a:lnSpc>
              <a:spcBef>
                <a:spcPts val="500"/>
              </a:spcBef>
              <a:spcAft>
                <a:spcPts val="0"/>
              </a:spcAft>
              <a:buClr>
                <a:schemeClr val="lt1"/>
              </a:buClr>
              <a:buSzPts val="2250"/>
              <a:buNone/>
              <a:defRPr sz="1800" b="1"/>
            </a:lvl3pPr>
            <a:lvl4pPr marL="1828800" lvl="3" indent="-228600" algn="l" rtl="0">
              <a:lnSpc>
                <a:spcPct val="120000"/>
              </a:lnSpc>
              <a:spcBef>
                <a:spcPts val="500"/>
              </a:spcBef>
              <a:spcAft>
                <a:spcPts val="0"/>
              </a:spcAft>
              <a:buClr>
                <a:schemeClr val="lt1"/>
              </a:buClr>
              <a:buSzPts val="2000"/>
              <a:buNone/>
              <a:defRPr sz="1600" b="1"/>
            </a:lvl4pPr>
            <a:lvl5pPr marL="2286000" lvl="4" indent="-228600" algn="l" rtl="0">
              <a:lnSpc>
                <a:spcPct val="120000"/>
              </a:lnSpc>
              <a:spcBef>
                <a:spcPts val="500"/>
              </a:spcBef>
              <a:spcAft>
                <a:spcPts val="0"/>
              </a:spcAft>
              <a:buClr>
                <a:schemeClr val="lt1"/>
              </a:buClr>
              <a:buSzPts val="2000"/>
              <a:buNone/>
              <a:defRPr sz="1600" b="1"/>
            </a:lvl5pPr>
            <a:lvl6pPr marL="2743200" lvl="5" indent="-228600" algn="l" rtl="0">
              <a:lnSpc>
                <a:spcPct val="120000"/>
              </a:lnSpc>
              <a:spcBef>
                <a:spcPts val="500"/>
              </a:spcBef>
              <a:spcAft>
                <a:spcPts val="0"/>
              </a:spcAft>
              <a:buClr>
                <a:schemeClr val="lt1"/>
              </a:buClr>
              <a:buSzPts val="2000"/>
              <a:buNone/>
              <a:defRPr sz="1600" b="1"/>
            </a:lvl6pPr>
            <a:lvl7pPr marL="3200400" lvl="6" indent="-228600" algn="l" rtl="0">
              <a:lnSpc>
                <a:spcPct val="120000"/>
              </a:lnSpc>
              <a:spcBef>
                <a:spcPts val="500"/>
              </a:spcBef>
              <a:spcAft>
                <a:spcPts val="0"/>
              </a:spcAft>
              <a:buClr>
                <a:schemeClr val="lt1"/>
              </a:buClr>
              <a:buSzPts val="2000"/>
              <a:buNone/>
              <a:defRPr sz="1600" b="1"/>
            </a:lvl7pPr>
            <a:lvl8pPr marL="3657600" lvl="7" indent="-228600" algn="l" rtl="0">
              <a:lnSpc>
                <a:spcPct val="120000"/>
              </a:lnSpc>
              <a:spcBef>
                <a:spcPts val="500"/>
              </a:spcBef>
              <a:spcAft>
                <a:spcPts val="0"/>
              </a:spcAft>
              <a:buClr>
                <a:schemeClr val="lt1"/>
              </a:buClr>
              <a:buSzPts val="2000"/>
              <a:buNone/>
              <a:defRPr sz="1600" b="1"/>
            </a:lvl8pPr>
            <a:lvl9pPr marL="4114800" lvl="8" indent="-228600" algn="l" rtl="0">
              <a:lnSpc>
                <a:spcPct val="120000"/>
              </a:lnSpc>
              <a:spcBef>
                <a:spcPts val="500"/>
              </a:spcBef>
              <a:spcAft>
                <a:spcPts val="0"/>
              </a:spcAft>
              <a:buClr>
                <a:schemeClr val="lt1"/>
              </a:buClr>
              <a:buSzPts val="2000"/>
              <a:buNone/>
              <a:defRPr sz="1600" b="1"/>
            </a:lvl9pPr>
          </a:lstStyle>
          <a:p>
            <a:endParaRPr/>
          </a:p>
        </p:txBody>
      </p:sp>
      <p:sp>
        <p:nvSpPr>
          <p:cNvPr id="865" name="Google Shape;865;p74"/>
          <p:cNvSpPr>
            <a:spLocks noGrp="1"/>
          </p:cNvSpPr>
          <p:nvPr>
            <p:ph type="pic" idx="2"/>
          </p:nvPr>
        </p:nvSpPr>
        <p:spPr>
          <a:xfrm>
            <a:off x="1141413" y="2666998"/>
            <a:ext cx="3195300" cy="1524000"/>
          </a:xfrm>
          <a:prstGeom prst="round2DiagRect">
            <a:avLst>
              <a:gd name="adj1" fmla="val 16667"/>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txBody>
          <a:bodyPr spcFirstLastPara="1" wrap="square" lIns="91425" tIns="45700" rIns="91425" bIns="45700" anchor="t" anchorCtr="0">
            <a:noAutofit/>
          </a:bodyPr>
          <a:lstStyle>
            <a:lvl1pPr marR="0" lvl="0" algn="l" rtl="0">
              <a:lnSpc>
                <a:spcPct val="120000"/>
              </a:lnSpc>
              <a:spcBef>
                <a:spcPts val="1000"/>
              </a:spcBef>
              <a:spcAft>
                <a:spcPts val="0"/>
              </a:spcAft>
              <a:buClr>
                <a:schemeClr val="lt1"/>
              </a:buClr>
              <a:buSzPts val="2500"/>
              <a:buFont typeface="Arial"/>
              <a:buNone/>
              <a:defRPr sz="2000" b="0" i="0" u="none" strike="noStrike" cap="none">
                <a:solidFill>
                  <a:schemeClr val="lt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lt1"/>
              </a:buClr>
              <a:buSzPts val="2500"/>
              <a:buFont typeface="Arial"/>
              <a:buChar char="•"/>
              <a:defRPr sz="2000" b="0" i="0" u="none" strike="noStrike" cap="none">
                <a:solidFill>
                  <a:schemeClr val="lt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lt1"/>
              </a:buClr>
              <a:buSzPts val="2250"/>
              <a:buFont typeface="Arial"/>
              <a:buChar char="•"/>
              <a:defRPr sz="1800" b="0" i="0" u="none" strike="noStrike" cap="none">
                <a:solidFill>
                  <a:schemeClr val="lt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866" name="Google Shape;866;p74"/>
          <p:cNvSpPr txBox="1">
            <a:spLocks noGrp="1"/>
          </p:cNvSpPr>
          <p:nvPr>
            <p:ph type="body" idx="3"/>
          </p:nvPr>
        </p:nvSpPr>
        <p:spPr>
          <a:xfrm>
            <a:off x="1141413" y="4980858"/>
            <a:ext cx="3195300" cy="817800"/>
          </a:xfrm>
          <a:prstGeom prst="rect">
            <a:avLst/>
          </a:prstGeom>
          <a:noFill/>
          <a:ln>
            <a:noFill/>
          </a:ln>
        </p:spPr>
        <p:txBody>
          <a:bodyPr spcFirstLastPara="1" wrap="square" lIns="91425" tIns="45700" rIns="91425" bIns="45700" anchor="t" anchorCtr="0">
            <a:noAutofit/>
          </a:bodyPr>
          <a:lstStyle>
            <a:lvl1pPr marL="457200" lvl="0" indent="-228600" algn="l" rtl="0">
              <a:lnSpc>
                <a:spcPct val="120000"/>
              </a:lnSpc>
              <a:spcBef>
                <a:spcPts val="1000"/>
              </a:spcBef>
              <a:spcAft>
                <a:spcPts val="0"/>
              </a:spcAft>
              <a:buClr>
                <a:schemeClr val="lt1"/>
              </a:buClr>
              <a:buSzPts val="1750"/>
              <a:buNone/>
              <a:defRPr sz="1400"/>
            </a:lvl1pPr>
            <a:lvl2pPr marL="914400" lvl="1" indent="-228600" algn="l" rtl="0">
              <a:lnSpc>
                <a:spcPct val="120000"/>
              </a:lnSpc>
              <a:spcBef>
                <a:spcPts val="500"/>
              </a:spcBef>
              <a:spcAft>
                <a:spcPts val="0"/>
              </a:spcAft>
              <a:buClr>
                <a:schemeClr val="lt1"/>
              </a:buClr>
              <a:buSzPts val="1500"/>
              <a:buNone/>
              <a:defRPr sz="1200"/>
            </a:lvl2pPr>
            <a:lvl3pPr marL="1371600" lvl="2" indent="-228600" algn="l" rtl="0">
              <a:lnSpc>
                <a:spcPct val="120000"/>
              </a:lnSpc>
              <a:spcBef>
                <a:spcPts val="500"/>
              </a:spcBef>
              <a:spcAft>
                <a:spcPts val="0"/>
              </a:spcAft>
              <a:buClr>
                <a:schemeClr val="lt1"/>
              </a:buClr>
              <a:buSzPts val="1250"/>
              <a:buNone/>
              <a:defRPr sz="1000"/>
            </a:lvl3pPr>
            <a:lvl4pPr marL="1828800" lvl="3" indent="-228600" algn="l" rtl="0">
              <a:lnSpc>
                <a:spcPct val="120000"/>
              </a:lnSpc>
              <a:spcBef>
                <a:spcPts val="500"/>
              </a:spcBef>
              <a:spcAft>
                <a:spcPts val="0"/>
              </a:spcAft>
              <a:buClr>
                <a:schemeClr val="lt1"/>
              </a:buClr>
              <a:buSzPts val="1125"/>
              <a:buNone/>
              <a:defRPr sz="900"/>
            </a:lvl4pPr>
            <a:lvl5pPr marL="2286000" lvl="4" indent="-228600" algn="l" rtl="0">
              <a:lnSpc>
                <a:spcPct val="120000"/>
              </a:lnSpc>
              <a:spcBef>
                <a:spcPts val="500"/>
              </a:spcBef>
              <a:spcAft>
                <a:spcPts val="0"/>
              </a:spcAft>
              <a:buClr>
                <a:schemeClr val="lt1"/>
              </a:buClr>
              <a:buSzPts val="1125"/>
              <a:buNone/>
              <a:defRPr sz="900"/>
            </a:lvl5pPr>
            <a:lvl6pPr marL="2743200" lvl="5" indent="-228600" algn="l" rtl="0">
              <a:lnSpc>
                <a:spcPct val="120000"/>
              </a:lnSpc>
              <a:spcBef>
                <a:spcPts val="500"/>
              </a:spcBef>
              <a:spcAft>
                <a:spcPts val="0"/>
              </a:spcAft>
              <a:buClr>
                <a:schemeClr val="lt1"/>
              </a:buClr>
              <a:buSzPts val="1125"/>
              <a:buNone/>
              <a:defRPr sz="900"/>
            </a:lvl6pPr>
            <a:lvl7pPr marL="3200400" lvl="6" indent="-228600" algn="l" rtl="0">
              <a:lnSpc>
                <a:spcPct val="120000"/>
              </a:lnSpc>
              <a:spcBef>
                <a:spcPts val="500"/>
              </a:spcBef>
              <a:spcAft>
                <a:spcPts val="0"/>
              </a:spcAft>
              <a:buClr>
                <a:schemeClr val="lt1"/>
              </a:buClr>
              <a:buSzPts val="1125"/>
              <a:buNone/>
              <a:defRPr sz="900"/>
            </a:lvl7pPr>
            <a:lvl8pPr marL="3657600" lvl="7" indent="-228600" algn="l" rtl="0">
              <a:lnSpc>
                <a:spcPct val="120000"/>
              </a:lnSpc>
              <a:spcBef>
                <a:spcPts val="500"/>
              </a:spcBef>
              <a:spcAft>
                <a:spcPts val="0"/>
              </a:spcAft>
              <a:buClr>
                <a:schemeClr val="lt1"/>
              </a:buClr>
              <a:buSzPts val="1125"/>
              <a:buNone/>
              <a:defRPr sz="900"/>
            </a:lvl8pPr>
            <a:lvl9pPr marL="4114800" lvl="8" indent="-228600" algn="l" rtl="0">
              <a:lnSpc>
                <a:spcPct val="120000"/>
              </a:lnSpc>
              <a:spcBef>
                <a:spcPts val="500"/>
              </a:spcBef>
              <a:spcAft>
                <a:spcPts val="0"/>
              </a:spcAft>
              <a:buClr>
                <a:schemeClr val="lt1"/>
              </a:buClr>
              <a:buSzPts val="1125"/>
              <a:buNone/>
              <a:defRPr sz="900"/>
            </a:lvl9pPr>
          </a:lstStyle>
          <a:p>
            <a:endParaRPr/>
          </a:p>
        </p:txBody>
      </p:sp>
      <p:sp>
        <p:nvSpPr>
          <p:cNvPr id="867" name="Google Shape;867;p74"/>
          <p:cNvSpPr txBox="1">
            <a:spLocks noGrp="1"/>
          </p:cNvSpPr>
          <p:nvPr>
            <p:ph type="body" idx="4"/>
          </p:nvPr>
        </p:nvSpPr>
        <p:spPr>
          <a:xfrm>
            <a:off x="4489053" y="4404596"/>
            <a:ext cx="32004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lt1"/>
              </a:buClr>
              <a:buSzPts val="2500"/>
              <a:buNone/>
              <a:defRPr sz="2000" b="0" cap="none">
                <a:solidFill>
                  <a:schemeClr val="lt1"/>
                </a:solidFill>
              </a:defRPr>
            </a:lvl1pPr>
            <a:lvl2pPr marL="914400" lvl="1" indent="-228600" algn="l" rtl="0">
              <a:lnSpc>
                <a:spcPct val="120000"/>
              </a:lnSpc>
              <a:spcBef>
                <a:spcPts val="500"/>
              </a:spcBef>
              <a:spcAft>
                <a:spcPts val="0"/>
              </a:spcAft>
              <a:buClr>
                <a:schemeClr val="lt1"/>
              </a:buClr>
              <a:buSzPts val="2500"/>
              <a:buNone/>
              <a:defRPr sz="2000" b="1"/>
            </a:lvl2pPr>
            <a:lvl3pPr marL="1371600" lvl="2" indent="-228600" algn="l" rtl="0">
              <a:lnSpc>
                <a:spcPct val="120000"/>
              </a:lnSpc>
              <a:spcBef>
                <a:spcPts val="500"/>
              </a:spcBef>
              <a:spcAft>
                <a:spcPts val="0"/>
              </a:spcAft>
              <a:buClr>
                <a:schemeClr val="lt1"/>
              </a:buClr>
              <a:buSzPts val="2250"/>
              <a:buNone/>
              <a:defRPr sz="1800" b="1"/>
            </a:lvl3pPr>
            <a:lvl4pPr marL="1828800" lvl="3" indent="-228600" algn="l" rtl="0">
              <a:lnSpc>
                <a:spcPct val="120000"/>
              </a:lnSpc>
              <a:spcBef>
                <a:spcPts val="500"/>
              </a:spcBef>
              <a:spcAft>
                <a:spcPts val="0"/>
              </a:spcAft>
              <a:buClr>
                <a:schemeClr val="lt1"/>
              </a:buClr>
              <a:buSzPts val="2000"/>
              <a:buNone/>
              <a:defRPr sz="1600" b="1"/>
            </a:lvl4pPr>
            <a:lvl5pPr marL="2286000" lvl="4" indent="-228600" algn="l" rtl="0">
              <a:lnSpc>
                <a:spcPct val="120000"/>
              </a:lnSpc>
              <a:spcBef>
                <a:spcPts val="500"/>
              </a:spcBef>
              <a:spcAft>
                <a:spcPts val="0"/>
              </a:spcAft>
              <a:buClr>
                <a:schemeClr val="lt1"/>
              </a:buClr>
              <a:buSzPts val="2000"/>
              <a:buNone/>
              <a:defRPr sz="1600" b="1"/>
            </a:lvl5pPr>
            <a:lvl6pPr marL="2743200" lvl="5" indent="-228600" algn="l" rtl="0">
              <a:lnSpc>
                <a:spcPct val="120000"/>
              </a:lnSpc>
              <a:spcBef>
                <a:spcPts val="500"/>
              </a:spcBef>
              <a:spcAft>
                <a:spcPts val="0"/>
              </a:spcAft>
              <a:buClr>
                <a:schemeClr val="lt1"/>
              </a:buClr>
              <a:buSzPts val="2000"/>
              <a:buNone/>
              <a:defRPr sz="1600" b="1"/>
            </a:lvl6pPr>
            <a:lvl7pPr marL="3200400" lvl="6" indent="-228600" algn="l" rtl="0">
              <a:lnSpc>
                <a:spcPct val="120000"/>
              </a:lnSpc>
              <a:spcBef>
                <a:spcPts val="500"/>
              </a:spcBef>
              <a:spcAft>
                <a:spcPts val="0"/>
              </a:spcAft>
              <a:buClr>
                <a:schemeClr val="lt1"/>
              </a:buClr>
              <a:buSzPts val="2000"/>
              <a:buNone/>
              <a:defRPr sz="1600" b="1"/>
            </a:lvl7pPr>
            <a:lvl8pPr marL="3657600" lvl="7" indent="-228600" algn="l" rtl="0">
              <a:lnSpc>
                <a:spcPct val="120000"/>
              </a:lnSpc>
              <a:spcBef>
                <a:spcPts val="500"/>
              </a:spcBef>
              <a:spcAft>
                <a:spcPts val="0"/>
              </a:spcAft>
              <a:buClr>
                <a:schemeClr val="lt1"/>
              </a:buClr>
              <a:buSzPts val="2000"/>
              <a:buNone/>
              <a:defRPr sz="1600" b="1"/>
            </a:lvl8pPr>
            <a:lvl9pPr marL="4114800" lvl="8" indent="-228600" algn="l" rtl="0">
              <a:lnSpc>
                <a:spcPct val="120000"/>
              </a:lnSpc>
              <a:spcBef>
                <a:spcPts val="500"/>
              </a:spcBef>
              <a:spcAft>
                <a:spcPts val="0"/>
              </a:spcAft>
              <a:buClr>
                <a:schemeClr val="lt1"/>
              </a:buClr>
              <a:buSzPts val="2000"/>
              <a:buNone/>
              <a:defRPr sz="1600" b="1"/>
            </a:lvl9pPr>
          </a:lstStyle>
          <a:p>
            <a:endParaRPr/>
          </a:p>
        </p:txBody>
      </p:sp>
      <p:sp>
        <p:nvSpPr>
          <p:cNvPr id="868" name="Google Shape;868;p74"/>
          <p:cNvSpPr>
            <a:spLocks noGrp="1"/>
          </p:cNvSpPr>
          <p:nvPr>
            <p:ph type="pic" idx="5"/>
          </p:nvPr>
        </p:nvSpPr>
        <p:spPr>
          <a:xfrm>
            <a:off x="4489053" y="2666998"/>
            <a:ext cx="3198900" cy="1524000"/>
          </a:xfrm>
          <a:prstGeom prst="round2DiagRect">
            <a:avLst>
              <a:gd name="adj1" fmla="val 16667"/>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txBody>
          <a:bodyPr spcFirstLastPara="1" wrap="square" lIns="91425" tIns="45700" rIns="91425" bIns="45700" anchor="t" anchorCtr="0">
            <a:noAutofit/>
          </a:bodyPr>
          <a:lstStyle>
            <a:lvl1pPr marR="0" lvl="0" algn="l" rtl="0">
              <a:lnSpc>
                <a:spcPct val="120000"/>
              </a:lnSpc>
              <a:spcBef>
                <a:spcPts val="1000"/>
              </a:spcBef>
              <a:spcAft>
                <a:spcPts val="0"/>
              </a:spcAft>
              <a:buClr>
                <a:schemeClr val="lt1"/>
              </a:buClr>
              <a:buSzPts val="2500"/>
              <a:buFont typeface="Arial"/>
              <a:buNone/>
              <a:defRPr sz="2000" b="0" i="0" u="none" strike="noStrike" cap="none">
                <a:solidFill>
                  <a:schemeClr val="lt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lt1"/>
              </a:buClr>
              <a:buSzPts val="2500"/>
              <a:buFont typeface="Arial"/>
              <a:buChar char="•"/>
              <a:defRPr sz="2000" b="0" i="0" u="none" strike="noStrike" cap="none">
                <a:solidFill>
                  <a:schemeClr val="lt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lt1"/>
              </a:buClr>
              <a:buSzPts val="2250"/>
              <a:buFont typeface="Arial"/>
              <a:buChar char="•"/>
              <a:defRPr sz="1800" b="0" i="0" u="none" strike="noStrike" cap="none">
                <a:solidFill>
                  <a:schemeClr val="lt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869" name="Google Shape;869;p74"/>
          <p:cNvSpPr txBox="1">
            <a:spLocks noGrp="1"/>
          </p:cNvSpPr>
          <p:nvPr>
            <p:ph type="body" idx="6"/>
          </p:nvPr>
        </p:nvSpPr>
        <p:spPr>
          <a:xfrm>
            <a:off x="4487593" y="4980857"/>
            <a:ext cx="3200400" cy="810300"/>
          </a:xfrm>
          <a:prstGeom prst="rect">
            <a:avLst/>
          </a:prstGeom>
          <a:noFill/>
          <a:ln>
            <a:noFill/>
          </a:ln>
        </p:spPr>
        <p:txBody>
          <a:bodyPr spcFirstLastPara="1" wrap="square" lIns="91425" tIns="45700" rIns="91425" bIns="45700" anchor="t" anchorCtr="0">
            <a:noAutofit/>
          </a:bodyPr>
          <a:lstStyle>
            <a:lvl1pPr marL="457200" lvl="0" indent="-228600" algn="l" rtl="0">
              <a:lnSpc>
                <a:spcPct val="120000"/>
              </a:lnSpc>
              <a:spcBef>
                <a:spcPts val="1000"/>
              </a:spcBef>
              <a:spcAft>
                <a:spcPts val="0"/>
              </a:spcAft>
              <a:buClr>
                <a:schemeClr val="lt1"/>
              </a:buClr>
              <a:buSzPts val="1750"/>
              <a:buNone/>
              <a:defRPr sz="1400"/>
            </a:lvl1pPr>
            <a:lvl2pPr marL="914400" lvl="1" indent="-228600" algn="l" rtl="0">
              <a:lnSpc>
                <a:spcPct val="120000"/>
              </a:lnSpc>
              <a:spcBef>
                <a:spcPts val="500"/>
              </a:spcBef>
              <a:spcAft>
                <a:spcPts val="0"/>
              </a:spcAft>
              <a:buClr>
                <a:schemeClr val="lt1"/>
              </a:buClr>
              <a:buSzPts val="1500"/>
              <a:buNone/>
              <a:defRPr sz="1200"/>
            </a:lvl2pPr>
            <a:lvl3pPr marL="1371600" lvl="2" indent="-228600" algn="l" rtl="0">
              <a:lnSpc>
                <a:spcPct val="120000"/>
              </a:lnSpc>
              <a:spcBef>
                <a:spcPts val="500"/>
              </a:spcBef>
              <a:spcAft>
                <a:spcPts val="0"/>
              </a:spcAft>
              <a:buClr>
                <a:schemeClr val="lt1"/>
              </a:buClr>
              <a:buSzPts val="1250"/>
              <a:buNone/>
              <a:defRPr sz="1000"/>
            </a:lvl3pPr>
            <a:lvl4pPr marL="1828800" lvl="3" indent="-228600" algn="l" rtl="0">
              <a:lnSpc>
                <a:spcPct val="120000"/>
              </a:lnSpc>
              <a:spcBef>
                <a:spcPts val="500"/>
              </a:spcBef>
              <a:spcAft>
                <a:spcPts val="0"/>
              </a:spcAft>
              <a:buClr>
                <a:schemeClr val="lt1"/>
              </a:buClr>
              <a:buSzPts val="1125"/>
              <a:buNone/>
              <a:defRPr sz="900"/>
            </a:lvl4pPr>
            <a:lvl5pPr marL="2286000" lvl="4" indent="-228600" algn="l" rtl="0">
              <a:lnSpc>
                <a:spcPct val="120000"/>
              </a:lnSpc>
              <a:spcBef>
                <a:spcPts val="500"/>
              </a:spcBef>
              <a:spcAft>
                <a:spcPts val="0"/>
              </a:spcAft>
              <a:buClr>
                <a:schemeClr val="lt1"/>
              </a:buClr>
              <a:buSzPts val="1125"/>
              <a:buNone/>
              <a:defRPr sz="900"/>
            </a:lvl5pPr>
            <a:lvl6pPr marL="2743200" lvl="5" indent="-228600" algn="l" rtl="0">
              <a:lnSpc>
                <a:spcPct val="120000"/>
              </a:lnSpc>
              <a:spcBef>
                <a:spcPts val="500"/>
              </a:spcBef>
              <a:spcAft>
                <a:spcPts val="0"/>
              </a:spcAft>
              <a:buClr>
                <a:schemeClr val="lt1"/>
              </a:buClr>
              <a:buSzPts val="1125"/>
              <a:buNone/>
              <a:defRPr sz="900"/>
            </a:lvl6pPr>
            <a:lvl7pPr marL="3200400" lvl="6" indent="-228600" algn="l" rtl="0">
              <a:lnSpc>
                <a:spcPct val="120000"/>
              </a:lnSpc>
              <a:spcBef>
                <a:spcPts val="500"/>
              </a:spcBef>
              <a:spcAft>
                <a:spcPts val="0"/>
              </a:spcAft>
              <a:buClr>
                <a:schemeClr val="lt1"/>
              </a:buClr>
              <a:buSzPts val="1125"/>
              <a:buNone/>
              <a:defRPr sz="900"/>
            </a:lvl7pPr>
            <a:lvl8pPr marL="3657600" lvl="7" indent="-228600" algn="l" rtl="0">
              <a:lnSpc>
                <a:spcPct val="120000"/>
              </a:lnSpc>
              <a:spcBef>
                <a:spcPts val="500"/>
              </a:spcBef>
              <a:spcAft>
                <a:spcPts val="0"/>
              </a:spcAft>
              <a:buClr>
                <a:schemeClr val="lt1"/>
              </a:buClr>
              <a:buSzPts val="1125"/>
              <a:buNone/>
              <a:defRPr sz="900"/>
            </a:lvl8pPr>
            <a:lvl9pPr marL="4114800" lvl="8" indent="-228600" algn="l" rtl="0">
              <a:lnSpc>
                <a:spcPct val="120000"/>
              </a:lnSpc>
              <a:spcBef>
                <a:spcPts val="500"/>
              </a:spcBef>
              <a:spcAft>
                <a:spcPts val="0"/>
              </a:spcAft>
              <a:buClr>
                <a:schemeClr val="lt1"/>
              </a:buClr>
              <a:buSzPts val="1125"/>
              <a:buNone/>
              <a:defRPr sz="900"/>
            </a:lvl9pPr>
          </a:lstStyle>
          <a:p>
            <a:endParaRPr/>
          </a:p>
        </p:txBody>
      </p:sp>
      <p:sp>
        <p:nvSpPr>
          <p:cNvPr id="870" name="Google Shape;870;p74"/>
          <p:cNvSpPr txBox="1">
            <a:spLocks noGrp="1"/>
          </p:cNvSpPr>
          <p:nvPr>
            <p:ph type="body" idx="7"/>
          </p:nvPr>
        </p:nvSpPr>
        <p:spPr>
          <a:xfrm>
            <a:off x="7852567" y="4404595"/>
            <a:ext cx="31908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lt1"/>
              </a:buClr>
              <a:buSzPts val="2500"/>
              <a:buNone/>
              <a:defRPr sz="2000" b="0" cap="none">
                <a:solidFill>
                  <a:schemeClr val="lt1"/>
                </a:solidFill>
              </a:defRPr>
            </a:lvl1pPr>
            <a:lvl2pPr marL="914400" lvl="1" indent="-228600" algn="l" rtl="0">
              <a:lnSpc>
                <a:spcPct val="120000"/>
              </a:lnSpc>
              <a:spcBef>
                <a:spcPts val="500"/>
              </a:spcBef>
              <a:spcAft>
                <a:spcPts val="0"/>
              </a:spcAft>
              <a:buClr>
                <a:schemeClr val="lt1"/>
              </a:buClr>
              <a:buSzPts val="2500"/>
              <a:buNone/>
              <a:defRPr sz="2000" b="1"/>
            </a:lvl2pPr>
            <a:lvl3pPr marL="1371600" lvl="2" indent="-228600" algn="l" rtl="0">
              <a:lnSpc>
                <a:spcPct val="120000"/>
              </a:lnSpc>
              <a:spcBef>
                <a:spcPts val="500"/>
              </a:spcBef>
              <a:spcAft>
                <a:spcPts val="0"/>
              </a:spcAft>
              <a:buClr>
                <a:schemeClr val="lt1"/>
              </a:buClr>
              <a:buSzPts val="2250"/>
              <a:buNone/>
              <a:defRPr sz="1800" b="1"/>
            </a:lvl3pPr>
            <a:lvl4pPr marL="1828800" lvl="3" indent="-228600" algn="l" rtl="0">
              <a:lnSpc>
                <a:spcPct val="120000"/>
              </a:lnSpc>
              <a:spcBef>
                <a:spcPts val="500"/>
              </a:spcBef>
              <a:spcAft>
                <a:spcPts val="0"/>
              </a:spcAft>
              <a:buClr>
                <a:schemeClr val="lt1"/>
              </a:buClr>
              <a:buSzPts val="2000"/>
              <a:buNone/>
              <a:defRPr sz="1600" b="1"/>
            </a:lvl4pPr>
            <a:lvl5pPr marL="2286000" lvl="4" indent="-228600" algn="l" rtl="0">
              <a:lnSpc>
                <a:spcPct val="120000"/>
              </a:lnSpc>
              <a:spcBef>
                <a:spcPts val="500"/>
              </a:spcBef>
              <a:spcAft>
                <a:spcPts val="0"/>
              </a:spcAft>
              <a:buClr>
                <a:schemeClr val="lt1"/>
              </a:buClr>
              <a:buSzPts val="2000"/>
              <a:buNone/>
              <a:defRPr sz="1600" b="1"/>
            </a:lvl5pPr>
            <a:lvl6pPr marL="2743200" lvl="5" indent="-228600" algn="l" rtl="0">
              <a:lnSpc>
                <a:spcPct val="120000"/>
              </a:lnSpc>
              <a:spcBef>
                <a:spcPts val="500"/>
              </a:spcBef>
              <a:spcAft>
                <a:spcPts val="0"/>
              </a:spcAft>
              <a:buClr>
                <a:schemeClr val="lt1"/>
              </a:buClr>
              <a:buSzPts val="2000"/>
              <a:buNone/>
              <a:defRPr sz="1600" b="1"/>
            </a:lvl6pPr>
            <a:lvl7pPr marL="3200400" lvl="6" indent="-228600" algn="l" rtl="0">
              <a:lnSpc>
                <a:spcPct val="120000"/>
              </a:lnSpc>
              <a:spcBef>
                <a:spcPts val="500"/>
              </a:spcBef>
              <a:spcAft>
                <a:spcPts val="0"/>
              </a:spcAft>
              <a:buClr>
                <a:schemeClr val="lt1"/>
              </a:buClr>
              <a:buSzPts val="2000"/>
              <a:buNone/>
              <a:defRPr sz="1600" b="1"/>
            </a:lvl7pPr>
            <a:lvl8pPr marL="3657600" lvl="7" indent="-228600" algn="l" rtl="0">
              <a:lnSpc>
                <a:spcPct val="120000"/>
              </a:lnSpc>
              <a:spcBef>
                <a:spcPts val="500"/>
              </a:spcBef>
              <a:spcAft>
                <a:spcPts val="0"/>
              </a:spcAft>
              <a:buClr>
                <a:schemeClr val="lt1"/>
              </a:buClr>
              <a:buSzPts val="2000"/>
              <a:buNone/>
              <a:defRPr sz="1600" b="1"/>
            </a:lvl8pPr>
            <a:lvl9pPr marL="4114800" lvl="8" indent="-228600" algn="l" rtl="0">
              <a:lnSpc>
                <a:spcPct val="120000"/>
              </a:lnSpc>
              <a:spcBef>
                <a:spcPts val="500"/>
              </a:spcBef>
              <a:spcAft>
                <a:spcPts val="0"/>
              </a:spcAft>
              <a:buClr>
                <a:schemeClr val="lt1"/>
              </a:buClr>
              <a:buSzPts val="2000"/>
              <a:buNone/>
              <a:defRPr sz="1600" b="1"/>
            </a:lvl9pPr>
          </a:lstStyle>
          <a:p>
            <a:endParaRPr/>
          </a:p>
        </p:txBody>
      </p:sp>
      <p:sp>
        <p:nvSpPr>
          <p:cNvPr id="871" name="Google Shape;871;p74"/>
          <p:cNvSpPr>
            <a:spLocks noGrp="1"/>
          </p:cNvSpPr>
          <p:nvPr>
            <p:ph type="pic" idx="8"/>
          </p:nvPr>
        </p:nvSpPr>
        <p:spPr>
          <a:xfrm>
            <a:off x="7852442" y="2666998"/>
            <a:ext cx="3195000" cy="1524000"/>
          </a:xfrm>
          <a:prstGeom prst="round2DiagRect">
            <a:avLst>
              <a:gd name="adj1" fmla="val 16667"/>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txBody>
          <a:bodyPr spcFirstLastPara="1" wrap="square" lIns="91425" tIns="45700" rIns="91425" bIns="45700" anchor="t" anchorCtr="0">
            <a:noAutofit/>
          </a:bodyPr>
          <a:lstStyle>
            <a:lvl1pPr marR="0" lvl="0" algn="l" rtl="0">
              <a:lnSpc>
                <a:spcPct val="120000"/>
              </a:lnSpc>
              <a:spcBef>
                <a:spcPts val="1000"/>
              </a:spcBef>
              <a:spcAft>
                <a:spcPts val="0"/>
              </a:spcAft>
              <a:buClr>
                <a:schemeClr val="lt1"/>
              </a:buClr>
              <a:buSzPts val="2500"/>
              <a:buFont typeface="Arial"/>
              <a:buNone/>
              <a:defRPr sz="2000" b="0" i="0" u="none" strike="noStrike" cap="none">
                <a:solidFill>
                  <a:schemeClr val="lt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lt1"/>
              </a:buClr>
              <a:buSzPts val="2500"/>
              <a:buFont typeface="Arial"/>
              <a:buChar char="•"/>
              <a:defRPr sz="2000" b="0" i="0" u="none" strike="noStrike" cap="none">
                <a:solidFill>
                  <a:schemeClr val="lt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lt1"/>
              </a:buClr>
              <a:buSzPts val="2250"/>
              <a:buFont typeface="Arial"/>
              <a:buChar char="•"/>
              <a:defRPr sz="1800" b="0" i="0" u="none" strike="noStrike" cap="none">
                <a:solidFill>
                  <a:schemeClr val="lt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872" name="Google Shape;872;p74"/>
          <p:cNvSpPr txBox="1">
            <a:spLocks noGrp="1"/>
          </p:cNvSpPr>
          <p:nvPr>
            <p:ph type="body" idx="9"/>
          </p:nvPr>
        </p:nvSpPr>
        <p:spPr>
          <a:xfrm>
            <a:off x="7852442" y="4980854"/>
            <a:ext cx="3195000" cy="810300"/>
          </a:xfrm>
          <a:prstGeom prst="rect">
            <a:avLst/>
          </a:prstGeom>
          <a:noFill/>
          <a:ln>
            <a:noFill/>
          </a:ln>
        </p:spPr>
        <p:txBody>
          <a:bodyPr spcFirstLastPara="1" wrap="square" lIns="91425" tIns="45700" rIns="91425" bIns="45700" anchor="t" anchorCtr="0">
            <a:noAutofit/>
          </a:bodyPr>
          <a:lstStyle>
            <a:lvl1pPr marL="457200" lvl="0" indent="-228600" algn="l" rtl="0">
              <a:lnSpc>
                <a:spcPct val="120000"/>
              </a:lnSpc>
              <a:spcBef>
                <a:spcPts val="1000"/>
              </a:spcBef>
              <a:spcAft>
                <a:spcPts val="0"/>
              </a:spcAft>
              <a:buClr>
                <a:schemeClr val="lt1"/>
              </a:buClr>
              <a:buSzPts val="1750"/>
              <a:buNone/>
              <a:defRPr sz="1400"/>
            </a:lvl1pPr>
            <a:lvl2pPr marL="914400" lvl="1" indent="-228600" algn="l" rtl="0">
              <a:lnSpc>
                <a:spcPct val="120000"/>
              </a:lnSpc>
              <a:spcBef>
                <a:spcPts val="500"/>
              </a:spcBef>
              <a:spcAft>
                <a:spcPts val="0"/>
              </a:spcAft>
              <a:buClr>
                <a:schemeClr val="lt1"/>
              </a:buClr>
              <a:buSzPts val="1500"/>
              <a:buNone/>
              <a:defRPr sz="1200"/>
            </a:lvl2pPr>
            <a:lvl3pPr marL="1371600" lvl="2" indent="-228600" algn="l" rtl="0">
              <a:lnSpc>
                <a:spcPct val="120000"/>
              </a:lnSpc>
              <a:spcBef>
                <a:spcPts val="500"/>
              </a:spcBef>
              <a:spcAft>
                <a:spcPts val="0"/>
              </a:spcAft>
              <a:buClr>
                <a:schemeClr val="lt1"/>
              </a:buClr>
              <a:buSzPts val="1250"/>
              <a:buNone/>
              <a:defRPr sz="1000"/>
            </a:lvl3pPr>
            <a:lvl4pPr marL="1828800" lvl="3" indent="-228600" algn="l" rtl="0">
              <a:lnSpc>
                <a:spcPct val="120000"/>
              </a:lnSpc>
              <a:spcBef>
                <a:spcPts val="500"/>
              </a:spcBef>
              <a:spcAft>
                <a:spcPts val="0"/>
              </a:spcAft>
              <a:buClr>
                <a:schemeClr val="lt1"/>
              </a:buClr>
              <a:buSzPts val="1125"/>
              <a:buNone/>
              <a:defRPr sz="900"/>
            </a:lvl4pPr>
            <a:lvl5pPr marL="2286000" lvl="4" indent="-228600" algn="l" rtl="0">
              <a:lnSpc>
                <a:spcPct val="120000"/>
              </a:lnSpc>
              <a:spcBef>
                <a:spcPts val="500"/>
              </a:spcBef>
              <a:spcAft>
                <a:spcPts val="0"/>
              </a:spcAft>
              <a:buClr>
                <a:schemeClr val="lt1"/>
              </a:buClr>
              <a:buSzPts val="1125"/>
              <a:buNone/>
              <a:defRPr sz="900"/>
            </a:lvl5pPr>
            <a:lvl6pPr marL="2743200" lvl="5" indent="-228600" algn="l" rtl="0">
              <a:lnSpc>
                <a:spcPct val="120000"/>
              </a:lnSpc>
              <a:spcBef>
                <a:spcPts val="500"/>
              </a:spcBef>
              <a:spcAft>
                <a:spcPts val="0"/>
              </a:spcAft>
              <a:buClr>
                <a:schemeClr val="lt1"/>
              </a:buClr>
              <a:buSzPts val="1125"/>
              <a:buNone/>
              <a:defRPr sz="900"/>
            </a:lvl6pPr>
            <a:lvl7pPr marL="3200400" lvl="6" indent="-228600" algn="l" rtl="0">
              <a:lnSpc>
                <a:spcPct val="120000"/>
              </a:lnSpc>
              <a:spcBef>
                <a:spcPts val="500"/>
              </a:spcBef>
              <a:spcAft>
                <a:spcPts val="0"/>
              </a:spcAft>
              <a:buClr>
                <a:schemeClr val="lt1"/>
              </a:buClr>
              <a:buSzPts val="1125"/>
              <a:buNone/>
              <a:defRPr sz="900"/>
            </a:lvl7pPr>
            <a:lvl8pPr marL="3657600" lvl="7" indent="-228600" algn="l" rtl="0">
              <a:lnSpc>
                <a:spcPct val="120000"/>
              </a:lnSpc>
              <a:spcBef>
                <a:spcPts val="500"/>
              </a:spcBef>
              <a:spcAft>
                <a:spcPts val="0"/>
              </a:spcAft>
              <a:buClr>
                <a:schemeClr val="lt1"/>
              </a:buClr>
              <a:buSzPts val="1125"/>
              <a:buNone/>
              <a:defRPr sz="900"/>
            </a:lvl8pPr>
            <a:lvl9pPr marL="4114800" lvl="8" indent="-228600" algn="l" rtl="0">
              <a:lnSpc>
                <a:spcPct val="120000"/>
              </a:lnSpc>
              <a:spcBef>
                <a:spcPts val="500"/>
              </a:spcBef>
              <a:spcAft>
                <a:spcPts val="0"/>
              </a:spcAft>
              <a:buClr>
                <a:schemeClr val="lt1"/>
              </a:buClr>
              <a:buSzPts val="1125"/>
              <a:buNone/>
              <a:defRPr sz="900"/>
            </a:lvl9pPr>
          </a:lstStyle>
          <a:p>
            <a:endParaRPr/>
          </a:p>
        </p:txBody>
      </p:sp>
      <p:sp>
        <p:nvSpPr>
          <p:cNvPr id="873" name="Google Shape;873;p74"/>
          <p:cNvSpPr txBox="1">
            <a:spLocks noGrp="1"/>
          </p:cNvSpPr>
          <p:nvPr>
            <p:ph type="dt" idx="10"/>
          </p:nvPr>
        </p:nvSpPr>
        <p:spPr>
          <a:xfrm>
            <a:off x="7456921" y="5883276"/>
            <a:ext cx="27432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74" name="Google Shape;874;p74"/>
          <p:cNvSpPr txBox="1">
            <a:spLocks noGrp="1"/>
          </p:cNvSpPr>
          <p:nvPr>
            <p:ph type="ftr" idx="11"/>
          </p:nvPr>
        </p:nvSpPr>
        <p:spPr>
          <a:xfrm>
            <a:off x="1141411" y="5883275"/>
            <a:ext cx="6239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75" name="Google Shape;875;p74"/>
          <p:cNvSpPr txBox="1">
            <a:spLocks noGrp="1"/>
          </p:cNvSpPr>
          <p:nvPr>
            <p:ph type="sldNum" idx="12"/>
          </p:nvPr>
        </p:nvSpPr>
        <p:spPr>
          <a:xfrm>
            <a:off x="10276321" y="5883274"/>
            <a:ext cx="771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76"/>
        <p:cNvGrpSpPr/>
        <p:nvPr/>
      </p:nvGrpSpPr>
      <p:grpSpPr>
        <a:xfrm>
          <a:off x="0" y="0"/>
          <a:ext cx="0" cy="0"/>
          <a:chOff x="0" y="0"/>
          <a:chExt cx="0" cy="0"/>
        </a:xfrm>
      </p:grpSpPr>
      <p:sp>
        <p:nvSpPr>
          <p:cNvPr id="877" name="Google Shape;877;p75"/>
          <p:cNvSpPr txBox="1">
            <a:spLocks noGrp="1"/>
          </p:cNvSpPr>
          <p:nvPr>
            <p:ph type="title"/>
          </p:nvPr>
        </p:nvSpPr>
        <p:spPr>
          <a:xfrm>
            <a:off x="1141413" y="618518"/>
            <a:ext cx="9906000" cy="1478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78" name="Google Shape;878;p75"/>
          <p:cNvSpPr txBox="1">
            <a:spLocks noGrp="1"/>
          </p:cNvSpPr>
          <p:nvPr>
            <p:ph type="body" idx="1"/>
          </p:nvPr>
        </p:nvSpPr>
        <p:spPr>
          <a:xfrm rot="5400000">
            <a:off x="4323511" y="-932613"/>
            <a:ext cx="3541800" cy="9906000"/>
          </a:xfrm>
          <a:prstGeom prst="rect">
            <a:avLst/>
          </a:prstGeom>
          <a:noFill/>
          <a:ln>
            <a:noFill/>
          </a:ln>
        </p:spPr>
        <p:txBody>
          <a:bodyPr spcFirstLastPara="1" wrap="square" lIns="91425" tIns="45700" rIns="91425" bIns="45700" anchor="t" anchorCtr="0">
            <a:noAutofit/>
          </a:bodyPr>
          <a:lstStyle>
            <a:lvl1pPr marL="457200" lvl="0" indent="-371475" algn="l" rtl="0">
              <a:lnSpc>
                <a:spcPct val="120000"/>
              </a:lnSpc>
              <a:spcBef>
                <a:spcPts val="1000"/>
              </a:spcBef>
              <a:spcAft>
                <a:spcPts val="0"/>
              </a:spcAft>
              <a:buClr>
                <a:schemeClr val="lt1"/>
              </a:buClr>
              <a:buSzPts val="2250"/>
              <a:buChar char="•"/>
              <a:defRPr/>
            </a:lvl1pPr>
            <a:lvl2pPr marL="914400" lvl="1" indent="-371475" algn="l" rtl="0">
              <a:lnSpc>
                <a:spcPct val="120000"/>
              </a:lnSpc>
              <a:spcBef>
                <a:spcPts val="500"/>
              </a:spcBef>
              <a:spcAft>
                <a:spcPts val="0"/>
              </a:spcAft>
              <a:buClr>
                <a:schemeClr val="lt1"/>
              </a:buClr>
              <a:buSzPts val="2250"/>
              <a:buChar char="•"/>
              <a:defRPr/>
            </a:lvl2pPr>
            <a:lvl3pPr marL="1371600" lvl="2" indent="-371475" algn="l" rtl="0">
              <a:lnSpc>
                <a:spcPct val="120000"/>
              </a:lnSpc>
              <a:spcBef>
                <a:spcPts val="500"/>
              </a:spcBef>
              <a:spcAft>
                <a:spcPts val="0"/>
              </a:spcAft>
              <a:buClr>
                <a:schemeClr val="lt1"/>
              </a:buClr>
              <a:buSzPts val="2250"/>
              <a:buChar char="•"/>
              <a:defRPr/>
            </a:lvl3pPr>
            <a:lvl4pPr marL="1828800" lvl="3" indent="-371475" algn="l" rtl="0">
              <a:lnSpc>
                <a:spcPct val="120000"/>
              </a:lnSpc>
              <a:spcBef>
                <a:spcPts val="500"/>
              </a:spcBef>
              <a:spcAft>
                <a:spcPts val="0"/>
              </a:spcAft>
              <a:buClr>
                <a:schemeClr val="lt1"/>
              </a:buClr>
              <a:buSzPts val="2250"/>
              <a:buChar char="•"/>
              <a:defRPr/>
            </a:lvl4pPr>
            <a:lvl5pPr marL="2286000" lvl="4" indent="-371475" algn="l" rtl="0">
              <a:lnSpc>
                <a:spcPct val="120000"/>
              </a:lnSpc>
              <a:spcBef>
                <a:spcPts val="500"/>
              </a:spcBef>
              <a:spcAft>
                <a:spcPts val="0"/>
              </a:spcAft>
              <a:buClr>
                <a:schemeClr val="lt1"/>
              </a:buClr>
              <a:buSzPts val="2250"/>
              <a:buChar char="•"/>
              <a:defRPr/>
            </a:lvl5pPr>
            <a:lvl6pPr marL="2743200" lvl="5" indent="-371475" algn="l" rtl="0">
              <a:lnSpc>
                <a:spcPct val="120000"/>
              </a:lnSpc>
              <a:spcBef>
                <a:spcPts val="500"/>
              </a:spcBef>
              <a:spcAft>
                <a:spcPts val="0"/>
              </a:spcAft>
              <a:buClr>
                <a:schemeClr val="lt1"/>
              </a:buClr>
              <a:buSzPts val="2250"/>
              <a:buChar char="•"/>
              <a:defRPr/>
            </a:lvl6pPr>
            <a:lvl7pPr marL="3200400" lvl="6" indent="-371475" algn="l" rtl="0">
              <a:lnSpc>
                <a:spcPct val="120000"/>
              </a:lnSpc>
              <a:spcBef>
                <a:spcPts val="500"/>
              </a:spcBef>
              <a:spcAft>
                <a:spcPts val="0"/>
              </a:spcAft>
              <a:buClr>
                <a:schemeClr val="lt1"/>
              </a:buClr>
              <a:buSzPts val="2250"/>
              <a:buChar char="•"/>
              <a:defRPr/>
            </a:lvl7pPr>
            <a:lvl8pPr marL="3657600" lvl="7" indent="-371475" algn="l" rtl="0">
              <a:lnSpc>
                <a:spcPct val="120000"/>
              </a:lnSpc>
              <a:spcBef>
                <a:spcPts val="500"/>
              </a:spcBef>
              <a:spcAft>
                <a:spcPts val="0"/>
              </a:spcAft>
              <a:buClr>
                <a:schemeClr val="lt1"/>
              </a:buClr>
              <a:buSzPts val="2250"/>
              <a:buChar char="•"/>
              <a:defRPr/>
            </a:lvl8pPr>
            <a:lvl9pPr marL="4114800" lvl="8" indent="-371475" algn="l" rtl="0">
              <a:lnSpc>
                <a:spcPct val="120000"/>
              </a:lnSpc>
              <a:spcBef>
                <a:spcPts val="500"/>
              </a:spcBef>
              <a:spcAft>
                <a:spcPts val="0"/>
              </a:spcAft>
              <a:buClr>
                <a:schemeClr val="lt1"/>
              </a:buClr>
              <a:buSzPts val="2250"/>
              <a:buChar char="•"/>
              <a:defRPr/>
            </a:lvl9pPr>
          </a:lstStyle>
          <a:p>
            <a:endParaRPr/>
          </a:p>
        </p:txBody>
      </p:sp>
      <p:sp>
        <p:nvSpPr>
          <p:cNvPr id="879" name="Google Shape;879;p75"/>
          <p:cNvSpPr txBox="1">
            <a:spLocks noGrp="1"/>
          </p:cNvSpPr>
          <p:nvPr>
            <p:ph type="dt" idx="10"/>
          </p:nvPr>
        </p:nvSpPr>
        <p:spPr>
          <a:xfrm>
            <a:off x="7456921" y="5883276"/>
            <a:ext cx="27432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0" name="Google Shape;880;p75"/>
          <p:cNvSpPr txBox="1">
            <a:spLocks noGrp="1"/>
          </p:cNvSpPr>
          <p:nvPr>
            <p:ph type="ftr" idx="11"/>
          </p:nvPr>
        </p:nvSpPr>
        <p:spPr>
          <a:xfrm>
            <a:off x="1141411" y="5883275"/>
            <a:ext cx="6239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1" name="Google Shape;881;p75"/>
          <p:cNvSpPr txBox="1">
            <a:spLocks noGrp="1"/>
          </p:cNvSpPr>
          <p:nvPr>
            <p:ph type="sldNum" idx="12"/>
          </p:nvPr>
        </p:nvSpPr>
        <p:spPr>
          <a:xfrm>
            <a:off x="10276321" y="5883274"/>
            <a:ext cx="771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82"/>
        <p:cNvGrpSpPr/>
        <p:nvPr/>
      </p:nvGrpSpPr>
      <p:grpSpPr>
        <a:xfrm>
          <a:off x="0" y="0"/>
          <a:ext cx="0" cy="0"/>
          <a:chOff x="0" y="0"/>
          <a:chExt cx="0" cy="0"/>
        </a:xfrm>
      </p:grpSpPr>
      <p:sp>
        <p:nvSpPr>
          <p:cNvPr id="883" name="Google Shape;883;p76"/>
          <p:cNvSpPr txBox="1">
            <a:spLocks noGrp="1"/>
          </p:cNvSpPr>
          <p:nvPr>
            <p:ph type="title"/>
          </p:nvPr>
        </p:nvSpPr>
        <p:spPr>
          <a:xfrm rot="5400000">
            <a:off x="7454161" y="2197949"/>
            <a:ext cx="5181600" cy="2004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84" name="Google Shape;884;p76"/>
          <p:cNvSpPr txBox="1">
            <a:spLocks noGrp="1"/>
          </p:cNvSpPr>
          <p:nvPr>
            <p:ph type="body" idx="1"/>
          </p:nvPr>
        </p:nvSpPr>
        <p:spPr>
          <a:xfrm rot="5400000">
            <a:off x="2424850" y="-673951"/>
            <a:ext cx="5181600" cy="7748700"/>
          </a:xfrm>
          <a:prstGeom prst="rect">
            <a:avLst/>
          </a:prstGeom>
          <a:noFill/>
          <a:ln>
            <a:noFill/>
          </a:ln>
        </p:spPr>
        <p:txBody>
          <a:bodyPr spcFirstLastPara="1" wrap="square" lIns="91425" tIns="45700" rIns="91425" bIns="45700" anchor="t" anchorCtr="0">
            <a:noAutofit/>
          </a:bodyPr>
          <a:lstStyle>
            <a:lvl1pPr marL="457200" lvl="0" indent="-371475" algn="l" rtl="0">
              <a:lnSpc>
                <a:spcPct val="120000"/>
              </a:lnSpc>
              <a:spcBef>
                <a:spcPts val="1000"/>
              </a:spcBef>
              <a:spcAft>
                <a:spcPts val="0"/>
              </a:spcAft>
              <a:buClr>
                <a:schemeClr val="lt1"/>
              </a:buClr>
              <a:buSzPts val="2250"/>
              <a:buChar char="•"/>
              <a:defRPr/>
            </a:lvl1pPr>
            <a:lvl2pPr marL="914400" lvl="1" indent="-371475" algn="l" rtl="0">
              <a:lnSpc>
                <a:spcPct val="120000"/>
              </a:lnSpc>
              <a:spcBef>
                <a:spcPts val="500"/>
              </a:spcBef>
              <a:spcAft>
                <a:spcPts val="0"/>
              </a:spcAft>
              <a:buClr>
                <a:schemeClr val="lt1"/>
              </a:buClr>
              <a:buSzPts val="2250"/>
              <a:buChar char="•"/>
              <a:defRPr/>
            </a:lvl2pPr>
            <a:lvl3pPr marL="1371600" lvl="2" indent="-371475" algn="l" rtl="0">
              <a:lnSpc>
                <a:spcPct val="120000"/>
              </a:lnSpc>
              <a:spcBef>
                <a:spcPts val="500"/>
              </a:spcBef>
              <a:spcAft>
                <a:spcPts val="0"/>
              </a:spcAft>
              <a:buClr>
                <a:schemeClr val="lt1"/>
              </a:buClr>
              <a:buSzPts val="2250"/>
              <a:buChar char="•"/>
              <a:defRPr/>
            </a:lvl3pPr>
            <a:lvl4pPr marL="1828800" lvl="3" indent="-371475" algn="l" rtl="0">
              <a:lnSpc>
                <a:spcPct val="120000"/>
              </a:lnSpc>
              <a:spcBef>
                <a:spcPts val="500"/>
              </a:spcBef>
              <a:spcAft>
                <a:spcPts val="0"/>
              </a:spcAft>
              <a:buClr>
                <a:schemeClr val="lt1"/>
              </a:buClr>
              <a:buSzPts val="2250"/>
              <a:buChar char="•"/>
              <a:defRPr/>
            </a:lvl4pPr>
            <a:lvl5pPr marL="2286000" lvl="4" indent="-371475" algn="l" rtl="0">
              <a:lnSpc>
                <a:spcPct val="120000"/>
              </a:lnSpc>
              <a:spcBef>
                <a:spcPts val="500"/>
              </a:spcBef>
              <a:spcAft>
                <a:spcPts val="0"/>
              </a:spcAft>
              <a:buClr>
                <a:schemeClr val="lt1"/>
              </a:buClr>
              <a:buSzPts val="2250"/>
              <a:buChar char="•"/>
              <a:defRPr/>
            </a:lvl5pPr>
            <a:lvl6pPr marL="2743200" lvl="5" indent="-371475" algn="l" rtl="0">
              <a:lnSpc>
                <a:spcPct val="120000"/>
              </a:lnSpc>
              <a:spcBef>
                <a:spcPts val="500"/>
              </a:spcBef>
              <a:spcAft>
                <a:spcPts val="0"/>
              </a:spcAft>
              <a:buClr>
                <a:schemeClr val="lt1"/>
              </a:buClr>
              <a:buSzPts val="2250"/>
              <a:buChar char="•"/>
              <a:defRPr/>
            </a:lvl6pPr>
            <a:lvl7pPr marL="3200400" lvl="6" indent="-371475" algn="l" rtl="0">
              <a:lnSpc>
                <a:spcPct val="120000"/>
              </a:lnSpc>
              <a:spcBef>
                <a:spcPts val="500"/>
              </a:spcBef>
              <a:spcAft>
                <a:spcPts val="0"/>
              </a:spcAft>
              <a:buClr>
                <a:schemeClr val="lt1"/>
              </a:buClr>
              <a:buSzPts val="2250"/>
              <a:buChar char="•"/>
              <a:defRPr/>
            </a:lvl7pPr>
            <a:lvl8pPr marL="3657600" lvl="7" indent="-371475" algn="l" rtl="0">
              <a:lnSpc>
                <a:spcPct val="120000"/>
              </a:lnSpc>
              <a:spcBef>
                <a:spcPts val="500"/>
              </a:spcBef>
              <a:spcAft>
                <a:spcPts val="0"/>
              </a:spcAft>
              <a:buClr>
                <a:schemeClr val="lt1"/>
              </a:buClr>
              <a:buSzPts val="2250"/>
              <a:buChar char="•"/>
              <a:defRPr/>
            </a:lvl8pPr>
            <a:lvl9pPr marL="4114800" lvl="8" indent="-371475" algn="l" rtl="0">
              <a:lnSpc>
                <a:spcPct val="120000"/>
              </a:lnSpc>
              <a:spcBef>
                <a:spcPts val="500"/>
              </a:spcBef>
              <a:spcAft>
                <a:spcPts val="0"/>
              </a:spcAft>
              <a:buClr>
                <a:schemeClr val="lt1"/>
              </a:buClr>
              <a:buSzPts val="2250"/>
              <a:buChar char="•"/>
              <a:defRPr/>
            </a:lvl9pPr>
          </a:lstStyle>
          <a:p>
            <a:endParaRPr/>
          </a:p>
        </p:txBody>
      </p:sp>
      <p:sp>
        <p:nvSpPr>
          <p:cNvPr id="885" name="Google Shape;885;p76"/>
          <p:cNvSpPr txBox="1">
            <a:spLocks noGrp="1"/>
          </p:cNvSpPr>
          <p:nvPr>
            <p:ph type="dt" idx="10"/>
          </p:nvPr>
        </p:nvSpPr>
        <p:spPr>
          <a:xfrm>
            <a:off x="7456921" y="5883276"/>
            <a:ext cx="27432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6" name="Google Shape;886;p76"/>
          <p:cNvSpPr txBox="1">
            <a:spLocks noGrp="1"/>
          </p:cNvSpPr>
          <p:nvPr>
            <p:ph type="ftr" idx="11"/>
          </p:nvPr>
        </p:nvSpPr>
        <p:spPr>
          <a:xfrm>
            <a:off x="1141411" y="5883275"/>
            <a:ext cx="6239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7" name="Google Shape;887;p76"/>
          <p:cNvSpPr txBox="1">
            <a:spLocks noGrp="1"/>
          </p:cNvSpPr>
          <p:nvPr>
            <p:ph type="sldNum" idx="12"/>
          </p:nvPr>
        </p:nvSpPr>
        <p:spPr>
          <a:xfrm>
            <a:off x="10276321" y="5883274"/>
            <a:ext cx="7710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0" name="Google Shape;60;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 name="Google Shape;6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6.xml"/><Relationship Id="rId3" Type="http://schemas.openxmlformats.org/officeDocument/2006/relationships/slideLayout" Target="../slideLayouts/slideLayout38.xml"/><Relationship Id="rId21" Type="http://schemas.openxmlformats.org/officeDocument/2006/relationships/image" Target="../media/image3.png"/><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image" Target="../media/image2.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image" Target="../media/image5.png"/><Relationship Id="rId10" Type="http://schemas.openxmlformats.org/officeDocument/2006/relationships/slideLayout" Target="../slideLayouts/slideLayout45.xml"/><Relationship Id="rId19" Type="http://schemas.openxmlformats.org/officeDocument/2006/relationships/image" Target="../media/image1.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theme" Target="../theme/theme7.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image" Target="../media/image7.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image" Target="../media/image6.pn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Google Shape;9;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 name="Google Shape;10;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5" name="Google Shape;85;p1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6" name="Google Shape;86;p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7" name="Google Shape;87;p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8" name="Google Shape;88;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chemeClr val="lt1"/>
                </a:solidFill>
                <a:latin typeface="Calibri"/>
                <a:ea typeface="Calibri"/>
                <a:cs typeface="Calibri"/>
                <a:sym typeface="Calibri"/>
              </a:defRPr>
            </a:lvl1pPr>
            <a:lvl2pPr marL="0" marR="0" lvl="1" indent="0" algn="r" rtl="0">
              <a:spcBef>
                <a:spcPts val="0"/>
              </a:spcBef>
              <a:buNone/>
              <a:defRPr sz="1200" b="0" u="none">
                <a:solidFill>
                  <a:schemeClr val="lt1"/>
                </a:solidFill>
                <a:latin typeface="Calibri"/>
                <a:ea typeface="Calibri"/>
                <a:cs typeface="Calibri"/>
                <a:sym typeface="Calibri"/>
              </a:defRPr>
            </a:lvl2pPr>
            <a:lvl3pPr marL="0" marR="0" lvl="2" indent="0" algn="r" rtl="0">
              <a:spcBef>
                <a:spcPts val="0"/>
              </a:spcBef>
              <a:buNone/>
              <a:defRPr sz="1200" b="0" u="none">
                <a:solidFill>
                  <a:schemeClr val="lt1"/>
                </a:solidFill>
                <a:latin typeface="Calibri"/>
                <a:ea typeface="Calibri"/>
                <a:cs typeface="Calibri"/>
                <a:sym typeface="Calibri"/>
              </a:defRPr>
            </a:lvl3pPr>
            <a:lvl4pPr marL="0" marR="0" lvl="3" indent="0" algn="r" rtl="0">
              <a:spcBef>
                <a:spcPts val="0"/>
              </a:spcBef>
              <a:buNone/>
              <a:defRPr sz="1200" b="0" u="none">
                <a:solidFill>
                  <a:schemeClr val="lt1"/>
                </a:solidFill>
                <a:latin typeface="Calibri"/>
                <a:ea typeface="Calibri"/>
                <a:cs typeface="Calibri"/>
                <a:sym typeface="Calibri"/>
              </a:defRPr>
            </a:lvl4pPr>
            <a:lvl5pPr marL="0" marR="0" lvl="4" indent="0" algn="r" rtl="0">
              <a:spcBef>
                <a:spcPts val="0"/>
              </a:spcBef>
              <a:buNone/>
              <a:defRPr sz="1200" b="0" u="none">
                <a:solidFill>
                  <a:schemeClr val="lt1"/>
                </a:solidFill>
                <a:latin typeface="Calibri"/>
                <a:ea typeface="Calibri"/>
                <a:cs typeface="Calibri"/>
                <a:sym typeface="Calibri"/>
              </a:defRPr>
            </a:lvl5pPr>
            <a:lvl6pPr marL="0" marR="0" lvl="5" indent="0" algn="r" rtl="0">
              <a:spcBef>
                <a:spcPts val="0"/>
              </a:spcBef>
              <a:buNone/>
              <a:defRPr sz="1200" b="0" u="none">
                <a:solidFill>
                  <a:schemeClr val="lt1"/>
                </a:solidFill>
                <a:latin typeface="Calibri"/>
                <a:ea typeface="Calibri"/>
                <a:cs typeface="Calibri"/>
                <a:sym typeface="Calibri"/>
              </a:defRPr>
            </a:lvl6pPr>
            <a:lvl7pPr marL="0" marR="0" lvl="6" indent="0" algn="r" rtl="0">
              <a:spcBef>
                <a:spcPts val="0"/>
              </a:spcBef>
              <a:buNone/>
              <a:defRPr sz="1200" b="0" u="none">
                <a:solidFill>
                  <a:schemeClr val="lt1"/>
                </a:solidFill>
                <a:latin typeface="Calibri"/>
                <a:ea typeface="Calibri"/>
                <a:cs typeface="Calibri"/>
                <a:sym typeface="Calibri"/>
              </a:defRPr>
            </a:lvl7pPr>
            <a:lvl8pPr marL="0" marR="0" lvl="7" indent="0" algn="r" rtl="0">
              <a:spcBef>
                <a:spcPts val="0"/>
              </a:spcBef>
              <a:buNone/>
              <a:defRPr sz="1200" b="0" u="none">
                <a:solidFill>
                  <a:schemeClr val="lt1"/>
                </a:solidFill>
                <a:latin typeface="Calibri"/>
                <a:ea typeface="Calibri"/>
                <a:cs typeface="Calibri"/>
                <a:sym typeface="Calibri"/>
              </a:defRPr>
            </a:lvl8pPr>
            <a:lvl9pPr marL="0" marR="0" lvl="8" indent="0" algn="r" rtl="0">
              <a:spcBef>
                <a:spcPts val="0"/>
              </a:spcBef>
              <a:buNone/>
              <a:defRPr sz="1200" b="0" u="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891161" y="2358391"/>
            <a:ext cx="3498600" cy="2456400"/>
          </a:xfrm>
          <a:prstGeom prst="rect">
            <a:avLst/>
          </a:prstGeom>
          <a:noFill/>
          <a:ln>
            <a:noFill/>
          </a:ln>
        </p:spPr>
        <p:txBody>
          <a:bodyPr spcFirstLastPara="1" wrap="square" lIns="228600" tIns="228600" rIns="228600" bIns="228600" anchor="ctr" anchorCtr="0">
            <a:noAutofit/>
          </a:bodyPr>
          <a:lstStyle>
            <a:lvl1pPr marR="0" lvl="0" algn="ctr" rtl="0">
              <a:lnSpc>
                <a:spcPct val="85000"/>
              </a:lnSpc>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7" name="Google Shape;97;p15"/>
          <p:cNvSpPr txBox="1">
            <a:spLocks noGrp="1"/>
          </p:cNvSpPr>
          <p:nvPr>
            <p:ph type="body" idx="1"/>
          </p:nvPr>
        </p:nvSpPr>
        <p:spPr>
          <a:xfrm>
            <a:off x="5434982" y="794719"/>
            <a:ext cx="5949900" cy="5257200"/>
          </a:xfrm>
          <a:prstGeom prst="rect">
            <a:avLst/>
          </a:prstGeom>
          <a:noFill/>
          <a:ln>
            <a:noFill/>
          </a:ln>
        </p:spPr>
        <p:txBody>
          <a:bodyPr spcFirstLastPara="1" wrap="square" lIns="91425" tIns="45700" rIns="91425" bIns="45700" anchor="t" anchorCtr="0">
            <a:noAutofit/>
          </a:bodyPr>
          <a:lstStyle>
            <a:lvl1pPr marL="457200" marR="0" lvl="0" indent="-354330" algn="l" rtl="0">
              <a:lnSpc>
                <a:spcPct val="120000"/>
              </a:lnSpc>
              <a:spcBef>
                <a:spcPts val="1000"/>
              </a:spcBef>
              <a:spcAft>
                <a:spcPts val="0"/>
              </a:spcAft>
              <a:buClr>
                <a:schemeClr val="accent1"/>
              </a:buClr>
              <a:buSzPts val="1980"/>
              <a:buFont typeface="Noto Sans Symbols"/>
              <a:buChar char="▪"/>
              <a:defRPr sz="1800" b="0" i="0" u="none" strike="noStrike" cap="none">
                <a:solidFill>
                  <a:schemeClr val="dk1"/>
                </a:solidFill>
                <a:latin typeface="Rockwell"/>
                <a:ea typeface="Rockwell"/>
                <a:cs typeface="Rockwell"/>
                <a:sym typeface="Rockwell"/>
              </a:defRPr>
            </a:lvl1pPr>
            <a:lvl2pPr marL="914400" marR="0" lvl="1" indent="-340360" algn="l" rtl="0">
              <a:lnSpc>
                <a:spcPct val="120000"/>
              </a:lnSpc>
              <a:spcBef>
                <a:spcPts val="500"/>
              </a:spcBef>
              <a:spcAft>
                <a:spcPts val="0"/>
              </a:spcAft>
              <a:buClr>
                <a:schemeClr val="accent1"/>
              </a:buClr>
              <a:buSzPts val="1760"/>
              <a:buFont typeface="Noto Sans Symbols"/>
              <a:buChar char="▪"/>
              <a:defRPr sz="1600" b="0" i="0" u="none" strike="noStrike" cap="none">
                <a:solidFill>
                  <a:schemeClr val="dk1"/>
                </a:solidFill>
                <a:latin typeface="Rockwell"/>
                <a:ea typeface="Rockwell"/>
                <a:cs typeface="Rockwell"/>
                <a:sym typeface="Rockwell"/>
              </a:defRPr>
            </a:lvl2pPr>
            <a:lvl3pPr marL="1371600" marR="0" lvl="2" indent="-326389" algn="l" rtl="0">
              <a:lnSpc>
                <a:spcPct val="120000"/>
              </a:lnSpc>
              <a:spcBef>
                <a:spcPts val="500"/>
              </a:spcBef>
              <a:spcAft>
                <a:spcPts val="0"/>
              </a:spcAft>
              <a:buClr>
                <a:schemeClr val="accent1"/>
              </a:buClr>
              <a:buSzPts val="1540"/>
              <a:buFont typeface="Noto Sans Symbols"/>
              <a:buChar char="▪"/>
              <a:defRPr sz="1400" b="0" i="0" u="none" strike="noStrike" cap="none">
                <a:solidFill>
                  <a:schemeClr val="dk1"/>
                </a:solidFill>
                <a:latin typeface="Rockwell"/>
                <a:ea typeface="Rockwell"/>
                <a:cs typeface="Rockwell"/>
                <a:sym typeface="Rockwell"/>
              </a:defRPr>
            </a:lvl3pPr>
            <a:lvl4pPr marL="1828800" marR="0" lvl="3" indent="-312419" algn="l" rtl="0">
              <a:lnSpc>
                <a:spcPct val="120000"/>
              </a:lnSpc>
              <a:spcBef>
                <a:spcPts val="500"/>
              </a:spcBef>
              <a:spcAft>
                <a:spcPts val="0"/>
              </a:spcAft>
              <a:buClr>
                <a:schemeClr val="accent1"/>
              </a:buClr>
              <a:buSzPts val="1320"/>
              <a:buFont typeface="Noto Sans Symbols"/>
              <a:buChar char="▪"/>
              <a:defRPr sz="1200" b="0" i="0" u="none" strike="noStrike" cap="none">
                <a:solidFill>
                  <a:schemeClr val="dk1"/>
                </a:solidFill>
                <a:latin typeface="Rockwell"/>
                <a:ea typeface="Rockwell"/>
                <a:cs typeface="Rockwell"/>
                <a:sym typeface="Rockwell"/>
              </a:defRPr>
            </a:lvl4pPr>
            <a:lvl5pPr marL="2286000" marR="0" lvl="4" indent="-312420" algn="l" rtl="0">
              <a:lnSpc>
                <a:spcPct val="120000"/>
              </a:lnSpc>
              <a:spcBef>
                <a:spcPts val="500"/>
              </a:spcBef>
              <a:spcAft>
                <a:spcPts val="0"/>
              </a:spcAft>
              <a:buClr>
                <a:schemeClr val="accent1"/>
              </a:buClr>
              <a:buSzPts val="1320"/>
              <a:buFont typeface="Noto Sans Symbols"/>
              <a:buChar char="▪"/>
              <a:defRPr sz="1200" b="0" i="0" u="none" strike="noStrike" cap="none">
                <a:solidFill>
                  <a:schemeClr val="dk1"/>
                </a:solidFill>
                <a:latin typeface="Rockwell"/>
                <a:ea typeface="Rockwell"/>
                <a:cs typeface="Rockwell"/>
                <a:sym typeface="Rockwell"/>
              </a:defRPr>
            </a:lvl5pPr>
            <a:lvl6pPr marL="2743200" marR="0" lvl="5" indent="-312420" algn="l" rtl="0">
              <a:lnSpc>
                <a:spcPct val="120000"/>
              </a:lnSpc>
              <a:spcBef>
                <a:spcPts val="500"/>
              </a:spcBef>
              <a:spcAft>
                <a:spcPts val="0"/>
              </a:spcAft>
              <a:buClr>
                <a:schemeClr val="accent1"/>
              </a:buClr>
              <a:buSzPts val="1320"/>
              <a:buFont typeface="Noto Sans Symbols"/>
              <a:buChar char="▪"/>
              <a:defRPr sz="1200" b="0" i="0" u="none" strike="noStrike" cap="none">
                <a:solidFill>
                  <a:schemeClr val="dk1"/>
                </a:solidFill>
                <a:latin typeface="Rockwell"/>
                <a:ea typeface="Rockwell"/>
                <a:cs typeface="Rockwell"/>
                <a:sym typeface="Rockwell"/>
              </a:defRPr>
            </a:lvl6pPr>
            <a:lvl7pPr marL="3200400" marR="0" lvl="6" indent="-312420" algn="l" rtl="0">
              <a:lnSpc>
                <a:spcPct val="120000"/>
              </a:lnSpc>
              <a:spcBef>
                <a:spcPts val="500"/>
              </a:spcBef>
              <a:spcAft>
                <a:spcPts val="0"/>
              </a:spcAft>
              <a:buClr>
                <a:schemeClr val="accent1"/>
              </a:buClr>
              <a:buSzPts val="1320"/>
              <a:buFont typeface="Noto Sans Symbols"/>
              <a:buChar char="▪"/>
              <a:defRPr sz="1200" b="0" i="0" u="none" strike="noStrike" cap="none">
                <a:solidFill>
                  <a:schemeClr val="dk1"/>
                </a:solidFill>
                <a:latin typeface="Rockwell"/>
                <a:ea typeface="Rockwell"/>
                <a:cs typeface="Rockwell"/>
                <a:sym typeface="Rockwell"/>
              </a:defRPr>
            </a:lvl7pPr>
            <a:lvl8pPr marL="3657600" marR="0" lvl="7" indent="-312420" algn="l" rtl="0">
              <a:lnSpc>
                <a:spcPct val="120000"/>
              </a:lnSpc>
              <a:spcBef>
                <a:spcPts val="500"/>
              </a:spcBef>
              <a:spcAft>
                <a:spcPts val="0"/>
              </a:spcAft>
              <a:buClr>
                <a:schemeClr val="accent1"/>
              </a:buClr>
              <a:buSzPts val="1320"/>
              <a:buFont typeface="Noto Sans Symbols"/>
              <a:buChar char="▪"/>
              <a:defRPr sz="1200" b="0" i="0" u="none" strike="noStrike" cap="none">
                <a:solidFill>
                  <a:schemeClr val="dk1"/>
                </a:solidFill>
                <a:latin typeface="Rockwell"/>
                <a:ea typeface="Rockwell"/>
                <a:cs typeface="Rockwell"/>
                <a:sym typeface="Rockwell"/>
              </a:defRPr>
            </a:lvl8pPr>
            <a:lvl9pPr marL="4114800" marR="0" lvl="8" indent="-312420" algn="l" rtl="0">
              <a:lnSpc>
                <a:spcPct val="120000"/>
              </a:lnSpc>
              <a:spcBef>
                <a:spcPts val="500"/>
              </a:spcBef>
              <a:spcAft>
                <a:spcPts val="0"/>
              </a:spcAft>
              <a:buClr>
                <a:schemeClr val="accent1"/>
              </a:buClr>
              <a:buSzPts val="1320"/>
              <a:buFont typeface="Noto Sans Symbols"/>
              <a:buChar char="▪"/>
              <a:defRPr sz="1200" b="0" i="0" u="none" strike="noStrike" cap="none">
                <a:solidFill>
                  <a:schemeClr val="dk1"/>
                </a:solidFill>
                <a:latin typeface="Rockwell"/>
                <a:ea typeface="Rockwell"/>
                <a:cs typeface="Rockwell"/>
                <a:sym typeface="Rockwell"/>
              </a:defRPr>
            </a:lvl9pPr>
          </a:lstStyle>
          <a:p>
            <a:endParaRPr/>
          </a:p>
        </p:txBody>
      </p:sp>
      <p:sp>
        <p:nvSpPr>
          <p:cNvPr id="98" name="Google Shape;98;p15"/>
          <p:cNvSpPr txBox="1">
            <a:spLocks noGrp="1"/>
          </p:cNvSpPr>
          <p:nvPr>
            <p:ph type="dt" idx="10"/>
          </p:nvPr>
        </p:nvSpPr>
        <p:spPr>
          <a:xfrm>
            <a:off x="804672" y="320040"/>
            <a:ext cx="3657600" cy="320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rgbClr val="888888"/>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99" name="Google Shape;99;p15"/>
          <p:cNvSpPr txBox="1">
            <a:spLocks noGrp="1"/>
          </p:cNvSpPr>
          <p:nvPr>
            <p:ph type="ftr" idx="11"/>
          </p:nvPr>
        </p:nvSpPr>
        <p:spPr>
          <a:xfrm>
            <a:off x="804672" y="6227064"/>
            <a:ext cx="10588800" cy="3201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rgbClr val="888888"/>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100" name="Google Shape;100;p15"/>
          <p:cNvSpPr txBox="1">
            <a:spLocks noGrp="1"/>
          </p:cNvSpPr>
          <p:nvPr>
            <p:ph type="sldNum" idx="12"/>
          </p:nvPr>
        </p:nvSpPr>
        <p:spPr>
          <a:xfrm>
            <a:off x="10469880" y="320040"/>
            <a:ext cx="914400" cy="320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rgbClr val="888888"/>
                </a:solidFill>
                <a:latin typeface="Rockwell"/>
                <a:ea typeface="Rockwell"/>
                <a:cs typeface="Rockwell"/>
                <a:sym typeface="Rockwell"/>
              </a:defRPr>
            </a:lvl1pPr>
            <a:lvl2pPr marL="0" marR="0" lvl="1" indent="0" algn="r" rtl="0">
              <a:spcBef>
                <a:spcPts val="0"/>
              </a:spcBef>
              <a:buNone/>
              <a:defRPr sz="1000" b="0" i="0" u="none" strike="noStrike" cap="none">
                <a:solidFill>
                  <a:srgbClr val="888888"/>
                </a:solidFill>
                <a:latin typeface="Rockwell"/>
                <a:ea typeface="Rockwell"/>
                <a:cs typeface="Rockwell"/>
                <a:sym typeface="Rockwell"/>
              </a:defRPr>
            </a:lvl2pPr>
            <a:lvl3pPr marL="0" marR="0" lvl="2" indent="0" algn="r" rtl="0">
              <a:spcBef>
                <a:spcPts val="0"/>
              </a:spcBef>
              <a:buNone/>
              <a:defRPr sz="1000" b="0" i="0" u="none" strike="noStrike" cap="none">
                <a:solidFill>
                  <a:srgbClr val="888888"/>
                </a:solidFill>
                <a:latin typeface="Rockwell"/>
                <a:ea typeface="Rockwell"/>
                <a:cs typeface="Rockwell"/>
                <a:sym typeface="Rockwell"/>
              </a:defRPr>
            </a:lvl3pPr>
            <a:lvl4pPr marL="0" marR="0" lvl="3" indent="0" algn="r" rtl="0">
              <a:spcBef>
                <a:spcPts val="0"/>
              </a:spcBef>
              <a:buNone/>
              <a:defRPr sz="1000" b="0" i="0" u="none" strike="noStrike" cap="none">
                <a:solidFill>
                  <a:srgbClr val="888888"/>
                </a:solidFill>
                <a:latin typeface="Rockwell"/>
                <a:ea typeface="Rockwell"/>
                <a:cs typeface="Rockwell"/>
                <a:sym typeface="Rockwell"/>
              </a:defRPr>
            </a:lvl4pPr>
            <a:lvl5pPr marL="0" marR="0" lvl="4" indent="0" algn="r" rtl="0">
              <a:spcBef>
                <a:spcPts val="0"/>
              </a:spcBef>
              <a:buNone/>
              <a:defRPr sz="1000" b="0" i="0" u="none" strike="noStrike" cap="none">
                <a:solidFill>
                  <a:srgbClr val="888888"/>
                </a:solidFill>
                <a:latin typeface="Rockwell"/>
                <a:ea typeface="Rockwell"/>
                <a:cs typeface="Rockwell"/>
                <a:sym typeface="Rockwell"/>
              </a:defRPr>
            </a:lvl5pPr>
            <a:lvl6pPr marL="0" marR="0" lvl="5" indent="0" algn="r" rtl="0">
              <a:spcBef>
                <a:spcPts val="0"/>
              </a:spcBef>
              <a:buNone/>
              <a:defRPr sz="1000" b="0" i="0" u="none" strike="noStrike" cap="none">
                <a:solidFill>
                  <a:srgbClr val="888888"/>
                </a:solidFill>
                <a:latin typeface="Rockwell"/>
                <a:ea typeface="Rockwell"/>
                <a:cs typeface="Rockwell"/>
                <a:sym typeface="Rockwell"/>
              </a:defRPr>
            </a:lvl6pPr>
            <a:lvl7pPr marL="0" marR="0" lvl="6" indent="0" algn="r" rtl="0">
              <a:spcBef>
                <a:spcPts val="0"/>
              </a:spcBef>
              <a:buNone/>
              <a:defRPr sz="1000" b="0" i="0" u="none" strike="noStrike" cap="none">
                <a:solidFill>
                  <a:srgbClr val="888888"/>
                </a:solidFill>
                <a:latin typeface="Rockwell"/>
                <a:ea typeface="Rockwell"/>
                <a:cs typeface="Rockwell"/>
                <a:sym typeface="Rockwell"/>
              </a:defRPr>
            </a:lvl7pPr>
            <a:lvl8pPr marL="0" marR="0" lvl="7" indent="0" algn="r" rtl="0">
              <a:spcBef>
                <a:spcPts val="0"/>
              </a:spcBef>
              <a:buNone/>
              <a:defRPr sz="1000" b="0" i="0" u="none" strike="noStrike" cap="none">
                <a:solidFill>
                  <a:srgbClr val="888888"/>
                </a:solidFill>
                <a:latin typeface="Rockwell"/>
                <a:ea typeface="Rockwell"/>
                <a:cs typeface="Rockwell"/>
                <a:sym typeface="Rockwell"/>
              </a:defRPr>
            </a:lvl8pPr>
            <a:lvl9pPr marL="0" marR="0" lvl="8" indent="0" algn="r" rtl="0">
              <a:spcBef>
                <a:spcPts val="0"/>
              </a:spcBef>
              <a:buNone/>
              <a:defRPr sz="10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24"/>
        <p:cNvGrpSpPr/>
        <p:nvPr/>
      </p:nvGrpSpPr>
      <p:grpSpPr>
        <a:xfrm>
          <a:off x="0" y="0"/>
          <a:ext cx="0" cy="0"/>
          <a:chOff x="0" y="0"/>
          <a:chExt cx="0" cy="0"/>
        </a:xfrm>
      </p:grpSpPr>
      <p:sp>
        <p:nvSpPr>
          <p:cNvPr id="425" name="Google Shape;425;p27"/>
          <p:cNvSpPr/>
          <p:nvPr/>
        </p:nvSpPr>
        <p:spPr>
          <a:xfrm>
            <a:off x="3175" y="6400800"/>
            <a:ext cx="12188700"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7"/>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FEFEFE"/>
              </a:buClr>
              <a:buSzPts val="4700"/>
              <a:buFont typeface="Avenir"/>
              <a:buNone/>
              <a:defRPr sz="4700" b="0" i="0" u="none" strike="noStrike" cap="none">
                <a:solidFill>
                  <a:srgbClr val="FEFEFE"/>
                </a:solidFill>
                <a:latin typeface="Avenir"/>
                <a:ea typeface="Avenir"/>
                <a:cs typeface="Avenir"/>
                <a:sym typeface="Avenir"/>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27" name="Google Shape;427;p27"/>
          <p:cNvSpPr txBox="1">
            <a:spLocks noGrp="1"/>
          </p:cNvSpPr>
          <p:nvPr>
            <p:ph type="body" idx="1"/>
          </p:nvPr>
        </p:nvSpPr>
        <p:spPr>
          <a:xfrm>
            <a:off x="1097280" y="2108201"/>
            <a:ext cx="10058400" cy="3760800"/>
          </a:xfrm>
          <a:prstGeom prst="rect">
            <a:avLst/>
          </a:prstGeom>
          <a:noFill/>
          <a:ln>
            <a:noFill/>
          </a:ln>
        </p:spPr>
        <p:txBody>
          <a:bodyPr spcFirstLastPara="1" wrap="square" lIns="0" tIns="45700" rIns="0" bIns="45700" anchor="t" anchorCtr="0">
            <a:noAutofit/>
          </a:bodyPr>
          <a:lstStyle>
            <a:lvl1pPr marL="457200" marR="0" lvl="0" indent="-355600" algn="l" rtl="0">
              <a:lnSpc>
                <a:spcPct val="110000"/>
              </a:lnSpc>
              <a:spcBef>
                <a:spcPts val="1200"/>
              </a:spcBef>
              <a:spcAft>
                <a:spcPts val="0"/>
              </a:spcAft>
              <a:buClr>
                <a:schemeClr val="accent1"/>
              </a:buClr>
              <a:buSzPts val="2000"/>
              <a:buFont typeface="Calibri"/>
              <a:buChar char=" "/>
              <a:defRPr sz="2000" b="0" i="0" u="none" strike="noStrike" cap="none">
                <a:solidFill>
                  <a:srgbClr val="FEFEFE"/>
                </a:solidFill>
                <a:latin typeface="Avenir"/>
                <a:ea typeface="Avenir"/>
                <a:cs typeface="Avenir"/>
                <a:sym typeface="Avenir"/>
              </a:defRPr>
            </a:lvl1pPr>
            <a:lvl2pPr marL="914400" marR="0" lvl="1" indent="-342900" algn="l" rtl="0">
              <a:lnSpc>
                <a:spcPct val="100000"/>
              </a:lnSpc>
              <a:spcBef>
                <a:spcPts val="200"/>
              </a:spcBef>
              <a:spcAft>
                <a:spcPts val="0"/>
              </a:spcAft>
              <a:buClr>
                <a:srgbClr val="FEFEFE"/>
              </a:buClr>
              <a:buSzPts val="1800"/>
              <a:buFont typeface="Calibri"/>
              <a:buChar char="◦"/>
              <a:defRPr sz="1800" b="0" i="0" u="none" strike="noStrike" cap="none">
                <a:solidFill>
                  <a:srgbClr val="FEFEFE"/>
                </a:solidFill>
                <a:latin typeface="Avenir"/>
                <a:ea typeface="Avenir"/>
                <a:cs typeface="Avenir"/>
                <a:sym typeface="Avenir"/>
              </a:defRPr>
            </a:lvl2pPr>
            <a:lvl3pPr marL="1371600" marR="0" lvl="2" indent="-317500" algn="l" rtl="0">
              <a:lnSpc>
                <a:spcPct val="100000"/>
              </a:lnSpc>
              <a:spcBef>
                <a:spcPts val="400"/>
              </a:spcBef>
              <a:spcAft>
                <a:spcPts val="0"/>
              </a:spcAft>
              <a:buClr>
                <a:srgbClr val="FEFEFE"/>
              </a:buClr>
              <a:buSzPts val="1400"/>
              <a:buFont typeface="Calibri"/>
              <a:buChar char="◦"/>
              <a:defRPr sz="1400" b="0" i="0" u="none" strike="noStrike" cap="none">
                <a:solidFill>
                  <a:srgbClr val="FEFEFE"/>
                </a:solidFill>
                <a:latin typeface="Avenir"/>
                <a:ea typeface="Avenir"/>
                <a:cs typeface="Avenir"/>
                <a:sym typeface="Avenir"/>
              </a:defRPr>
            </a:lvl3pPr>
            <a:lvl4pPr marL="1828800" marR="0" lvl="3" indent="-317500" algn="l" rtl="0">
              <a:lnSpc>
                <a:spcPct val="100000"/>
              </a:lnSpc>
              <a:spcBef>
                <a:spcPts val="400"/>
              </a:spcBef>
              <a:spcAft>
                <a:spcPts val="0"/>
              </a:spcAft>
              <a:buClr>
                <a:srgbClr val="FEFEFE"/>
              </a:buClr>
              <a:buSzPts val="1400"/>
              <a:buFont typeface="Calibri"/>
              <a:buChar char="◦"/>
              <a:defRPr sz="1400" b="0" i="0" u="none" strike="noStrike" cap="none">
                <a:solidFill>
                  <a:srgbClr val="FEFEFE"/>
                </a:solidFill>
                <a:latin typeface="Avenir"/>
                <a:ea typeface="Avenir"/>
                <a:cs typeface="Avenir"/>
                <a:sym typeface="Avenir"/>
              </a:defRPr>
            </a:lvl4pPr>
            <a:lvl5pPr marL="2286000" marR="0" lvl="4" indent="-317500" algn="l" rtl="0">
              <a:lnSpc>
                <a:spcPct val="100000"/>
              </a:lnSpc>
              <a:spcBef>
                <a:spcPts val="400"/>
              </a:spcBef>
              <a:spcAft>
                <a:spcPts val="0"/>
              </a:spcAft>
              <a:buClr>
                <a:srgbClr val="FEFEFE"/>
              </a:buClr>
              <a:buSzPts val="1400"/>
              <a:buFont typeface="Calibri"/>
              <a:buChar char="◦"/>
              <a:defRPr sz="1400" b="0" i="0" u="none" strike="noStrike" cap="none">
                <a:solidFill>
                  <a:srgbClr val="FEFEFE"/>
                </a:solidFill>
                <a:latin typeface="Avenir"/>
                <a:ea typeface="Avenir"/>
                <a:cs typeface="Avenir"/>
                <a:sym typeface="Avenir"/>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FEFEFE"/>
                </a:solidFill>
                <a:latin typeface="Avenir"/>
                <a:ea typeface="Avenir"/>
                <a:cs typeface="Avenir"/>
                <a:sym typeface="Avenir"/>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FEFEFE"/>
                </a:solidFill>
                <a:latin typeface="Avenir"/>
                <a:ea typeface="Avenir"/>
                <a:cs typeface="Avenir"/>
                <a:sym typeface="Avenir"/>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FEFEFE"/>
                </a:solidFill>
                <a:latin typeface="Avenir"/>
                <a:ea typeface="Avenir"/>
                <a:cs typeface="Avenir"/>
                <a:sym typeface="Avenir"/>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FEFEFE"/>
                </a:solidFill>
                <a:latin typeface="Avenir"/>
                <a:ea typeface="Avenir"/>
                <a:cs typeface="Avenir"/>
                <a:sym typeface="Avenir"/>
              </a:defRPr>
            </a:lvl9pPr>
          </a:lstStyle>
          <a:p>
            <a:endParaRPr/>
          </a:p>
        </p:txBody>
      </p:sp>
      <p:sp>
        <p:nvSpPr>
          <p:cNvPr id="428" name="Google Shape;428;p27"/>
          <p:cNvSpPr txBox="1">
            <a:spLocks noGrp="1"/>
          </p:cNvSpPr>
          <p:nvPr>
            <p:ph type="dt" idx="10"/>
          </p:nvPr>
        </p:nvSpPr>
        <p:spPr>
          <a:xfrm>
            <a:off x="8218426" y="6446838"/>
            <a:ext cx="2584800" cy="3651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800" b="0" i="0" u="none" strike="noStrike" cap="none">
                <a:solidFill>
                  <a:srgbClr val="FFFFFF"/>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lt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lt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lt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lt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lt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lt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lt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lt1"/>
                </a:solidFill>
                <a:latin typeface="Avenir"/>
                <a:ea typeface="Avenir"/>
                <a:cs typeface="Avenir"/>
                <a:sym typeface="Avenir"/>
              </a:defRPr>
            </a:lvl9pPr>
          </a:lstStyle>
          <a:p>
            <a:endParaRPr/>
          </a:p>
        </p:txBody>
      </p:sp>
      <p:sp>
        <p:nvSpPr>
          <p:cNvPr id="429" name="Google Shape;429;p27"/>
          <p:cNvSpPr txBox="1">
            <a:spLocks noGrp="1"/>
          </p:cNvSpPr>
          <p:nvPr>
            <p:ph type="ftr" idx="11"/>
          </p:nvPr>
        </p:nvSpPr>
        <p:spPr>
          <a:xfrm>
            <a:off x="1097279" y="6446838"/>
            <a:ext cx="68184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FFFFFF"/>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lt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lt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lt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lt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lt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lt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lt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lt1"/>
                </a:solidFill>
                <a:latin typeface="Avenir"/>
                <a:ea typeface="Avenir"/>
                <a:cs typeface="Avenir"/>
                <a:sym typeface="Avenir"/>
              </a:defRPr>
            </a:lvl9pPr>
          </a:lstStyle>
          <a:p>
            <a:endParaRPr/>
          </a:p>
        </p:txBody>
      </p:sp>
      <p:sp>
        <p:nvSpPr>
          <p:cNvPr id="430" name="Google Shape;430;p27"/>
          <p:cNvSpPr txBox="1">
            <a:spLocks noGrp="1"/>
          </p:cNvSpPr>
          <p:nvPr>
            <p:ph type="sldNum" idx="12"/>
          </p:nvPr>
        </p:nvSpPr>
        <p:spPr>
          <a:xfrm>
            <a:off x="10993582" y="6446838"/>
            <a:ext cx="7800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800" b="0" i="0" u="none" strike="noStrike" cap="none">
                <a:solidFill>
                  <a:srgbClr val="FFFFFF"/>
                </a:solidFill>
                <a:latin typeface="Avenir"/>
                <a:ea typeface="Avenir"/>
                <a:cs typeface="Avenir"/>
                <a:sym typeface="Avenir"/>
              </a:defRPr>
            </a:lvl1pPr>
            <a:lvl2pPr marL="0" marR="0" lvl="1" indent="0" algn="l" rtl="0">
              <a:spcBef>
                <a:spcPts val="0"/>
              </a:spcBef>
              <a:buNone/>
              <a:defRPr sz="800" b="0" i="0" u="none" strike="noStrike" cap="none">
                <a:solidFill>
                  <a:srgbClr val="FFFFFF"/>
                </a:solidFill>
                <a:latin typeface="Avenir"/>
                <a:ea typeface="Avenir"/>
                <a:cs typeface="Avenir"/>
                <a:sym typeface="Avenir"/>
              </a:defRPr>
            </a:lvl2pPr>
            <a:lvl3pPr marL="0" marR="0" lvl="2" indent="0" algn="l" rtl="0">
              <a:spcBef>
                <a:spcPts val="0"/>
              </a:spcBef>
              <a:buNone/>
              <a:defRPr sz="800" b="0" i="0" u="none" strike="noStrike" cap="none">
                <a:solidFill>
                  <a:srgbClr val="FFFFFF"/>
                </a:solidFill>
                <a:latin typeface="Avenir"/>
                <a:ea typeface="Avenir"/>
                <a:cs typeface="Avenir"/>
                <a:sym typeface="Avenir"/>
              </a:defRPr>
            </a:lvl3pPr>
            <a:lvl4pPr marL="0" marR="0" lvl="3" indent="0" algn="l" rtl="0">
              <a:spcBef>
                <a:spcPts val="0"/>
              </a:spcBef>
              <a:buNone/>
              <a:defRPr sz="800" b="0" i="0" u="none" strike="noStrike" cap="none">
                <a:solidFill>
                  <a:srgbClr val="FFFFFF"/>
                </a:solidFill>
                <a:latin typeface="Avenir"/>
                <a:ea typeface="Avenir"/>
                <a:cs typeface="Avenir"/>
                <a:sym typeface="Avenir"/>
              </a:defRPr>
            </a:lvl4pPr>
            <a:lvl5pPr marL="0" marR="0" lvl="4" indent="0" algn="l" rtl="0">
              <a:spcBef>
                <a:spcPts val="0"/>
              </a:spcBef>
              <a:buNone/>
              <a:defRPr sz="800" b="0" i="0" u="none" strike="noStrike" cap="none">
                <a:solidFill>
                  <a:srgbClr val="FFFFFF"/>
                </a:solidFill>
                <a:latin typeface="Avenir"/>
                <a:ea typeface="Avenir"/>
                <a:cs typeface="Avenir"/>
                <a:sym typeface="Avenir"/>
              </a:defRPr>
            </a:lvl5pPr>
            <a:lvl6pPr marL="0" marR="0" lvl="5" indent="0" algn="l" rtl="0">
              <a:spcBef>
                <a:spcPts val="0"/>
              </a:spcBef>
              <a:buNone/>
              <a:defRPr sz="800" b="0" i="0" u="none" strike="noStrike" cap="none">
                <a:solidFill>
                  <a:srgbClr val="FFFFFF"/>
                </a:solidFill>
                <a:latin typeface="Avenir"/>
                <a:ea typeface="Avenir"/>
                <a:cs typeface="Avenir"/>
                <a:sym typeface="Avenir"/>
              </a:defRPr>
            </a:lvl6pPr>
            <a:lvl7pPr marL="0" marR="0" lvl="6" indent="0" algn="l" rtl="0">
              <a:spcBef>
                <a:spcPts val="0"/>
              </a:spcBef>
              <a:buNone/>
              <a:defRPr sz="800" b="0" i="0" u="none" strike="noStrike" cap="none">
                <a:solidFill>
                  <a:srgbClr val="FFFFFF"/>
                </a:solidFill>
                <a:latin typeface="Avenir"/>
                <a:ea typeface="Avenir"/>
                <a:cs typeface="Avenir"/>
                <a:sym typeface="Avenir"/>
              </a:defRPr>
            </a:lvl7pPr>
            <a:lvl8pPr marL="0" marR="0" lvl="7" indent="0" algn="l" rtl="0">
              <a:spcBef>
                <a:spcPts val="0"/>
              </a:spcBef>
              <a:buNone/>
              <a:defRPr sz="800" b="0" i="0" u="none" strike="noStrike" cap="none">
                <a:solidFill>
                  <a:srgbClr val="FFFFFF"/>
                </a:solidFill>
                <a:latin typeface="Avenir"/>
                <a:ea typeface="Avenir"/>
                <a:cs typeface="Avenir"/>
                <a:sym typeface="Avenir"/>
              </a:defRPr>
            </a:lvl8pPr>
            <a:lvl9pPr marL="0" marR="0" lvl="8" indent="0" algn="l" rtl="0">
              <a:spcBef>
                <a:spcPts val="0"/>
              </a:spcBef>
              <a:buNone/>
              <a:defRPr sz="800" b="0" i="0" u="none" strike="noStrike" cap="none">
                <a:solidFill>
                  <a:srgbClr val="FFFFFF"/>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en-US"/>
              <a:t>‹#›</a:t>
            </a:fld>
            <a:endParaRPr/>
          </a:p>
        </p:txBody>
      </p:sp>
      <p:cxnSp>
        <p:nvCxnSpPr>
          <p:cNvPr id="431" name="Google Shape;431;p27"/>
          <p:cNvCxnSpPr/>
          <p:nvPr/>
        </p:nvCxnSpPr>
        <p:spPr>
          <a:xfrm>
            <a:off x="1193532" y="1897380"/>
            <a:ext cx="9966900" cy="0"/>
          </a:xfrm>
          <a:prstGeom prst="straightConnector1">
            <a:avLst/>
          </a:prstGeom>
          <a:noFill/>
          <a:ln w="12700" cap="flat" cmpd="sng">
            <a:solidFill>
              <a:srgbClr val="FEFEFE"/>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7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0"/>
        <p:cNvGrpSpPr/>
        <p:nvPr/>
      </p:nvGrpSpPr>
      <p:grpSpPr>
        <a:xfrm>
          <a:off x="0" y="0"/>
          <a:ext cx="0" cy="0"/>
          <a:chOff x="0" y="0"/>
          <a:chExt cx="0" cy="0"/>
        </a:xfrm>
      </p:grpSpPr>
      <p:sp>
        <p:nvSpPr>
          <p:cNvPr id="441" name="Google Shape;441;p29"/>
          <p:cNvSpPr/>
          <p:nvPr/>
        </p:nvSpPr>
        <p:spPr>
          <a:xfrm>
            <a:off x="3175" y="6400800"/>
            <a:ext cx="12188700"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9"/>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3F3F3F"/>
              </a:buClr>
              <a:buSzPts val="4700"/>
              <a:buFont typeface="Avenir"/>
              <a:buNone/>
              <a:defRPr sz="4700" b="0" i="0" u="none" strike="noStrike" cap="none">
                <a:solidFill>
                  <a:srgbClr val="3F3F3F"/>
                </a:solidFill>
                <a:latin typeface="Avenir"/>
                <a:ea typeface="Avenir"/>
                <a:cs typeface="Avenir"/>
                <a:sym typeface="Avenir"/>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43" name="Google Shape;443;p29"/>
          <p:cNvSpPr txBox="1">
            <a:spLocks noGrp="1"/>
          </p:cNvSpPr>
          <p:nvPr>
            <p:ph type="body" idx="1"/>
          </p:nvPr>
        </p:nvSpPr>
        <p:spPr>
          <a:xfrm>
            <a:off x="1097280" y="2108201"/>
            <a:ext cx="10058400" cy="3760800"/>
          </a:xfrm>
          <a:prstGeom prst="rect">
            <a:avLst/>
          </a:prstGeom>
          <a:noFill/>
          <a:ln>
            <a:noFill/>
          </a:ln>
        </p:spPr>
        <p:txBody>
          <a:bodyPr spcFirstLastPara="1" wrap="square" lIns="0" tIns="45700" rIns="0" bIns="45700" anchor="t" anchorCtr="0">
            <a:noAutofit/>
          </a:bodyPr>
          <a:lstStyle>
            <a:lvl1pPr marL="457200" marR="0" lvl="0" indent="-355600" algn="l" rtl="0">
              <a:lnSpc>
                <a:spcPct val="110000"/>
              </a:lnSpc>
              <a:spcBef>
                <a:spcPts val="1200"/>
              </a:spcBef>
              <a:spcAft>
                <a:spcPts val="0"/>
              </a:spcAft>
              <a:buClr>
                <a:schemeClr val="accent1"/>
              </a:buClr>
              <a:buSzPts val="2000"/>
              <a:buFont typeface="Calibri"/>
              <a:buChar char=" "/>
              <a:defRPr sz="2000" b="0" i="0" u="none" strike="noStrike" cap="none">
                <a:solidFill>
                  <a:srgbClr val="3F3F3F"/>
                </a:solidFill>
                <a:latin typeface="Avenir"/>
                <a:ea typeface="Avenir"/>
                <a:cs typeface="Avenir"/>
                <a:sym typeface="Avenir"/>
              </a:defRPr>
            </a:lvl1pPr>
            <a:lvl2pPr marL="914400" marR="0" lvl="1" indent="-342900" algn="l" rtl="0">
              <a:lnSpc>
                <a:spcPct val="100000"/>
              </a:lnSpc>
              <a:spcBef>
                <a:spcPts val="200"/>
              </a:spcBef>
              <a:spcAft>
                <a:spcPts val="0"/>
              </a:spcAft>
              <a:buClr>
                <a:srgbClr val="3F3F3F"/>
              </a:buClr>
              <a:buSzPts val="1800"/>
              <a:buFont typeface="Calibri"/>
              <a:buChar char="◦"/>
              <a:defRPr sz="1800" b="0" i="0" u="none" strike="noStrike" cap="none">
                <a:solidFill>
                  <a:srgbClr val="3F3F3F"/>
                </a:solidFill>
                <a:latin typeface="Avenir"/>
                <a:ea typeface="Avenir"/>
                <a:cs typeface="Avenir"/>
                <a:sym typeface="Avenir"/>
              </a:defRPr>
            </a:lvl2pPr>
            <a:lvl3pPr marL="1371600" marR="0" lvl="2" indent="-317500" algn="l" rtl="0">
              <a:lnSpc>
                <a:spcPct val="100000"/>
              </a:lnSpc>
              <a:spcBef>
                <a:spcPts val="400"/>
              </a:spcBef>
              <a:spcAft>
                <a:spcPts val="0"/>
              </a:spcAft>
              <a:buClr>
                <a:srgbClr val="3F3F3F"/>
              </a:buClr>
              <a:buSzPts val="1400"/>
              <a:buFont typeface="Calibri"/>
              <a:buChar char="◦"/>
              <a:defRPr sz="1400" b="0" i="0" u="none" strike="noStrike" cap="none">
                <a:solidFill>
                  <a:srgbClr val="3F3F3F"/>
                </a:solidFill>
                <a:latin typeface="Avenir"/>
                <a:ea typeface="Avenir"/>
                <a:cs typeface="Avenir"/>
                <a:sym typeface="Avenir"/>
              </a:defRPr>
            </a:lvl3pPr>
            <a:lvl4pPr marL="1828800" marR="0" lvl="3" indent="-317500" algn="l" rtl="0">
              <a:lnSpc>
                <a:spcPct val="100000"/>
              </a:lnSpc>
              <a:spcBef>
                <a:spcPts val="400"/>
              </a:spcBef>
              <a:spcAft>
                <a:spcPts val="0"/>
              </a:spcAft>
              <a:buClr>
                <a:srgbClr val="3F3F3F"/>
              </a:buClr>
              <a:buSzPts val="1400"/>
              <a:buFont typeface="Calibri"/>
              <a:buChar char="◦"/>
              <a:defRPr sz="1400" b="0" i="0" u="none" strike="noStrike" cap="none">
                <a:solidFill>
                  <a:srgbClr val="3F3F3F"/>
                </a:solidFill>
                <a:latin typeface="Avenir"/>
                <a:ea typeface="Avenir"/>
                <a:cs typeface="Avenir"/>
                <a:sym typeface="Avenir"/>
              </a:defRPr>
            </a:lvl4pPr>
            <a:lvl5pPr marL="2286000" marR="0" lvl="4" indent="-317500" algn="l" rtl="0">
              <a:lnSpc>
                <a:spcPct val="100000"/>
              </a:lnSpc>
              <a:spcBef>
                <a:spcPts val="400"/>
              </a:spcBef>
              <a:spcAft>
                <a:spcPts val="0"/>
              </a:spcAft>
              <a:buClr>
                <a:srgbClr val="3F3F3F"/>
              </a:buClr>
              <a:buSzPts val="1400"/>
              <a:buFont typeface="Calibri"/>
              <a:buChar char="◦"/>
              <a:defRPr sz="1400" b="0" i="0" u="none" strike="noStrike" cap="none">
                <a:solidFill>
                  <a:srgbClr val="3F3F3F"/>
                </a:solidFill>
                <a:latin typeface="Avenir"/>
                <a:ea typeface="Avenir"/>
                <a:cs typeface="Avenir"/>
                <a:sym typeface="Avenir"/>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venir"/>
                <a:ea typeface="Avenir"/>
                <a:cs typeface="Avenir"/>
                <a:sym typeface="Avenir"/>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venir"/>
                <a:ea typeface="Avenir"/>
                <a:cs typeface="Avenir"/>
                <a:sym typeface="Avenir"/>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venir"/>
                <a:ea typeface="Avenir"/>
                <a:cs typeface="Avenir"/>
                <a:sym typeface="Avenir"/>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Avenir"/>
                <a:ea typeface="Avenir"/>
                <a:cs typeface="Avenir"/>
                <a:sym typeface="Avenir"/>
              </a:defRPr>
            </a:lvl9pPr>
          </a:lstStyle>
          <a:p>
            <a:endParaRPr/>
          </a:p>
        </p:txBody>
      </p:sp>
      <p:sp>
        <p:nvSpPr>
          <p:cNvPr id="444" name="Google Shape;444;p29"/>
          <p:cNvSpPr txBox="1">
            <a:spLocks noGrp="1"/>
          </p:cNvSpPr>
          <p:nvPr>
            <p:ph type="dt" idx="10"/>
          </p:nvPr>
        </p:nvSpPr>
        <p:spPr>
          <a:xfrm>
            <a:off x="8218426" y="6446838"/>
            <a:ext cx="2584800" cy="3651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800" b="0" i="0" u="none" strike="noStrike" cap="none">
                <a:solidFill>
                  <a:srgbClr val="FFFFFF"/>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445" name="Google Shape;445;p29"/>
          <p:cNvSpPr txBox="1">
            <a:spLocks noGrp="1"/>
          </p:cNvSpPr>
          <p:nvPr>
            <p:ph type="ftr" idx="11"/>
          </p:nvPr>
        </p:nvSpPr>
        <p:spPr>
          <a:xfrm>
            <a:off x="1097279" y="6446838"/>
            <a:ext cx="68184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FFFFFF"/>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446" name="Google Shape;446;p29"/>
          <p:cNvSpPr txBox="1">
            <a:spLocks noGrp="1"/>
          </p:cNvSpPr>
          <p:nvPr>
            <p:ph type="sldNum" idx="12"/>
          </p:nvPr>
        </p:nvSpPr>
        <p:spPr>
          <a:xfrm>
            <a:off x="10993582" y="6446838"/>
            <a:ext cx="7800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800" b="0" i="0" u="none" strike="noStrike" cap="none">
                <a:solidFill>
                  <a:srgbClr val="FFFFFF"/>
                </a:solidFill>
                <a:latin typeface="Avenir"/>
                <a:ea typeface="Avenir"/>
                <a:cs typeface="Avenir"/>
                <a:sym typeface="Avenir"/>
              </a:defRPr>
            </a:lvl1pPr>
            <a:lvl2pPr marL="0" marR="0" lvl="1" indent="0" algn="l" rtl="0">
              <a:spcBef>
                <a:spcPts val="0"/>
              </a:spcBef>
              <a:buNone/>
              <a:defRPr sz="800" b="0" i="0" u="none" strike="noStrike" cap="none">
                <a:solidFill>
                  <a:srgbClr val="FFFFFF"/>
                </a:solidFill>
                <a:latin typeface="Avenir"/>
                <a:ea typeface="Avenir"/>
                <a:cs typeface="Avenir"/>
                <a:sym typeface="Avenir"/>
              </a:defRPr>
            </a:lvl2pPr>
            <a:lvl3pPr marL="0" marR="0" lvl="2" indent="0" algn="l" rtl="0">
              <a:spcBef>
                <a:spcPts val="0"/>
              </a:spcBef>
              <a:buNone/>
              <a:defRPr sz="800" b="0" i="0" u="none" strike="noStrike" cap="none">
                <a:solidFill>
                  <a:srgbClr val="FFFFFF"/>
                </a:solidFill>
                <a:latin typeface="Avenir"/>
                <a:ea typeface="Avenir"/>
                <a:cs typeface="Avenir"/>
                <a:sym typeface="Avenir"/>
              </a:defRPr>
            </a:lvl3pPr>
            <a:lvl4pPr marL="0" marR="0" lvl="3" indent="0" algn="l" rtl="0">
              <a:spcBef>
                <a:spcPts val="0"/>
              </a:spcBef>
              <a:buNone/>
              <a:defRPr sz="800" b="0" i="0" u="none" strike="noStrike" cap="none">
                <a:solidFill>
                  <a:srgbClr val="FFFFFF"/>
                </a:solidFill>
                <a:latin typeface="Avenir"/>
                <a:ea typeface="Avenir"/>
                <a:cs typeface="Avenir"/>
                <a:sym typeface="Avenir"/>
              </a:defRPr>
            </a:lvl4pPr>
            <a:lvl5pPr marL="0" marR="0" lvl="4" indent="0" algn="l" rtl="0">
              <a:spcBef>
                <a:spcPts val="0"/>
              </a:spcBef>
              <a:buNone/>
              <a:defRPr sz="800" b="0" i="0" u="none" strike="noStrike" cap="none">
                <a:solidFill>
                  <a:srgbClr val="FFFFFF"/>
                </a:solidFill>
                <a:latin typeface="Avenir"/>
                <a:ea typeface="Avenir"/>
                <a:cs typeface="Avenir"/>
                <a:sym typeface="Avenir"/>
              </a:defRPr>
            </a:lvl5pPr>
            <a:lvl6pPr marL="0" marR="0" lvl="5" indent="0" algn="l" rtl="0">
              <a:spcBef>
                <a:spcPts val="0"/>
              </a:spcBef>
              <a:buNone/>
              <a:defRPr sz="800" b="0" i="0" u="none" strike="noStrike" cap="none">
                <a:solidFill>
                  <a:srgbClr val="FFFFFF"/>
                </a:solidFill>
                <a:latin typeface="Avenir"/>
                <a:ea typeface="Avenir"/>
                <a:cs typeface="Avenir"/>
                <a:sym typeface="Avenir"/>
              </a:defRPr>
            </a:lvl6pPr>
            <a:lvl7pPr marL="0" marR="0" lvl="6" indent="0" algn="l" rtl="0">
              <a:spcBef>
                <a:spcPts val="0"/>
              </a:spcBef>
              <a:buNone/>
              <a:defRPr sz="800" b="0" i="0" u="none" strike="noStrike" cap="none">
                <a:solidFill>
                  <a:srgbClr val="FFFFFF"/>
                </a:solidFill>
                <a:latin typeface="Avenir"/>
                <a:ea typeface="Avenir"/>
                <a:cs typeface="Avenir"/>
                <a:sym typeface="Avenir"/>
              </a:defRPr>
            </a:lvl7pPr>
            <a:lvl8pPr marL="0" marR="0" lvl="7" indent="0" algn="l" rtl="0">
              <a:spcBef>
                <a:spcPts val="0"/>
              </a:spcBef>
              <a:buNone/>
              <a:defRPr sz="800" b="0" i="0" u="none" strike="noStrike" cap="none">
                <a:solidFill>
                  <a:srgbClr val="FFFFFF"/>
                </a:solidFill>
                <a:latin typeface="Avenir"/>
                <a:ea typeface="Avenir"/>
                <a:cs typeface="Avenir"/>
                <a:sym typeface="Avenir"/>
              </a:defRPr>
            </a:lvl8pPr>
            <a:lvl9pPr marL="0" marR="0" lvl="8" indent="0" algn="l" rtl="0">
              <a:spcBef>
                <a:spcPts val="0"/>
              </a:spcBef>
              <a:buNone/>
              <a:defRPr sz="800" b="0" i="0" u="none" strike="noStrike" cap="none">
                <a:solidFill>
                  <a:srgbClr val="FFFFFF"/>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en-US"/>
              <a:t>‹#›</a:t>
            </a:fld>
            <a:endParaRPr/>
          </a:p>
        </p:txBody>
      </p:sp>
      <p:cxnSp>
        <p:nvCxnSpPr>
          <p:cNvPr id="447" name="Google Shape;447;p29"/>
          <p:cNvCxnSpPr/>
          <p:nvPr/>
        </p:nvCxnSpPr>
        <p:spPr>
          <a:xfrm>
            <a:off x="1193532" y="1897380"/>
            <a:ext cx="9966900" cy="0"/>
          </a:xfrm>
          <a:prstGeom prst="straightConnector1">
            <a:avLst/>
          </a:prstGeom>
          <a:noFill/>
          <a:ln w="12700" cap="flat" cmpd="sng">
            <a:solidFill>
              <a:srgbClr val="3F3F3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25"/>
        <p:cNvGrpSpPr/>
        <p:nvPr/>
      </p:nvGrpSpPr>
      <p:grpSpPr>
        <a:xfrm>
          <a:off x="0" y="0"/>
          <a:ext cx="0" cy="0"/>
          <a:chOff x="0" y="0"/>
          <a:chExt cx="0" cy="0"/>
        </a:xfrm>
      </p:grpSpPr>
      <p:pic>
        <p:nvPicPr>
          <p:cNvPr id="526" name="Google Shape;526;p41"/>
          <p:cNvPicPr preferRelativeResize="0"/>
          <p:nvPr/>
        </p:nvPicPr>
        <p:blipFill rotWithShape="1">
          <a:blip r:embed="rId20" cstate="screen">
            <a:alphaModFix/>
            <a:extLst>
              <a:ext uri="{28A0092B-C50C-407E-A947-70E740481C1C}">
                <a14:useLocalDpi xmlns:a14="http://schemas.microsoft.com/office/drawing/2010/main"/>
              </a:ext>
            </a:extLst>
          </a:blip>
          <a:srcRect l="3614"/>
          <a:stretch/>
        </p:blipFill>
        <p:spPr>
          <a:xfrm>
            <a:off x="0" y="2669685"/>
            <a:ext cx="4037013" cy="4188314"/>
          </a:xfrm>
          <a:prstGeom prst="rect">
            <a:avLst/>
          </a:prstGeom>
          <a:noFill/>
          <a:ln>
            <a:noFill/>
          </a:ln>
        </p:spPr>
      </p:pic>
      <p:pic>
        <p:nvPicPr>
          <p:cNvPr id="527" name="Google Shape;527;p41"/>
          <p:cNvPicPr preferRelativeResize="0"/>
          <p:nvPr/>
        </p:nvPicPr>
        <p:blipFill rotWithShape="1">
          <a:blip r:embed="rId21" cstate="screen">
            <a:alphaModFix/>
            <a:extLst>
              <a:ext uri="{28A0092B-C50C-407E-A947-70E740481C1C}">
                <a14:useLocalDpi xmlns:a14="http://schemas.microsoft.com/office/drawing/2010/main"/>
              </a:ext>
            </a:extLst>
          </a:blip>
          <a:srcRect l="35641"/>
          <a:stretch/>
        </p:blipFill>
        <p:spPr>
          <a:xfrm>
            <a:off x="0" y="2892347"/>
            <a:ext cx="1522412" cy="2365453"/>
          </a:xfrm>
          <a:prstGeom prst="rect">
            <a:avLst/>
          </a:prstGeom>
          <a:noFill/>
          <a:ln>
            <a:noFill/>
          </a:ln>
        </p:spPr>
      </p:pic>
      <p:sp>
        <p:nvSpPr>
          <p:cNvPr id="528" name="Google Shape;528;p41"/>
          <p:cNvSpPr/>
          <p:nvPr/>
        </p:nvSpPr>
        <p:spPr>
          <a:xfrm>
            <a:off x="8609012" y="1676400"/>
            <a:ext cx="2819400" cy="281940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9" name="Google Shape;529;p41"/>
          <p:cNvPicPr preferRelativeResize="0"/>
          <p:nvPr/>
        </p:nvPicPr>
        <p:blipFill rotWithShape="1">
          <a:blip r:embed="rId22" cstate="screen">
            <a:alphaModFix/>
            <a:extLst>
              <a:ext uri="{28A0092B-C50C-407E-A947-70E740481C1C}">
                <a14:useLocalDpi xmlns:a14="http://schemas.microsoft.com/office/drawing/2010/main"/>
              </a:ext>
            </a:extLst>
          </a:blip>
          <a:srcRect t="28815"/>
          <a:stretch/>
        </p:blipFill>
        <p:spPr>
          <a:xfrm>
            <a:off x="7999412" y="0"/>
            <a:ext cx="1603387" cy="1141407"/>
          </a:xfrm>
          <a:prstGeom prst="rect">
            <a:avLst/>
          </a:prstGeom>
          <a:noFill/>
          <a:ln>
            <a:noFill/>
          </a:ln>
        </p:spPr>
      </p:pic>
      <p:pic>
        <p:nvPicPr>
          <p:cNvPr id="530" name="Google Shape;530;p41"/>
          <p:cNvPicPr preferRelativeResize="0"/>
          <p:nvPr/>
        </p:nvPicPr>
        <p:blipFill rotWithShape="1">
          <a:blip r:embed="rId23" cstate="screen">
            <a:alphaModFix/>
            <a:extLst>
              <a:ext uri="{28A0092B-C50C-407E-A947-70E740481C1C}">
                <a14:useLocalDpi xmlns:a14="http://schemas.microsoft.com/office/drawing/2010/main"/>
              </a:ext>
            </a:extLst>
          </a:blip>
          <a:srcRect b="23318"/>
          <a:stretch/>
        </p:blipFill>
        <p:spPr>
          <a:xfrm>
            <a:off x="8605878" y="6096000"/>
            <a:ext cx="993734" cy="762000"/>
          </a:xfrm>
          <a:prstGeom prst="rect">
            <a:avLst/>
          </a:prstGeom>
          <a:noFill/>
          <a:ln>
            <a:noFill/>
          </a:ln>
        </p:spPr>
      </p:pic>
      <p:sp>
        <p:nvSpPr>
          <p:cNvPr id="531" name="Google Shape;531;p4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1"/>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lt2"/>
              </a:buClr>
              <a:buSzPts val="4200"/>
              <a:buFont typeface="Century Gothic"/>
              <a:buNone/>
              <a:defRPr sz="42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533" name="Google Shape;533;p41"/>
          <p:cNvSpPr txBox="1">
            <a:spLocks noGrp="1"/>
          </p:cNvSpPr>
          <p:nvPr>
            <p:ph type="body" idx="1"/>
          </p:nvPr>
        </p:nvSpPr>
        <p:spPr>
          <a:xfrm>
            <a:off x="1103312" y="2052918"/>
            <a:ext cx="8946600" cy="4195500"/>
          </a:xfrm>
          <a:prstGeom prst="rect">
            <a:avLst/>
          </a:prstGeom>
          <a:noFill/>
          <a:ln>
            <a:noFill/>
          </a:ln>
        </p:spPr>
        <p:txBody>
          <a:bodyPr spcFirstLastPara="1" wrap="square" lIns="91425" tIns="45700" rIns="91425" bIns="45700" anchor="t" anchorCtr="0">
            <a:noAutofit/>
          </a:bodyPr>
          <a:lstStyle>
            <a:lvl1pPr marL="457200" marR="0" lvl="0" indent="-330200" algn="l" rtl="0">
              <a:spcBef>
                <a:spcPts val="1000"/>
              </a:spcBef>
              <a:spcAft>
                <a:spcPts val="0"/>
              </a:spcAft>
              <a:buClr>
                <a:srgbClr val="86D1D8"/>
              </a:buClr>
              <a:buSzPts val="1600"/>
              <a:buFont typeface="Noto Sans Symbols"/>
              <a:buChar char="►"/>
              <a:defRPr sz="2000" b="0" i="0" u="none" strike="noStrike" cap="none">
                <a:solidFill>
                  <a:schemeClr val="lt1"/>
                </a:solidFill>
                <a:latin typeface="Century Gothic"/>
                <a:ea typeface="Century Gothic"/>
                <a:cs typeface="Century Gothic"/>
                <a:sym typeface="Century Gothic"/>
              </a:defRPr>
            </a:lvl1pPr>
            <a:lvl2pPr marL="914400" marR="0" lvl="1" indent="-320040" algn="l" rtl="0">
              <a:spcBef>
                <a:spcPts val="1000"/>
              </a:spcBef>
              <a:spcAft>
                <a:spcPts val="0"/>
              </a:spcAft>
              <a:buClr>
                <a:srgbClr val="86D1D8"/>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2pPr>
            <a:lvl3pPr marL="1371600" marR="0" lvl="2" indent="-309880" algn="l" rtl="0">
              <a:spcBef>
                <a:spcPts val="1000"/>
              </a:spcBef>
              <a:spcAft>
                <a:spcPts val="0"/>
              </a:spcAft>
              <a:buClr>
                <a:srgbClr val="86D1D8"/>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3pPr>
            <a:lvl4pPr marL="1828800" marR="0" lvl="3" indent="-299719"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4pPr>
            <a:lvl5pPr marL="2286000" marR="0" lvl="4"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5pPr>
            <a:lvl6pPr marL="2743200" marR="0" lvl="5"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6pPr>
            <a:lvl7pPr marL="3200400" marR="0" lvl="6"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7pPr>
            <a:lvl8pPr marL="3657600" marR="0" lvl="7"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8pPr>
            <a:lvl9pPr marL="4114800" marR="0" lvl="8"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534" name="Google Shape;534;p41"/>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1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535" name="Google Shape;535;p41"/>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1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536" name="Google Shape;536;p41"/>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u="none" strike="noStrike" cap="none">
                <a:solidFill>
                  <a:schemeClr val="lt1"/>
                </a:solidFill>
                <a:latin typeface="Century Gothic"/>
                <a:ea typeface="Century Gothic"/>
                <a:cs typeface="Century Gothic"/>
                <a:sym typeface="Century Gothic"/>
              </a:defRPr>
            </a:lvl1pPr>
            <a:lvl2pPr marL="0" marR="0" lvl="1" indent="0" algn="ctr" rtl="0">
              <a:spcBef>
                <a:spcPts val="0"/>
              </a:spcBef>
              <a:buNone/>
              <a:defRPr sz="2800" b="0" i="0" u="none" strike="noStrike" cap="none">
                <a:solidFill>
                  <a:schemeClr val="lt1"/>
                </a:solidFill>
                <a:latin typeface="Century Gothic"/>
                <a:ea typeface="Century Gothic"/>
                <a:cs typeface="Century Gothic"/>
                <a:sym typeface="Century Gothic"/>
              </a:defRPr>
            </a:lvl2pPr>
            <a:lvl3pPr marL="0" marR="0" lvl="2" indent="0" algn="ctr" rtl="0">
              <a:spcBef>
                <a:spcPts val="0"/>
              </a:spcBef>
              <a:buNone/>
              <a:defRPr sz="2800" b="0" i="0" u="none" strike="noStrike" cap="none">
                <a:solidFill>
                  <a:schemeClr val="lt1"/>
                </a:solidFill>
                <a:latin typeface="Century Gothic"/>
                <a:ea typeface="Century Gothic"/>
                <a:cs typeface="Century Gothic"/>
                <a:sym typeface="Century Gothic"/>
              </a:defRPr>
            </a:lvl3pPr>
            <a:lvl4pPr marL="0" marR="0" lvl="3" indent="0" algn="ctr" rtl="0">
              <a:spcBef>
                <a:spcPts val="0"/>
              </a:spcBef>
              <a:buNone/>
              <a:defRPr sz="2800" b="0" i="0" u="none" strike="noStrike" cap="none">
                <a:solidFill>
                  <a:schemeClr val="lt1"/>
                </a:solidFill>
                <a:latin typeface="Century Gothic"/>
                <a:ea typeface="Century Gothic"/>
                <a:cs typeface="Century Gothic"/>
                <a:sym typeface="Century Gothic"/>
              </a:defRPr>
            </a:lvl4pPr>
            <a:lvl5pPr marL="0" marR="0" lvl="4" indent="0" algn="ctr" rtl="0">
              <a:spcBef>
                <a:spcPts val="0"/>
              </a:spcBef>
              <a:buNone/>
              <a:defRPr sz="2800" b="0" i="0" u="none" strike="noStrike" cap="none">
                <a:solidFill>
                  <a:schemeClr val="lt1"/>
                </a:solidFill>
                <a:latin typeface="Century Gothic"/>
                <a:ea typeface="Century Gothic"/>
                <a:cs typeface="Century Gothic"/>
                <a:sym typeface="Century Gothic"/>
              </a:defRPr>
            </a:lvl5pPr>
            <a:lvl6pPr marL="0" marR="0" lvl="5" indent="0" algn="ctr" rtl="0">
              <a:spcBef>
                <a:spcPts val="0"/>
              </a:spcBef>
              <a:buNone/>
              <a:defRPr sz="2800" b="0" i="0" u="none" strike="noStrike" cap="none">
                <a:solidFill>
                  <a:schemeClr val="lt1"/>
                </a:solidFill>
                <a:latin typeface="Century Gothic"/>
                <a:ea typeface="Century Gothic"/>
                <a:cs typeface="Century Gothic"/>
                <a:sym typeface="Century Gothic"/>
              </a:defRPr>
            </a:lvl6pPr>
            <a:lvl7pPr marL="0" marR="0" lvl="6" indent="0" algn="ctr" rtl="0">
              <a:spcBef>
                <a:spcPts val="0"/>
              </a:spcBef>
              <a:buNone/>
              <a:defRPr sz="2800" b="0" i="0" u="none" strike="noStrike" cap="none">
                <a:solidFill>
                  <a:schemeClr val="lt1"/>
                </a:solidFill>
                <a:latin typeface="Century Gothic"/>
                <a:ea typeface="Century Gothic"/>
                <a:cs typeface="Century Gothic"/>
                <a:sym typeface="Century Gothic"/>
              </a:defRPr>
            </a:lvl7pPr>
            <a:lvl8pPr marL="0" marR="0" lvl="7" indent="0" algn="ctr" rtl="0">
              <a:spcBef>
                <a:spcPts val="0"/>
              </a:spcBef>
              <a:buNone/>
              <a:defRPr sz="2800" b="0" i="0" u="none" strike="noStrike" cap="none">
                <a:solidFill>
                  <a:schemeClr val="lt1"/>
                </a:solidFill>
                <a:latin typeface="Century Gothic"/>
                <a:ea typeface="Century Gothic"/>
                <a:cs typeface="Century Gothic"/>
                <a:sym typeface="Century Gothic"/>
              </a:defRPr>
            </a:lvl8pPr>
            <a:lvl9pPr marL="0" marR="0" lvl="8" indent="0" algn="ctr" rtl="0">
              <a:spcBef>
                <a:spcPts val="0"/>
              </a:spcBef>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663"/>
        <p:cNvGrpSpPr/>
        <p:nvPr/>
      </p:nvGrpSpPr>
      <p:grpSpPr>
        <a:xfrm>
          <a:off x="0" y="0"/>
          <a:ext cx="0" cy="0"/>
          <a:chOff x="0" y="0"/>
          <a:chExt cx="0" cy="0"/>
        </a:xfrm>
      </p:grpSpPr>
      <p:pic>
        <p:nvPicPr>
          <p:cNvPr id="664" name="Google Shape;664;p59" descr="\\DROBO-FS\QuickDrops\JB\PPTX NG\Droplets\LightingOverlay.png"/>
          <p:cNvPicPr preferRelativeResize="0"/>
          <p:nvPr/>
        </p:nvPicPr>
        <p:blipFill rotWithShape="1">
          <a:blip r:embed="rId20">
            <a:alphaModFix amt="30000"/>
          </a:blip>
          <a:srcRect/>
          <a:stretch/>
        </p:blipFill>
        <p:spPr>
          <a:xfrm>
            <a:off x="0" y="-1"/>
            <a:ext cx="12192005" cy="6858000"/>
          </a:xfrm>
          <a:prstGeom prst="rect">
            <a:avLst/>
          </a:prstGeom>
          <a:noFill/>
          <a:ln>
            <a:noFill/>
          </a:ln>
        </p:spPr>
      </p:pic>
      <p:grpSp>
        <p:nvGrpSpPr>
          <p:cNvPr id="665" name="Google Shape;665;p59"/>
          <p:cNvGrpSpPr/>
          <p:nvPr/>
        </p:nvGrpSpPr>
        <p:grpSpPr>
          <a:xfrm>
            <a:off x="-14288" y="0"/>
            <a:ext cx="12053888" cy="6858000"/>
            <a:chOff x="-14288" y="0"/>
            <a:chExt cx="12053888" cy="6858000"/>
          </a:xfrm>
        </p:grpSpPr>
        <p:grpSp>
          <p:nvGrpSpPr>
            <p:cNvPr id="666" name="Google Shape;666;p59"/>
            <p:cNvGrpSpPr/>
            <p:nvPr/>
          </p:nvGrpSpPr>
          <p:grpSpPr>
            <a:xfrm>
              <a:off x="-14288" y="0"/>
              <a:ext cx="1220788" cy="6858000"/>
              <a:chOff x="-14288" y="0"/>
              <a:chExt cx="1220788" cy="6858000"/>
            </a:xfrm>
          </p:grpSpPr>
          <p:sp>
            <p:nvSpPr>
              <p:cNvPr id="667" name="Google Shape;667;p59"/>
              <p:cNvSpPr/>
              <p:nvPr/>
            </p:nvSpPr>
            <p:spPr>
              <a:xfrm>
                <a:off x="114300" y="4763"/>
                <a:ext cx="23700" cy="2181300"/>
              </a:xfrm>
              <a:prstGeom prst="rect">
                <a:avLst/>
              </a:pr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59"/>
              <p:cNvSpPr/>
              <p:nvPr/>
            </p:nvSpPr>
            <p:spPr>
              <a:xfrm>
                <a:off x="33337"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59"/>
              <p:cNvSpPr/>
              <p:nvPr/>
            </p:nvSpPr>
            <p:spPr>
              <a:xfrm>
                <a:off x="28575"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59"/>
              <p:cNvSpPr/>
              <p:nvPr/>
            </p:nvSpPr>
            <p:spPr>
              <a:xfrm>
                <a:off x="200025" y="4763"/>
                <a:ext cx="369888" cy="1811338"/>
              </a:xfrm>
              <a:custGeom>
                <a:avLst/>
                <a:gdLst/>
                <a:ahLst/>
                <a:cxnLst/>
                <a:rect l="l" t="t" r="r" b="b"/>
                <a:pathLst>
                  <a:path w="233" h="1141" extrusionOk="0">
                    <a:moveTo>
                      <a:pt x="218" y="1141"/>
                    </a:moveTo>
                    <a:lnTo>
                      <a:pt x="0" y="626"/>
                    </a:lnTo>
                    <a:lnTo>
                      <a:pt x="0" y="0"/>
                    </a:lnTo>
                    <a:lnTo>
                      <a:pt x="15" y="0"/>
                    </a:lnTo>
                    <a:lnTo>
                      <a:pt x="15" y="623"/>
                    </a:lnTo>
                    <a:lnTo>
                      <a:pt x="233" y="1135"/>
                    </a:lnTo>
                    <a:lnTo>
                      <a:pt x="218" y="1141"/>
                    </a:lnTo>
                    <a:close/>
                  </a:path>
                </a:pathLst>
              </a:custGeom>
              <a:gradFill>
                <a:gsLst>
                  <a:gs pos="0">
                    <a:schemeClr val="lt2"/>
                  </a:gs>
                  <a:gs pos="100000">
                    <a:srgbClr val="3B95DE"/>
                  </a:gs>
                </a:gsLst>
                <a:lin ang="5400012" scaled="0"/>
              </a:gradFill>
              <a:ln>
                <a:noFill/>
              </a:ln>
            </p:spPr>
          </p:sp>
          <p:sp>
            <p:nvSpPr>
              <p:cNvPr id="671" name="Google Shape;671;p59"/>
              <p:cNvSpPr/>
              <p:nvPr/>
            </p:nvSpPr>
            <p:spPr>
              <a:xfrm>
                <a:off x="503237"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59"/>
              <p:cNvSpPr/>
              <p:nvPr/>
            </p:nvSpPr>
            <p:spPr>
              <a:xfrm>
                <a:off x="285750" y="4763"/>
                <a:ext cx="369888" cy="1430338"/>
              </a:xfrm>
              <a:custGeom>
                <a:avLst/>
                <a:gdLst/>
                <a:ahLst/>
                <a:cxnLst/>
                <a:rect l="l" t="t" r="r" b="b"/>
                <a:pathLst>
                  <a:path w="233" h="901" extrusionOk="0">
                    <a:moveTo>
                      <a:pt x="221" y="901"/>
                    </a:moveTo>
                    <a:lnTo>
                      <a:pt x="0" y="383"/>
                    </a:lnTo>
                    <a:lnTo>
                      <a:pt x="0" y="0"/>
                    </a:lnTo>
                    <a:lnTo>
                      <a:pt x="18" y="0"/>
                    </a:lnTo>
                    <a:lnTo>
                      <a:pt x="18" y="380"/>
                    </a:lnTo>
                    <a:lnTo>
                      <a:pt x="233" y="895"/>
                    </a:lnTo>
                    <a:lnTo>
                      <a:pt x="221" y="901"/>
                    </a:lnTo>
                    <a:close/>
                  </a:path>
                </a:pathLst>
              </a:custGeom>
              <a:gradFill>
                <a:gsLst>
                  <a:gs pos="0">
                    <a:schemeClr val="lt2"/>
                  </a:gs>
                  <a:gs pos="100000">
                    <a:srgbClr val="3B95DE"/>
                  </a:gs>
                </a:gsLst>
                <a:lin ang="5400012" scaled="0"/>
              </a:gradFill>
              <a:ln>
                <a:noFill/>
              </a:ln>
            </p:spPr>
          </p:sp>
          <p:sp>
            <p:nvSpPr>
              <p:cNvPr id="673" name="Google Shape;673;p59"/>
              <p:cNvSpPr/>
              <p:nvPr/>
            </p:nvSpPr>
            <p:spPr>
              <a:xfrm>
                <a:off x="546100"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3B95DE"/>
                  </a:gs>
                </a:gsLst>
                <a:lin ang="5400012" scaled="0"/>
              </a:gradFill>
              <a:ln>
                <a:noFill/>
              </a:ln>
            </p:spPr>
          </p:sp>
          <p:sp>
            <p:nvSpPr>
              <p:cNvPr id="674" name="Google Shape;674;p59"/>
              <p:cNvSpPr/>
              <p:nvPr/>
            </p:nvSpPr>
            <p:spPr>
              <a:xfrm>
                <a:off x="588962"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9"/>
              <p:cNvSpPr/>
              <p:nvPr/>
            </p:nvSpPr>
            <p:spPr>
              <a:xfrm>
                <a:off x="588962"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59"/>
              <p:cNvSpPr/>
              <p:nvPr/>
            </p:nvSpPr>
            <p:spPr>
              <a:xfrm>
                <a:off x="641350" y="0"/>
                <a:ext cx="422275" cy="527050"/>
              </a:xfrm>
              <a:custGeom>
                <a:avLst/>
                <a:gdLst/>
                <a:ahLst/>
                <a:cxnLst/>
                <a:rect l="l" t="t" r="r" b="b"/>
                <a:pathLst>
                  <a:path w="266" h="332" extrusionOk="0">
                    <a:moveTo>
                      <a:pt x="257" y="332"/>
                    </a:moveTo>
                    <a:lnTo>
                      <a:pt x="48" y="123"/>
                    </a:lnTo>
                    <a:lnTo>
                      <a:pt x="0" y="6"/>
                    </a:lnTo>
                    <a:lnTo>
                      <a:pt x="15" y="0"/>
                    </a:lnTo>
                    <a:lnTo>
                      <a:pt x="63" y="114"/>
                    </a:lnTo>
                    <a:lnTo>
                      <a:pt x="266" y="320"/>
                    </a:lnTo>
                    <a:lnTo>
                      <a:pt x="257" y="332"/>
                    </a:lnTo>
                    <a:close/>
                  </a:path>
                </a:pathLst>
              </a:custGeom>
              <a:gradFill>
                <a:gsLst>
                  <a:gs pos="0">
                    <a:schemeClr val="lt2"/>
                  </a:gs>
                  <a:gs pos="100000">
                    <a:srgbClr val="3B95DE"/>
                  </a:gs>
                </a:gsLst>
                <a:lin ang="5400012" scaled="0"/>
              </a:gradFill>
              <a:ln>
                <a:noFill/>
              </a:ln>
            </p:spPr>
          </p:sp>
          <p:sp>
            <p:nvSpPr>
              <p:cNvPr id="677" name="Google Shape;677;p59"/>
              <p:cNvSpPr/>
              <p:nvPr/>
            </p:nvSpPr>
            <p:spPr>
              <a:xfrm>
                <a:off x="1020762"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78" name="Google Shape;678;p59"/>
              <p:cNvCxnSpPr/>
              <p:nvPr/>
            </p:nvCxnSpPr>
            <p:spPr>
              <a:xfrm>
                <a:off x="-4763" y="9525"/>
                <a:ext cx="0" cy="0"/>
              </a:xfrm>
              <a:prstGeom prst="straightConnector1">
                <a:avLst/>
              </a:prstGeom>
              <a:gradFill>
                <a:gsLst>
                  <a:gs pos="0">
                    <a:schemeClr val="lt2"/>
                  </a:gs>
                  <a:gs pos="100000">
                    <a:srgbClr val="3B95DE"/>
                  </a:gs>
                </a:gsLst>
                <a:lin ang="5400012" scaled="0"/>
              </a:gradFill>
              <a:ln w="9525" cap="flat" cmpd="sng">
                <a:solidFill>
                  <a:srgbClr val="FFFFFF"/>
                </a:solidFill>
                <a:prstDash val="solid"/>
                <a:miter lim="800000"/>
                <a:headEnd type="none" w="med" len="med"/>
                <a:tailEnd type="none" w="med" len="med"/>
              </a:ln>
            </p:spPr>
          </p:cxnSp>
          <p:sp>
            <p:nvSpPr>
              <p:cNvPr id="679" name="Google Shape;679;p59"/>
              <p:cNvSpPr/>
              <p:nvPr/>
            </p:nvSpPr>
            <p:spPr>
              <a:xfrm>
                <a:off x="9525" y="1801813"/>
                <a:ext cx="123825" cy="127000"/>
              </a:xfrm>
              <a:custGeom>
                <a:avLst/>
                <a:gdLst/>
                <a:ahLst/>
                <a:cxnLst/>
                <a:rect l="l" t="t" r="r" b="b"/>
                <a:pathLst>
                  <a:path w="78" h="80" extrusionOk="0">
                    <a:moveTo>
                      <a:pt x="6" y="80"/>
                    </a:moveTo>
                    <a:lnTo>
                      <a:pt x="0" y="71"/>
                    </a:lnTo>
                    <a:lnTo>
                      <a:pt x="69" y="0"/>
                    </a:lnTo>
                    <a:lnTo>
                      <a:pt x="78" y="9"/>
                    </a:lnTo>
                    <a:lnTo>
                      <a:pt x="6" y="80"/>
                    </a:lnTo>
                    <a:close/>
                  </a:path>
                </a:pathLst>
              </a:custGeom>
              <a:gradFill>
                <a:gsLst>
                  <a:gs pos="0">
                    <a:schemeClr val="lt2"/>
                  </a:gs>
                  <a:gs pos="100000">
                    <a:srgbClr val="3B95DE"/>
                  </a:gs>
                </a:gsLst>
                <a:lin ang="5400012" scaled="0"/>
              </a:gradFill>
              <a:ln>
                <a:noFill/>
              </a:ln>
            </p:spPr>
          </p:sp>
          <p:sp>
            <p:nvSpPr>
              <p:cNvPr id="680" name="Google Shape;680;p59"/>
              <p:cNvSpPr/>
              <p:nvPr/>
            </p:nvSpPr>
            <p:spPr>
              <a:xfrm>
                <a:off x="-9525" y="3549650"/>
                <a:ext cx="147638" cy="481013"/>
              </a:xfrm>
              <a:custGeom>
                <a:avLst/>
                <a:gdLst/>
                <a:ahLst/>
                <a:cxnLst/>
                <a:rect l="l" t="t" r="r" b="b"/>
                <a:pathLst>
                  <a:path w="93" h="303" extrusionOk="0">
                    <a:moveTo>
                      <a:pt x="93" y="303"/>
                    </a:moveTo>
                    <a:lnTo>
                      <a:pt x="78" y="303"/>
                    </a:lnTo>
                    <a:lnTo>
                      <a:pt x="78" y="78"/>
                    </a:lnTo>
                    <a:lnTo>
                      <a:pt x="0" y="12"/>
                    </a:lnTo>
                    <a:lnTo>
                      <a:pt x="12" y="0"/>
                    </a:lnTo>
                    <a:lnTo>
                      <a:pt x="93" y="69"/>
                    </a:lnTo>
                    <a:lnTo>
                      <a:pt x="93" y="303"/>
                    </a:lnTo>
                    <a:close/>
                  </a:path>
                </a:pathLst>
              </a:custGeom>
              <a:gradFill>
                <a:gsLst>
                  <a:gs pos="0">
                    <a:schemeClr val="lt2"/>
                  </a:gs>
                  <a:gs pos="100000">
                    <a:srgbClr val="3B95DE"/>
                  </a:gs>
                </a:gsLst>
                <a:lin ang="5400012" scaled="0"/>
              </a:gradFill>
              <a:ln>
                <a:noFill/>
              </a:ln>
            </p:spPr>
          </p:sp>
          <p:sp>
            <p:nvSpPr>
              <p:cNvPr id="681" name="Google Shape;681;p59"/>
              <p:cNvSpPr/>
              <p:nvPr/>
            </p:nvSpPr>
            <p:spPr>
              <a:xfrm>
                <a:off x="128587"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3B95DE"/>
                  </a:gs>
                </a:gsLst>
                <a:lin ang="5400012" scaled="0"/>
              </a:gradFill>
              <a:ln>
                <a:noFill/>
              </a:ln>
            </p:spPr>
          </p:sp>
          <p:sp>
            <p:nvSpPr>
              <p:cNvPr id="682" name="Google Shape;682;p59"/>
              <p:cNvSpPr/>
              <p:nvPr/>
            </p:nvSpPr>
            <p:spPr>
              <a:xfrm>
                <a:off x="204787" y="1849438"/>
                <a:ext cx="114300" cy="107950"/>
              </a:xfrm>
              <a:custGeom>
                <a:avLst/>
                <a:gdLst/>
                <a:ahLst/>
                <a:cxnLst/>
                <a:rect l="l" t="t" r="r" b="b"/>
                <a:pathLst>
                  <a:path w="24" h="23" extrusionOk="0">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9"/>
              <p:cNvSpPr/>
              <p:nvPr/>
            </p:nvSpPr>
            <p:spPr>
              <a:xfrm>
                <a:off x="133350" y="4662488"/>
                <a:ext cx="23700" cy="2181300"/>
              </a:xfrm>
              <a:prstGeom prst="rect">
                <a:avLst/>
              </a:pr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59"/>
              <p:cNvSpPr/>
              <p:nvPr/>
            </p:nvSpPr>
            <p:spPr>
              <a:xfrm>
                <a:off x="223837" y="5041900"/>
                <a:ext cx="369888" cy="1801813"/>
              </a:xfrm>
              <a:custGeom>
                <a:avLst/>
                <a:gdLst/>
                <a:ahLst/>
                <a:cxnLst/>
                <a:rect l="l" t="t" r="r" b="b"/>
                <a:pathLst>
                  <a:path w="233" h="1135" extrusionOk="0">
                    <a:moveTo>
                      <a:pt x="15" y="1135"/>
                    </a:moveTo>
                    <a:lnTo>
                      <a:pt x="0" y="1135"/>
                    </a:lnTo>
                    <a:lnTo>
                      <a:pt x="0" y="515"/>
                    </a:lnTo>
                    <a:lnTo>
                      <a:pt x="0" y="512"/>
                    </a:lnTo>
                    <a:lnTo>
                      <a:pt x="218" y="0"/>
                    </a:lnTo>
                    <a:lnTo>
                      <a:pt x="233" y="6"/>
                    </a:lnTo>
                    <a:lnTo>
                      <a:pt x="15" y="518"/>
                    </a:lnTo>
                    <a:lnTo>
                      <a:pt x="15" y="1135"/>
                    </a:lnTo>
                    <a:close/>
                  </a:path>
                </a:pathLst>
              </a:custGeom>
              <a:gradFill>
                <a:gsLst>
                  <a:gs pos="0">
                    <a:schemeClr val="lt2"/>
                  </a:gs>
                  <a:gs pos="100000">
                    <a:srgbClr val="3B95DE"/>
                  </a:gs>
                </a:gsLst>
                <a:lin ang="5400012" scaled="0"/>
              </a:gradFill>
              <a:ln>
                <a:noFill/>
              </a:ln>
            </p:spPr>
          </p:sp>
          <p:sp>
            <p:nvSpPr>
              <p:cNvPr id="685" name="Google Shape;685;p59"/>
              <p:cNvSpPr/>
              <p:nvPr/>
            </p:nvSpPr>
            <p:spPr>
              <a:xfrm>
                <a:off x="52387"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59"/>
              <p:cNvSpPr/>
              <p:nvPr/>
            </p:nvSpPr>
            <p:spPr>
              <a:xfrm>
                <a:off x="-14288" y="5627688"/>
                <a:ext cx="85725" cy="1216025"/>
              </a:xfrm>
              <a:custGeom>
                <a:avLst/>
                <a:gdLst/>
                <a:ahLst/>
                <a:cxnLst/>
                <a:rect l="l" t="t" r="r" b="b"/>
                <a:pathLst>
                  <a:path w="54" h="766" extrusionOk="0">
                    <a:moveTo>
                      <a:pt x="54" y="766"/>
                    </a:moveTo>
                    <a:lnTo>
                      <a:pt x="36" y="766"/>
                    </a:lnTo>
                    <a:lnTo>
                      <a:pt x="36" y="149"/>
                    </a:lnTo>
                    <a:lnTo>
                      <a:pt x="0" y="3"/>
                    </a:lnTo>
                    <a:lnTo>
                      <a:pt x="18" y="0"/>
                    </a:lnTo>
                    <a:lnTo>
                      <a:pt x="54" y="146"/>
                    </a:lnTo>
                    <a:lnTo>
                      <a:pt x="54" y="766"/>
                    </a:lnTo>
                    <a:close/>
                  </a:path>
                </a:pathLst>
              </a:custGeom>
              <a:gradFill>
                <a:gsLst>
                  <a:gs pos="0">
                    <a:schemeClr val="lt2"/>
                  </a:gs>
                  <a:gs pos="100000">
                    <a:srgbClr val="3B95DE"/>
                  </a:gs>
                </a:gsLst>
                <a:lin ang="5400012" scaled="0"/>
              </a:gradFill>
              <a:ln>
                <a:noFill/>
              </a:ln>
            </p:spPr>
          </p:sp>
          <p:sp>
            <p:nvSpPr>
              <p:cNvPr id="687" name="Google Shape;687;p59"/>
              <p:cNvSpPr/>
              <p:nvPr/>
            </p:nvSpPr>
            <p:spPr>
              <a:xfrm>
                <a:off x="527050"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59"/>
              <p:cNvSpPr/>
              <p:nvPr/>
            </p:nvSpPr>
            <p:spPr>
              <a:xfrm>
                <a:off x="309562" y="5422900"/>
                <a:ext cx="374650" cy="1425575"/>
              </a:xfrm>
              <a:custGeom>
                <a:avLst/>
                <a:gdLst/>
                <a:ahLst/>
                <a:cxnLst/>
                <a:rect l="l" t="t" r="r" b="b"/>
                <a:pathLst>
                  <a:path w="236" h="898" extrusionOk="0">
                    <a:moveTo>
                      <a:pt x="18" y="898"/>
                    </a:moveTo>
                    <a:lnTo>
                      <a:pt x="0" y="898"/>
                    </a:lnTo>
                    <a:lnTo>
                      <a:pt x="0" y="515"/>
                    </a:lnTo>
                    <a:lnTo>
                      <a:pt x="3" y="512"/>
                    </a:lnTo>
                    <a:lnTo>
                      <a:pt x="221" y="0"/>
                    </a:lnTo>
                    <a:lnTo>
                      <a:pt x="236" y="6"/>
                    </a:lnTo>
                    <a:lnTo>
                      <a:pt x="18" y="518"/>
                    </a:lnTo>
                    <a:lnTo>
                      <a:pt x="18" y="898"/>
                    </a:lnTo>
                    <a:close/>
                  </a:path>
                </a:pathLst>
              </a:custGeom>
              <a:gradFill>
                <a:gsLst>
                  <a:gs pos="0">
                    <a:schemeClr val="lt2"/>
                  </a:gs>
                  <a:gs pos="100000">
                    <a:srgbClr val="3B95DE"/>
                  </a:gs>
                </a:gsLst>
                <a:lin ang="5400012" scaled="0"/>
              </a:gradFill>
              <a:ln>
                <a:noFill/>
              </a:ln>
            </p:spPr>
          </p:sp>
          <p:sp>
            <p:nvSpPr>
              <p:cNvPr id="689" name="Google Shape;689;p59"/>
              <p:cNvSpPr/>
              <p:nvPr/>
            </p:nvSpPr>
            <p:spPr>
              <a:xfrm>
                <a:off x="569912"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3B95DE"/>
                  </a:gs>
                </a:gsLst>
                <a:lin ang="5400012" scaled="0"/>
              </a:gradFill>
              <a:ln>
                <a:noFill/>
              </a:ln>
            </p:spPr>
          </p:sp>
          <p:sp>
            <p:nvSpPr>
              <p:cNvPr id="690" name="Google Shape;690;p59"/>
              <p:cNvSpPr/>
              <p:nvPr/>
            </p:nvSpPr>
            <p:spPr>
              <a:xfrm>
                <a:off x="612775"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9"/>
              <p:cNvSpPr/>
              <p:nvPr/>
            </p:nvSpPr>
            <p:spPr>
              <a:xfrm>
                <a:off x="612775"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9"/>
              <p:cNvSpPr/>
              <p:nvPr/>
            </p:nvSpPr>
            <p:spPr>
              <a:xfrm>
                <a:off x="669925" y="6330950"/>
                <a:ext cx="417513" cy="517525"/>
              </a:xfrm>
              <a:custGeom>
                <a:avLst/>
                <a:gdLst/>
                <a:ahLst/>
                <a:cxnLst/>
                <a:rect l="l" t="t" r="r" b="b"/>
                <a:pathLst>
                  <a:path w="263" h="326" extrusionOk="0">
                    <a:moveTo>
                      <a:pt x="15" y="326"/>
                    </a:moveTo>
                    <a:lnTo>
                      <a:pt x="0" y="320"/>
                    </a:lnTo>
                    <a:lnTo>
                      <a:pt x="45" y="206"/>
                    </a:lnTo>
                    <a:lnTo>
                      <a:pt x="48" y="206"/>
                    </a:lnTo>
                    <a:lnTo>
                      <a:pt x="254" y="0"/>
                    </a:lnTo>
                    <a:lnTo>
                      <a:pt x="263" y="12"/>
                    </a:lnTo>
                    <a:lnTo>
                      <a:pt x="60" y="215"/>
                    </a:lnTo>
                    <a:lnTo>
                      <a:pt x="15" y="326"/>
                    </a:lnTo>
                    <a:close/>
                  </a:path>
                </a:pathLst>
              </a:custGeom>
              <a:gradFill>
                <a:gsLst>
                  <a:gs pos="0">
                    <a:schemeClr val="lt2"/>
                  </a:gs>
                  <a:gs pos="100000">
                    <a:srgbClr val="3B95DE"/>
                  </a:gs>
                </a:gsLst>
                <a:lin ang="5400012" scaled="0"/>
              </a:gradFill>
              <a:ln>
                <a:noFill/>
              </a:ln>
            </p:spPr>
          </p:sp>
          <p:sp>
            <p:nvSpPr>
              <p:cNvPr id="693" name="Google Shape;693;p59"/>
              <p:cNvSpPr/>
              <p:nvPr/>
            </p:nvSpPr>
            <p:spPr>
              <a:xfrm>
                <a:off x="1049337"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4" name="Google Shape;694;p59"/>
            <p:cNvGrpSpPr/>
            <p:nvPr/>
          </p:nvGrpSpPr>
          <p:grpSpPr>
            <a:xfrm>
              <a:off x="11364912" y="0"/>
              <a:ext cx="674688" cy="6848475"/>
              <a:chOff x="11364912" y="0"/>
              <a:chExt cx="674688" cy="6848475"/>
            </a:xfrm>
          </p:grpSpPr>
          <p:sp>
            <p:nvSpPr>
              <p:cNvPr id="695" name="Google Shape;695;p59"/>
              <p:cNvSpPr/>
              <p:nvPr/>
            </p:nvSpPr>
            <p:spPr>
              <a:xfrm>
                <a:off x="11483975" y="0"/>
                <a:ext cx="417513" cy="512763"/>
              </a:xfrm>
              <a:custGeom>
                <a:avLst/>
                <a:gdLst/>
                <a:ahLst/>
                <a:cxnLst/>
                <a:rect l="l" t="t" r="r" b="b"/>
                <a:pathLst>
                  <a:path w="263" h="323" extrusionOk="0">
                    <a:moveTo>
                      <a:pt x="12" y="323"/>
                    </a:moveTo>
                    <a:lnTo>
                      <a:pt x="0" y="314"/>
                    </a:lnTo>
                    <a:lnTo>
                      <a:pt x="203" y="108"/>
                    </a:lnTo>
                    <a:lnTo>
                      <a:pt x="248" y="0"/>
                    </a:lnTo>
                    <a:lnTo>
                      <a:pt x="263" y="6"/>
                    </a:lnTo>
                    <a:lnTo>
                      <a:pt x="218" y="117"/>
                    </a:lnTo>
                    <a:lnTo>
                      <a:pt x="218" y="117"/>
                    </a:lnTo>
                    <a:lnTo>
                      <a:pt x="12" y="323"/>
                    </a:lnTo>
                    <a:close/>
                  </a:path>
                </a:pathLst>
              </a:custGeom>
              <a:gradFill>
                <a:gsLst>
                  <a:gs pos="0">
                    <a:srgbClr val="82FFFF">
                      <a:alpha val="80000"/>
                    </a:srgbClr>
                  </a:gs>
                  <a:gs pos="100000">
                    <a:srgbClr val="3B95DE">
                      <a:alpha val="60000"/>
                    </a:srgbClr>
                  </a:gs>
                </a:gsLst>
                <a:lin ang="5400012" scaled="0"/>
              </a:gradFill>
              <a:ln>
                <a:noFill/>
              </a:ln>
            </p:spPr>
          </p:sp>
          <p:sp>
            <p:nvSpPr>
              <p:cNvPr id="696" name="Google Shape;696;p59"/>
              <p:cNvSpPr/>
              <p:nvPr/>
            </p:nvSpPr>
            <p:spPr>
              <a:xfrm>
                <a:off x="11364912" y="474663"/>
                <a:ext cx="157163" cy="152400"/>
              </a:xfrm>
              <a:custGeom>
                <a:avLst/>
                <a:gdLst/>
                <a:ahLst/>
                <a:cxnLst/>
                <a:rect l="l" t="t" r="r" b="b"/>
                <a:pathLst>
                  <a:path w="33" h="32" extrusionOk="0">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adFill>
                <a:gsLst>
                  <a:gs pos="0">
                    <a:srgbClr val="82FFFF">
                      <a:alpha val="80000"/>
                    </a:srgbClr>
                  </a:gs>
                  <a:gs pos="100000">
                    <a:srgbClr val="3B95DE">
                      <a:alpha val="6000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9"/>
              <p:cNvSpPr/>
              <p:nvPr/>
            </p:nvSpPr>
            <p:spPr>
              <a:xfrm>
                <a:off x="11631612" y="1539875"/>
                <a:ext cx="188913"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82FFFF">
                      <a:alpha val="80000"/>
                    </a:srgbClr>
                  </a:gs>
                  <a:gs pos="100000">
                    <a:srgbClr val="3B95DE">
                      <a:alpha val="6000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59"/>
              <p:cNvSpPr/>
              <p:nvPr/>
            </p:nvSpPr>
            <p:spPr>
              <a:xfrm>
                <a:off x="11531600" y="5694363"/>
                <a:ext cx="298450" cy="1154113"/>
              </a:xfrm>
              <a:custGeom>
                <a:avLst/>
                <a:gdLst/>
                <a:ahLst/>
                <a:cxnLst/>
                <a:rect l="l" t="t" r="r" b="b"/>
                <a:pathLst>
                  <a:path w="188" h="727" extrusionOk="0">
                    <a:moveTo>
                      <a:pt x="15" y="727"/>
                    </a:moveTo>
                    <a:lnTo>
                      <a:pt x="0" y="727"/>
                    </a:lnTo>
                    <a:lnTo>
                      <a:pt x="0" y="407"/>
                    </a:lnTo>
                    <a:lnTo>
                      <a:pt x="0" y="407"/>
                    </a:lnTo>
                    <a:lnTo>
                      <a:pt x="176" y="0"/>
                    </a:lnTo>
                    <a:lnTo>
                      <a:pt x="188" y="6"/>
                    </a:lnTo>
                    <a:lnTo>
                      <a:pt x="15" y="410"/>
                    </a:lnTo>
                    <a:lnTo>
                      <a:pt x="15" y="727"/>
                    </a:lnTo>
                    <a:close/>
                  </a:path>
                </a:pathLst>
              </a:custGeom>
              <a:gradFill>
                <a:gsLst>
                  <a:gs pos="0">
                    <a:srgbClr val="82FFFF">
                      <a:alpha val="80000"/>
                    </a:srgbClr>
                  </a:gs>
                  <a:gs pos="100000">
                    <a:srgbClr val="3B95DE">
                      <a:alpha val="60000"/>
                    </a:srgbClr>
                  </a:gs>
                </a:gsLst>
                <a:lin ang="5400012" scaled="0"/>
              </a:gradFill>
              <a:ln>
                <a:noFill/>
              </a:ln>
            </p:spPr>
          </p:sp>
          <p:sp>
            <p:nvSpPr>
              <p:cNvPr id="699" name="Google Shape;699;p59"/>
              <p:cNvSpPr/>
              <p:nvPr/>
            </p:nvSpPr>
            <p:spPr>
              <a:xfrm>
                <a:off x="11772900" y="5551488"/>
                <a:ext cx="157163" cy="155575"/>
              </a:xfrm>
              <a:custGeom>
                <a:avLst/>
                <a:gdLst/>
                <a:ahLst/>
                <a:cxnLst/>
                <a:rect l="l" t="t" r="r" b="b"/>
                <a:pathLst>
                  <a:path w="33" h="33" extrusionOk="0">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a:gsLst>
                  <a:gs pos="0">
                    <a:srgbClr val="82FFFF">
                      <a:alpha val="80000"/>
                    </a:srgbClr>
                  </a:gs>
                  <a:gs pos="100000">
                    <a:srgbClr val="3B95DE">
                      <a:alpha val="6000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59"/>
              <p:cNvSpPr/>
              <p:nvPr/>
            </p:nvSpPr>
            <p:spPr>
              <a:xfrm>
                <a:off x="11710987" y="4763"/>
                <a:ext cx="304800" cy="1544638"/>
              </a:xfrm>
              <a:custGeom>
                <a:avLst/>
                <a:gdLst/>
                <a:ahLst/>
                <a:cxnLst/>
                <a:rect l="l" t="t" r="r" b="b"/>
                <a:pathLst>
                  <a:path w="192" h="973" extrusionOk="0">
                    <a:moveTo>
                      <a:pt x="15" y="973"/>
                    </a:moveTo>
                    <a:lnTo>
                      <a:pt x="0" y="973"/>
                    </a:lnTo>
                    <a:lnTo>
                      <a:pt x="0" y="790"/>
                    </a:lnTo>
                    <a:lnTo>
                      <a:pt x="174" y="614"/>
                    </a:lnTo>
                    <a:lnTo>
                      <a:pt x="174" y="0"/>
                    </a:lnTo>
                    <a:lnTo>
                      <a:pt x="192" y="0"/>
                    </a:lnTo>
                    <a:lnTo>
                      <a:pt x="192" y="620"/>
                    </a:lnTo>
                    <a:lnTo>
                      <a:pt x="15" y="796"/>
                    </a:lnTo>
                    <a:lnTo>
                      <a:pt x="15" y="973"/>
                    </a:lnTo>
                    <a:close/>
                  </a:path>
                </a:pathLst>
              </a:custGeom>
              <a:gradFill>
                <a:gsLst>
                  <a:gs pos="0">
                    <a:srgbClr val="82FFFF">
                      <a:alpha val="80000"/>
                    </a:srgbClr>
                  </a:gs>
                  <a:gs pos="100000">
                    <a:srgbClr val="3B95DE">
                      <a:alpha val="60000"/>
                    </a:srgbClr>
                  </a:gs>
                </a:gsLst>
                <a:lin ang="5400012" scaled="0"/>
              </a:gradFill>
              <a:ln>
                <a:noFill/>
              </a:ln>
            </p:spPr>
          </p:sp>
          <p:sp>
            <p:nvSpPr>
              <p:cNvPr id="701" name="Google Shape;701;p59"/>
              <p:cNvSpPr/>
              <p:nvPr/>
            </p:nvSpPr>
            <p:spPr>
              <a:xfrm>
                <a:off x="11636375" y="4867275"/>
                <a:ext cx="188913"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82FFFF">
                      <a:alpha val="80000"/>
                    </a:srgbClr>
                  </a:gs>
                  <a:gs pos="100000">
                    <a:srgbClr val="3B95DE">
                      <a:alpha val="6000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59"/>
              <p:cNvSpPr/>
              <p:nvPr/>
            </p:nvSpPr>
            <p:spPr>
              <a:xfrm>
                <a:off x="11441112" y="5046663"/>
                <a:ext cx="307975" cy="1801813"/>
              </a:xfrm>
              <a:custGeom>
                <a:avLst/>
                <a:gdLst/>
                <a:ahLst/>
                <a:cxnLst/>
                <a:rect l="l" t="t" r="r" b="b"/>
                <a:pathLst>
                  <a:path w="194" h="1135" extrusionOk="0">
                    <a:moveTo>
                      <a:pt x="18" y="1135"/>
                    </a:moveTo>
                    <a:lnTo>
                      <a:pt x="0" y="1135"/>
                    </a:lnTo>
                    <a:lnTo>
                      <a:pt x="0" y="354"/>
                    </a:lnTo>
                    <a:lnTo>
                      <a:pt x="176" y="177"/>
                    </a:lnTo>
                    <a:lnTo>
                      <a:pt x="176" y="0"/>
                    </a:lnTo>
                    <a:lnTo>
                      <a:pt x="194" y="0"/>
                    </a:lnTo>
                    <a:lnTo>
                      <a:pt x="194" y="183"/>
                    </a:lnTo>
                    <a:lnTo>
                      <a:pt x="18" y="360"/>
                    </a:lnTo>
                    <a:lnTo>
                      <a:pt x="18" y="1135"/>
                    </a:lnTo>
                    <a:close/>
                  </a:path>
                </a:pathLst>
              </a:custGeom>
              <a:gradFill>
                <a:gsLst>
                  <a:gs pos="0">
                    <a:srgbClr val="82FFFF">
                      <a:alpha val="80000"/>
                    </a:srgbClr>
                  </a:gs>
                  <a:gs pos="100000">
                    <a:srgbClr val="3B95DE">
                      <a:alpha val="60000"/>
                    </a:srgbClr>
                  </a:gs>
                </a:gsLst>
                <a:lin ang="5400012" scaled="0"/>
              </a:gradFill>
              <a:ln>
                <a:noFill/>
              </a:ln>
            </p:spPr>
          </p:sp>
          <p:sp>
            <p:nvSpPr>
              <p:cNvPr id="703" name="Google Shape;703;p59"/>
              <p:cNvSpPr/>
              <p:nvPr/>
            </p:nvSpPr>
            <p:spPr>
              <a:xfrm>
                <a:off x="11849100" y="64166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rgbClr val="82FFFF">
                      <a:alpha val="80000"/>
                    </a:srgbClr>
                  </a:gs>
                  <a:gs pos="100000">
                    <a:srgbClr val="3B95DE">
                      <a:alpha val="6000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59"/>
              <p:cNvSpPr/>
              <p:nvPr/>
            </p:nvSpPr>
            <p:spPr>
              <a:xfrm>
                <a:off x="11939587" y="6596063"/>
                <a:ext cx="23700" cy="252300"/>
              </a:xfrm>
              <a:prstGeom prst="rect">
                <a:avLst/>
              </a:prstGeom>
              <a:gradFill>
                <a:gsLst>
                  <a:gs pos="0">
                    <a:srgbClr val="82FFFF">
                      <a:alpha val="80000"/>
                    </a:srgbClr>
                  </a:gs>
                  <a:gs pos="100000">
                    <a:srgbClr val="3B95DE">
                      <a:alpha val="6000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5" name="Google Shape;705;p59"/>
          <p:cNvSpPr txBox="1">
            <a:spLocks noGrp="1"/>
          </p:cNvSpPr>
          <p:nvPr>
            <p:ph type="title"/>
          </p:nvPr>
        </p:nvSpPr>
        <p:spPr>
          <a:xfrm>
            <a:off x="1141413" y="618518"/>
            <a:ext cx="9906000" cy="1478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3600"/>
              <a:buFont typeface="Twentieth Century"/>
              <a:buNone/>
              <a:defRPr sz="3600" b="0" i="0" u="none" strike="noStrike" cap="none">
                <a:solidFill>
                  <a:schemeClr val="lt1"/>
                </a:solidFill>
                <a:latin typeface="Twentieth Century"/>
                <a:ea typeface="Twentieth Century"/>
                <a:cs typeface="Twentieth Century"/>
                <a:sym typeface="Twentieth Century"/>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06" name="Google Shape;706;p59"/>
          <p:cNvSpPr txBox="1">
            <a:spLocks noGrp="1"/>
          </p:cNvSpPr>
          <p:nvPr>
            <p:ph type="body" idx="1"/>
          </p:nvPr>
        </p:nvSpPr>
        <p:spPr>
          <a:xfrm>
            <a:off x="1141412" y="2249487"/>
            <a:ext cx="9906000" cy="3541800"/>
          </a:xfrm>
          <a:prstGeom prst="rect">
            <a:avLst/>
          </a:prstGeom>
          <a:noFill/>
          <a:ln>
            <a:noFill/>
          </a:ln>
        </p:spPr>
        <p:txBody>
          <a:bodyPr spcFirstLastPara="1" wrap="square" lIns="91425" tIns="45700" rIns="91425" bIns="45700" anchor="t" anchorCtr="0">
            <a:noAutofit/>
          </a:bodyPr>
          <a:lstStyle>
            <a:lvl1pPr marL="457200" marR="0" lvl="0" indent="-419100" algn="l" rtl="0">
              <a:lnSpc>
                <a:spcPct val="120000"/>
              </a:lnSpc>
              <a:spcBef>
                <a:spcPts val="1000"/>
              </a:spcBef>
              <a:spcAft>
                <a:spcPts val="0"/>
              </a:spcAft>
              <a:buClr>
                <a:schemeClr val="lt1"/>
              </a:buClr>
              <a:buSzPts val="3000"/>
              <a:buFont typeface="Arial"/>
              <a:buChar char="•"/>
              <a:defRPr sz="2400" b="0" i="0" u="none" strike="noStrike" cap="none">
                <a:solidFill>
                  <a:schemeClr val="lt1"/>
                </a:solidFill>
                <a:latin typeface="Twentieth Century"/>
                <a:ea typeface="Twentieth Century"/>
                <a:cs typeface="Twentieth Century"/>
                <a:sym typeface="Twentieth Century"/>
              </a:defRPr>
            </a:lvl1pPr>
            <a:lvl2pPr marL="914400" marR="0" lvl="1" indent="-387350" algn="l" rtl="0">
              <a:lnSpc>
                <a:spcPct val="120000"/>
              </a:lnSpc>
              <a:spcBef>
                <a:spcPts val="500"/>
              </a:spcBef>
              <a:spcAft>
                <a:spcPts val="0"/>
              </a:spcAft>
              <a:buClr>
                <a:schemeClr val="lt1"/>
              </a:buClr>
              <a:buSzPts val="2500"/>
              <a:buFont typeface="Arial"/>
              <a:buChar char="•"/>
              <a:defRPr sz="2000" b="0" i="0" u="none" strike="noStrike" cap="none">
                <a:solidFill>
                  <a:schemeClr val="lt1"/>
                </a:solidFill>
                <a:latin typeface="Twentieth Century"/>
                <a:ea typeface="Twentieth Century"/>
                <a:cs typeface="Twentieth Century"/>
                <a:sym typeface="Twentieth Century"/>
              </a:defRPr>
            </a:lvl2pPr>
            <a:lvl3pPr marL="1371600" marR="0" lvl="2" indent="-371475" algn="l" rtl="0">
              <a:lnSpc>
                <a:spcPct val="120000"/>
              </a:lnSpc>
              <a:spcBef>
                <a:spcPts val="500"/>
              </a:spcBef>
              <a:spcAft>
                <a:spcPts val="0"/>
              </a:spcAft>
              <a:buClr>
                <a:schemeClr val="lt1"/>
              </a:buClr>
              <a:buSzPts val="2250"/>
              <a:buFont typeface="Arial"/>
              <a:buChar char="•"/>
              <a:defRPr sz="1800" b="0" i="0" u="none" strike="noStrike" cap="none">
                <a:solidFill>
                  <a:schemeClr val="lt1"/>
                </a:solidFill>
                <a:latin typeface="Twentieth Century"/>
                <a:ea typeface="Twentieth Century"/>
                <a:cs typeface="Twentieth Century"/>
                <a:sym typeface="Twentieth Century"/>
              </a:defRPr>
            </a:lvl3pPr>
            <a:lvl4pPr marL="1828800" marR="0" lvl="3" indent="-355600"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4pPr>
            <a:lvl5pPr marL="2286000" marR="0" lvl="4" indent="-355600"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5pPr>
            <a:lvl6pPr marL="2743200" marR="0" lvl="5"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6pPr>
            <a:lvl7pPr marL="3200400" marR="0" lvl="6"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7pPr>
            <a:lvl8pPr marL="3657600" marR="0" lvl="7"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8pPr>
            <a:lvl9pPr marL="4114800" marR="0" lvl="8"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707" name="Google Shape;707;p59"/>
          <p:cNvSpPr txBox="1">
            <a:spLocks noGrp="1"/>
          </p:cNvSpPr>
          <p:nvPr>
            <p:ph type="dt" idx="10"/>
          </p:nvPr>
        </p:nvSpPr>
        <p:spPr>
          <a:xfrm>
            <a:off x="7456921" y="5883276"/>
            <a:ext cx="2743200" cy="3651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chemeClr val="lt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708" name="Google Shape;708;p59"/>
          <p:cNvSpPr txBox="1">
            <a:spLocks noGrp="1"/>
          </p:cNvSpPr>
          <p:nvPr>
            <p:ph type="ftr" idx="11"/>
          </p:nvPr>
        </p:nvSpPr>
        <p:spPr>
          <a:xfrm>
            <a:off x="1141411" y="5883275"/>
            <a:ext cx="62394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chemeClr val="lt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709" name="Google Shape;709;p59"/>
          <p:cNvSpPr txBox="1">
            <a:spLocks noGrp="1"/>
          </p:cNvSpPr>
          <p:nvPr>
            <p:ph type="sldNum" idx="12"/>
          </p:nvPr>
        </p:nvSpPr>
        <p:spPr>
          <a:xfrm>
            <a:off x="10276321" y="5883274"/>
            <a:ext cx="7710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1pPr>
            <a:lvl2pPr marL="0" marR="0" lvl="1"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2pPr>
            <a:lvl3pPr marL="0" marR="0" lvl="2"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3pPr>
            <a:lvl4pPr marL="0" marR="0" lvl="3"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4pPr>
            <a:lvl5pPr marL="0" marR="0" lvl="4"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5pPr>
            <a:lvl6pPr marL="0" marR="0" lvl="5"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6pPr>
            <a:lvl7pPr marL="0" marR="0" lvl="6"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7pPr>
            <a:lvl8pPr marL="0" marR="0" lvl="7"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8pPr>
            <a:lvl9pPr marL="0" marR="0" lvl="8"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hyperlink" Target="https://vault.fbi.gov/gamergate/Gamergate%20Part%2001%20of%2001/view" TargetMode="External"/><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36.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jpg"/></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9.xml"/><Relationship Id="rId1" Type="http://schemas.openxmlformats.org/officeDocument/2006/relationships/slideLayout" Target="../slideLayouts/slideLayout36.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36.xml"/><Relationship Id="rId5" Type="http://schemas.openxmlformats.org/officeDocument/2006/relationships/image" Target="../media/image48.png"/><Relationship Id="rId4" Type="http://schemas.openxmlformats.org/officeDocument/2006/relationships/image" Target="../media/image47.jpg"/></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36.xml"/><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36.xml"/><Relationship Id="rId5" Type="http://schemas.openxmlformats.org/officeDocument/2006/relationships/image" Target="../media/image53.jpeg"/><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36.xml"/><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54.xml"/><Relationship Id="rId5" Type="http://schemas.openxmlformats.org/officeDocument/2006/relationships/image" Target="../media/image59.png"/><Relationship Id="rId4" Type="http://schemas.openxmlformats.org/officeDocument/2006/relationships/image" Target="../media/image5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54.xml"/><Relationship Id="rId5" Type="http://schemas.openxmlformats.org/officeDocument/2006/relationships/image" Target="../media/image60.jpeg"/><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5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54.xml"/><Relationship Id="rId4" Type="http://schemas.openxmlformats.org/officeDocument/2006/relationships/image" Target="../media/image65.jpe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54.xml"/><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5.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8" Type="http://schemas.openxmlformats.org/officeDocument/2006/relationships/hyperlink" Target="https://www.theguardian.com/technology/2014/oct/17/brianna-wu-gamergate-human-cost" TargetMode="External"/><Relationship Id="rId3" Type="http://schemas.openxmlformats.org/officeDocument/2006/relationships/hyperlink" Target="https://www.adl.org/news/press-releases/two-thirds-of-us-online-gamers-have-experienced-severe-harassment-new-adl-study" TargetMode="External"/><Relationship Id="rId7" Type="http://schemas.openxmlformats.org/officeDocument/2006/relationships/hyperlink" Target="https://www.theverge.com/2017/1/27/14412594/fbi-gamergate-harassment-threat-investigation-records-release" TargetMode="External"/><Relationship Id="rId12" Type="http://schemas.openxmlformats.org/officeDocument/2006/relationships/hyperlink" Target="https://www.vox.com/2014/9/6/6111065/gamergate-explained-everybody-fighting" TargetMode="External"/><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hyperlink" Target="https://www.theverge.com/2014/10/6/6901013/whats-happening-in-gamergate" TargetMode="External"/><Relationship Id="rId11" Type="http://schemas.openxmlformats.org/officeDocument/2006/relationships/hyperlink" Target="https://www.destructoid.com/new-game-invites-players-to-beat-up-anita-sarkeesian-230831.phtml" TargetMode="External"/><Relationship Id="rId5" Type="http://schemas.openxmlformats.org/officeDocument/2006/relationships/hyperlink" Target="https://www.economist.com/open-future/2019/05/03/the-vile-experiences-of-women-in-tech" TargetMode="External"/><Relationship Id="rId10" Type="http://schemas.openxmlformats.org/officeDocument/2006/relationships/hyperlink" Target="https://www.theguardian.com/technology/2014/oct/15/anita-sarkeesian-feminist-games-critic-cancels-talk" TargetMode="External"/><Relationship Id="rId4" Type="http://schemas.openxmlformats.org/officeDocument/2006/relationships/hyperlink" Target="https://kotaku.com/74-of-adults-have-been-harassed-while-gaming-online-s-1836678162" TargetMode="External"/><Relationship Id="rId9" Type="http://schemas.openxmlformats.org/officeDocument/2006/relationships/hyperlink" Target="https://www.newsweek.com/fbi-has-file-gamergate-29344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1"/>
        <p:cNvGrpSpPr/>
        <p:nvPr/>
      </p:nvGrpSpPr>
      <p:grpSpPr>
        <a:xfrm>
          <a:off x="0" y="0"/>
          <a:ext cx="0" cy="0"/>
          <a:chOff x="0" y="0"/>
          <a:chExt cx="0" cy="0"/>
        </a:xfrm>
      </p:grpSpPr>
      <p:sp>
        <p:nvSpPr>
          <p:cNvPr id="892" name="Google Shape;892;p77"/>
          <p:cNvSpPr/>
          <p:nvPr/>
        </p:nvSpPr>
        <p:spPr>
          <a:xfrm>
            <a:off x="1" y="0"/>
            <a:ext cx="12188700" cy="68589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pic>
        <p:nvPicPr>
          <p:cNvPr id="893" name="Google Shape;893;p7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 y="975"/>
            <a:ext cx="12191980" cy="6857999"/>
          </a:xfrm>
          <a:prstGeom prst="rect">
            <a:avLst/>
          </a:prstGeom>
          <a:noFill/>
          <a:ln>
            <a:noFill/>
          </a:ln>
        </p:spPr>
      </p:pic>
      <p:sp>
        <p:nvSpPr>
          <p:cNvPr id="894" name="Google Shape;894;p77"/>
          <p:cNvSpPr/>
          <p:nvPr/>
        </p:nvSpPr>
        <p:spPr>
          <a:xfrm>
            <a:off x="7912607" y="1238442"/>
            <a:ext cx="3636000" cy="4355700"/>
          </a:xfrm>
          <a:prstGeom prst="rect">
            <a:avLst/>
          </a:prstGeom>
          <a:solidFill>
            <a:schemeClr val="dk1">
              <a:alpha val="8471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895" name="Google Shape;895;p77"/>
          <p:cNvSpPr txBox="1">
            <a:spLocks noGrp="1"/>
          </p:cNvSpPr>
          <p:nvPr>
            <p:ph type="ctrTitle"/>
          </p:nvPr>
        </p:nvSpPr>
        <p:spPr>
          <a:xfrm>
            <a:off x="8123416" y="1475234"/>
            <a:ext cx="3214200" cy="29016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EFEFE"/>
              </a:buClr>
              <a:buSzPts val="3400"/>
              <a:buFont typeface="Avenir"/>
              <a:buNone/>
            </a:pPr>
            <a:r>
              <a:rPr lang="en-US" sz="3400"/>
              <a:t>Video Game Culture and Negative Behaviours</a:t>
            </a:r>
            <a:endParaRPr sz="3400">
              <a:solidFill>
                <a:schemeClr val="lt1"/>
              </a:solidFill>
            </a:endParaRPr>
          </a:p>
        </p:txBody>
      </p:sp>
      <p:sp>
        <p:nvSpPr>
          <p:cNvPr id="896" name="Google Shape;896;p77"/>
          <p:cNvSpPr txBox="1">
            <a:spLocks noGrp="1"/>
          </p:cNvSpPr>
          <p:nvPr>
            <p:ph type="subTitle" idx="1"/>
          </p:nvPr>
        </p:nvSpPr>
        <p:spPr>
          <a:xfrm>
            <a:off x="8127750" y="4608576"/>
            <a:ext cx="3205500" cy="7743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SzPts val="2000"/>
              <a:buNone/>
            </a:pPr>
            <a:endParaRPr sz="2000"/>
          </a:p>
        </p:txBody>
      </p:sp>
      <p:cxnSp>
        <p:nvCxnSpPr>
          <p:cNvPr id="897" name="Google Shape;897;p77"/>
          <p:cNvCxnSpPr/>
          <p:nvPr/>
        </p:nvCxnSpPr>
        <p:spPr>
          <a:xfrm>
            <a:off x="8176090" y="4508519"/>
            <a:ext cx="3108900" cy="0"/>
          </a:xfrm>
          <a:prstGeom prst="straightConnector1">
            <a:avLst/>
          </a:prstGeom>
          <a:noFill/>
          <a:ln w="19050" cap="flat" cmpd="sng">
            <a:solidFill>
              <a:schemeClr val="accent1"/>
            </a:solidFill>
            <a:prstDash val="solid"/>
            <a:round/>
            <a:headEnd type="none" w="sm" len="sm"/>
            <a:tailEnd type="none" w="sm" len="sm"/>
          </a:ln>
        </p:spPr>
      </p:cxnSp>
      <p:sp>
        <p:nvSpPr>
          <p:cNvPr id="898" name="Google Shape;898;p77"/>
          <p:cNvSpPr/>
          <p:nvPr/>
        </p:nvSpPr>
        <p:spPr>
          <a:xfrm>
            <a:off x="1" y="6400800"/>
            <a:ext cx="12192000" cy="457200"/>
          </a:xfrm>
          <a:prstGeom prst="rect">
            <a:avLst/>
          </a:prstGeom>
          <a:solidFill>
            <a:srgbClr val="262626">
              <a:alpha val="94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86"/>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3F3F3F"/>
              </a:buClr>
              <a:buSzPts val="4700"/>
              <a:buFont typeface="Avenir"/>
              <a:buNone/>
            </a:pPr>
            <a:r>
              <a:rPr lang="en-US" b="1"/>
              <a:t>Sources</a:t>
            </a:r>
            <a:endParaRPr/>
          </a:p>
        </p:txBody>
      </p:sp>
      <p:sp>
        <p:nvSpPr>
          <p:cNvPr id="952" name="Google Shape;952;p86"/>
          <p:cNvSpPr txBox="1">
            <a:spLocks noGrp="1"/>
          </p:cNvSpPr>
          <p:nvPr>
            <p:ph type="body" idx="1"/>
          </p:nvPr>
        </p:nvSpPr>
        <p:spPr>
          <a:xfrm>
            <a:off x="1097280" y="2108201"/>
            <a:ext cx="10058400" cy="3760800"/>
          </a:xfrm>
          <a:prstGeom prst="rect">
            <a:avLst/>
          </a:prstGeom>
          <a:noFill/>
          <a:ln>
            <a:noFill/>
          </a:ln>
        </p:spPr>
        <p:txBody>
          <a:bodyPr spcFirstLastPara="1" wrap="square" lIns="0" tIns="45700" rIns="0" bIns="45700" anchor="t" anchorCtr="0">
            <a:noAutofit/>
          </a:bodyPr>
          <a:lstStyle/>
          <a:p>
            <a:pPr marL="91440" lvl="0" indent="-127000" algn="l" rtl="0">
              <a:lnSpc>
                <a:spcPct val="100000"/>
              </a:lnSpc>
              <a:spcBef>
                <a:spcPts val="0"/>
              </a:spcBef>
              <a:spcAft>
                <a:spcPts val="0"/>
              </a:spcAft>
              <a:buSzPts val="2000"/>
              <a:buChar char=" "/>
            </a:pPr>
            <a:r>
              <a:rPr lang="en-US" b="1" u="sng">
                <a:solidFill>
                  <a:srgbClr val="3A3838"/>
                </a:solidFill>
              </a:rPr>
              <a:t>FBI Report:</a:t>
            </a:r>
            <a:endParaRPr/>
          </a:p>
          <a:p>
            <a:pPr marL="91440" lvl="0" indent="-127000" algn="l" rtl="0">
              <a:lnSpc>
                <a:spcPct val="100000"/>
              </a:lnSpc>
              <a:spcBef>
                <a:spcPts val="1400"/>
              </a:spcBef>
              <a:spcAft>
                <a:spcPts val="0"/>
              </a:spcAft>
              <a:buSzPts val="2000"/>
              <a:buChar char=" "/>
            </a:pPr>
            <a:r>
              <a:rPr lang="en-US" u="sng">
                <a:solidFill>
                  <a:schemeClr val="hlink"/>
                </a:solidFill>
                <a:hlinkClick r:id="rId3"/>
              </a:rPr>
              <a:t>https://vault.fbi.gov/gamergate/Gamergate%20Part%2001%20of%2001/view</a:t>
            </a:r>
            <a:endParaRPr>
              <a:solidFill>
                <a:srgbClr val="0070C0"/>
              </a:solidFill>
            </a:endParaRPr>
          </a:p>
          <a:p>
            <a:pPr marL="91440" lvl="0" indent="-127000" algn="l" rtl="0">
              <a:lnSpc>
                <a:spcPct val="100000"/>
              </a:lnSpc>
              <a:spcBef>
                <a:spcPts val="1400"/>
              </a:spcBef>
              <a:spcAft>
                <a:spcPts val="0"/>
              </a:spcAft>
              <a:buSzPts val="2000"/>
              <a:buChar char=" "/>
            </a:pPr>
            <a:r>
              <a:rPr lang="en-US" b="1" u="sng"/>
              <a:t>Books</a:t>
            </a:r>
            <a:endParaRPr/>
          </a:p>
          <a:p>
            <a:pPr marL="91440" lvl="0" indent="-127000" algn="l" rtl="0">
              <a:lnSpc>
                <a:spcPct val="100000"/>
              </a:lnSpc>
              <a:spcBef>
                <a:spcPts val="1400"/>
              </a:spcBef>
              <a:spcAft>
                <a:spcPts val="0"/>
              </a:spcAft>
              <a:buSzPts val="2000"/>
              <a:buChar char=" "/>
            </a:pPr>
            <a:r>
              <a:rPr lang="en-US" i="1"/>
              <a:t>Crash Override: How Gamergate (Nearly) Destroyed My Life, and How We Can Win the Fight Against Online Hate</a:t>
            </a:r>
            <a:r>
              <a:rPr lang="en-US"/>
              <a:t>. New York City, NY: PublicAffairs. </a:t>
            </a:r>
            <a:endParaRPr/>
          </a:p>
          <a:p>
            <a:pPr marL="91440" lvl="0" indent="-127000" algn="l" rtl="0">
              <a:lnSpc>
                <a:spcPct val="100000"/>
              </a:lnSpc>
              <a:spcBef>
                <a:spcPts val="1400"/>
              </a:spcBef>
              <a:spcAft>
                <a:spcPts val="0"/>
              </a:spcAft>
              <a:buSzPts val="2000"/>
              <a:buChar char=" "/>
            </a:pPr>
            <a:r>
              <a:rPr lang="en-US" b="1" u="sng"/>
              <a:t>Cases:</a:t>
            </a:r>
            <a:endParaRPr/>
          </a:p>
          <a:p>
            <a:pPr marL="91440" lvl="0" indent="-127000" algn="l" rtl="0">
              <a:lnSpc>
                <a:spcPct val="100000"/>
              </a:lnSpc>
              <a:spcBef>
                <a:spcPts val="1400"/>
              </a:spcBef>
              <a:spcAft>
                <a:spcPts val="0"/>
              </a:spcAft>
              <a:buSzPts val="2000"/>
              <a:buChar char=" "/>
            </a:pPr>
            <a:r>
              <a:rPr lang="en-US" i="1"/>
              <a:t>R. v. Noddle</a:t>
            </a:r>
            <a:r>
              <a:rPr lang="en-US"/>
              <a:t>, 2016 BCCA 164 </a:t>
            </a:r>
            <a:endParaRPr/>
          </a:p>
          <a:p>
            <a:pPr marL="91440" lvl="0" indent="-127000" algn="l" rtl="0">
              <a:lnSpc>
                <a:spcPct val="100000"/>
              </a:lnSpc>
              <a:spcBef>
                <a:spcPts val="1400"/>
              </a:spcBef>
              <a:spcAft>
                <a:spcPts val="0"/>
              </a:spcAft>
              <a:buSzPts val="2000"/>
              <a:buChar char=" "/>
            </a:pPr>
            <a:r>
              <a:rPr lang="en-US" i="1"/>
              <a:t>R. v Labrentz</a:t>
            </a:r>
            <a:r>
              <a:rPr lang="en-US"/>
              <a:t>, 2010 ABPC 11</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7"/>
        <p:cNvGrpSpPr/>
        <p:nvPr/>
      </p:nvGrpSpPr>
      <p:grpSpPr>
        <a:xfrm>
          <a:off x="0" y="0"/>
          <a:ext cx="0" cy="0"/>
          <a:chOff x="0" y="0"/>
          <a:chExt cx="0" cy="0"/>
        </a:xfrm>
      </p:grpSpPr>
      <p:sp>
        <p:nvSpPr>
          <p:cNvPr id="958" name="Google Shape;958;p87"/>
          <p:cNvSpPr/>
          <p:nvPr/>
        </p:nvSpPr>
        <p:spPr>
          <a:xfrm>
            <a:off x="0" y="0"/>
            <a:ext cx="12192000" cy="68580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9" name="Google Shape;959;p87"/>
          <p:cNvSpPr txBox="1">
            <a:spLocks noGrp="1"/>
          </p:cNvSpPr>
          <p:nvPr>
            <p:ph type="ctrTitle"/>
          </p:nvPr>
        </p:nvSpPr>
        <p:spPr>
          <a:xfrm>
            <a:off x="6746628" y="1783959"/>
            <a:ext cx="4645250" cy="288911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4700"/>
              <a:buFont typeface="Calibri"/>
              <a:buNone/>
            </a:pPr>
            <a:r>
              <a:rPr lang="en-US" sz="4700">
                <a:solidFill>
                  <a:schemeClr val="lt1"/>
                </a:solidFill>
                <a:latin typeface="Calibri"/>
                <a:ea typeface="Calibri"/>
                <a:cs typeface="Calibri"/>
                <a:sym typeface="Calibri"/>
              </a:rPr>
              <a:t>Governance of </a:t>
            </a:r>
            <a:r>
              <a:rPr lang="en-US" sz="4700">
                <a:solidFill>
                  <a:schemeClr val="lt1"/>
                </a:solidFill>
              </a:rPr>
              <a:t>Crime in Virtual Communities</a:t>
            </a:r>
            <a:endParaRPr sz="4700">
              <a:solidFill>
                <a:schemeClr val="lt1"/>
              </a:solidFill>
              <a:latin typeface="Calibri"/>
              <a:ea typeface="Calibri"/>
              <a:cs typeface="Calibri"/>
              <a:sym typeface="Calibri"/>
            </a:endParaRPr>
          </a:p>
        </p:txBody>
      </p:sp>
      <p:sp>
        <p:nvSpPr>
          <p:cNvPr id="960" name="Google Shape;960;p87"/>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61" name="Google Shape;961;p87"/>
          <p:cNvSpPr/>
          <p:nvPr/>
        </p:nvSpPr>
        <p:spPr>
          <a:xfrm>
            <a:off x="0" y="0"/>
            <a:ext cx="6024154" cy="6858000"/>
          </a:xfrm>
          <a:custGeom>
            <a:avLst/>
            <a:gdLst/>
            <a:ahLst/>
            <a:cxnLst/>
            <a:rect l="l" t="t" r="r" b="b"/>
            <a:pathLst>
              <a:path w="6024154" h="6858000" extrusionOk="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962" name="Google Shape;962;p87"/>
          <p:cNvPicPr preferRelativeResize="0"/>
          <p:nvPr/>
        </p:nvPicPr>
        <p:blipFill rotWithShape="1">
          <a:blip r:embed="rId3">
            <a:alphaModFix/>
          </a:blip>
          <a:srcRect/>
          <a:stretch/>
        </p:blipFill>
        <p:spPr>
          <a:xfrm>
            <a:off x="519001" y="489204"/>
            <a:ext cx="3848605" cy="451142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7"/>
        <p:cNvGrpSpPr/>
        <p:nvPr/>
      </p:nvGrpSpPr>
      <p:grpSpPr>
        <a:xfrm>
          <a:off x="0" y="0"/>
          <a:ext cx="0" cy="0"/>
          <a:chOff x="0" y="0"/>
          <a:chExt cx="0" cy="0"/>
        </a:xfrm>
      </p:grpSpPr>
      <p:sp>
        <p:nvSpPr>
          <p:cNvPr id="968" name="Google Shape;968;p88"/>
          <p:cNvSpPr/>
          <p:nvPr/>
        </p:nvSpPr>
        <p:spPr>
          <a:xfrm>
            <a:off x="4708357" y="3509963"/>
            <a:ext cx="7092215" cy="2967839"/>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69" name="Google Shape;969;p88"/>
          <p:cNvSpPr txBox="1">
            <a:spLocks noGrp="1"/>
          </p:cNvSpPr>
          <p:nvPr>
            <p:ph type="title"/>
          </p:nvPr>
        </p:nvSpPr>
        <p:spPr>
          <a:xfrm>
            <a:off x="5021820" y="4320077"/>
            <a:ext cx="6465287" cy="92059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FFFF"/>
              </a:buClr>
              <a:buSzPts val="4800"/>
              <a:buFont typeface="Calibri"/>
              <a:buNone/>
            </a:pPr>
            <a:r>
              <a:rPr lang="en-US" sz="4800">
                <a:solidFill>
                  <a:srgbClr val="FFFFFF"/>
                </a:solidFill>
                <a:latin typeface="Calibri"/>
                <a:ea typeface="Calibri"/>
                <a:cs typeface="Calibri"/>
                <a:sym typeface="Calibri"/>
              </a:rPr>
              <a:t>Previous Disputes </a:t>
            </a:r>
            <a:endParaRPr/>
          </a:p>
        </p:txBody>
      </p:sp>
      <p:pic>
        <p:nvPicPr>
          <p:cNvPr id="970" name="Google Shape;970;p8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7635" y="299363"/>
            <a:ext cx="3060565" cy="3049204"/>
          </a:xfrm>
          <a:prstGeom prst="rect">
            <a:avLst/>
          </a:prstGeom>
          <a:noFill/>
          <a:ln>
            <a:noFill/>
          </a:ln>
        </p:spPr>
      </p:pic>
      <p:cxnSp>
        <p:nvCxnSpPr>
          <p:cNvPr id="971" name="Google Shape;971;p88"/>
          <p:cNvCxnSpPr/>
          <p:nvPr/>
        </p:nvCxnSpPr>
        <p:spPr>
          <a:xfrm>
            <a:off x="5138287" y="5443086"/>
            <a:ext cx="6400800" cy="0"/>
          </a:xfrm>
          <a:prstGeom prst="straightConnector1">
            <a:avLst/>
          </a:prstGeom>
          <a:noFill/>
          <a:ln w="22225" cap="flat" cmpd="sng">
            <a:solidFill>
              <a:srgbClr val="D9D9D9"/>
            </a:solidFill>
            <a:prstDash val="solid"/>
            <a:miter lim="800000"/>
            <a:headEnd type="none" w="sm" len="sm"/>
            <a:tailEnd type="none" w="sm" len="sm"/>
          </a:ln>
        </p:spPr>
      </p:cxnSp>
      <p:pic>
        <p:nvPicPr>
          <p:cNvPr id="972" name="Google Shape;972;p88"/>
          <p:cNvPicPr preferRelativeResize="0"/>
          <p:nvPr/>
        </p:nvPicPr>
        <p:blipFill rotWithShape="1">
          <a:blip r:embed="rId4">
            <a:alphaModFix/>
          </a:blip>
          <a:srcRect/>
          <a:stretch/>
        </p:blipFill>
        <p:spPr>
          <a:xfrm>
            <a:off x="374368" y="3614521"/>
            <a:ext cx="4103719" cy="2863281"/>
          </a:xfrm>
          <a:prstGeom prst="rect">
            <a:avLst/>
          </a:prstGeom>
          <a:noFill/>
          <a:ln>
            <a:noFill/>
          </a:ln>
        </p:spPr>
      </p:pic>
      <p:pic>
        <p:nvPicPr>
          <p:cNvPr id="973" name="Google Shape;973;p88"/>
          <p:cNvPicPr preferRelativeResize="0"/>
          <p:nvPr/>
        </p:nvPicPr>
        <p:blipFill rotWithShape="1">
          <a:blip r:embed="rId5">
            <a:alphaModFix/>
          </a:blip>
          <a:srcRect/>
          <a:stretch/>
        </p:blipFill>
        <p:spPr>
          <a:xfrm>
            <a:off x="3490463" y="287557"/>
            <a:ext cx="4190765" cy="3019993"/>
          </a:xfrm>
          <a:prstGeom prst="rect">
            <a:avLst/>
          </a:prstGeom>
          <a:noFill/>
          <a:ln>
            <a:noFill/>
          </a:ln>
        </p:spPr>
      </p:pic>
      <p:pic>
        <p:nvPicPr>
          <p:cNvPr id="974" name="Google Shape;974;p8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793492" y="228601"/>
            <a:ext cx="4080874" cy="32003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9"/>
        <p:cNvGrpSpPr/>
        <p:nvPr/>
      </p:nvGrpSpPr>
      <p:grpSpPr>
        <a:xfrm>
          <a:off x="0" y="0"/>
          <a:ext cx="0" cy="0"/>
          <a:chOff x="0" y="0"/>
          <a:chExt cx="0" cy="0"/>
        </a:xfrm>
      </p:grpSpPr>
      <p:sp>
        <p:nvSpPr>
          <p:cNvPr id="980" name="Google Shape;980;p89"/>
          <p:cNvSpPr/>
          <p:nvPr/>
        </p:nvSpPr>
        <p:spPr>
          <a:xfrm>
            <a:off x="4708357" y="3509963"/>
            <a:ext cx="7092215" cy="2967839"/>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81" name="Google Shape;981;p89"/>
          <p:cNvSpPr txBox="1">
            <a:spLocks noGrp="1"/>
          </p:cNvSpPr>
          <p:nvPr>
            <p:ph type="title"/>
          </p:nvPr>
        </p:nvSpPr>
        <p:spPr>
          <a:xfrm>
            <a:off x="5021821" y="3812954"/>
            <a:ext cx="6465287" cy="151601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FFFF"/>
              </a:buClr>
              <a:buSzPts val="4800"/>
              <a:buFont typeface="Calibri"/>
              <a:buNone/>
            </a:pPr>
            <a:r>
              <a:rPr lang="en-US" sz="4800">
                <a:solidFill>
                  <a:srgbClr val="FFFFFF"/>
                </a:solidFill>
                <a:latin typeface="Calibri"/>
                <a:ea typeface="Calibri"/>
                <a:cs typeface="Calibri"/>
                <a:sym typeface="Calibri"/>
              </a:rPr>
              <a:t>Tavern of Goldshire</a:t>
            </a:r>
            <a:endParaRPr sz="4800">
              <a:solidFill>
                <a:srgbClr val="FFFFFF"/>
              </a:solidFill>
              <a:latin typeface="Calibri"/>
              <a:ea typeface="Calibri"/>
              <a:cs typeface="Calibri"/>
              <a:sym typeface="Calibri"/>
            </a:endParaRPr>
          </a:p>
        </p:txBody>
      </p:sp>
      <p:pic>
        <p:nvPicPr>
          <p:cNvPr id="982" name="Google Shape;982;p89"/>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r="-2" b="-2"/>
          <a:stretch/>
        </p:blipFill>
        <p:spPr>
          <a:xfrm>
            <a:off x="317635" y="321733"/>
            <a:ext cx="4151681" cy="3026834"/>
          </a:xfrm>
          <a:prstGeom prst="rect">
            <a:avLst/>
          </a:prstGeom>
          <a:noFill/>
          <a:ln>
            <a:noFill/>
          </a:ln>
        </p:spPr>
      </p:pic>
      <p:pic>
        <p:nvPicPr>
          <p:cNvPr id="983" name="Google Shape;983;p8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38955" y="321733"/>
            <a:ext cx="3539976" cy="2985818"/>
          </a:xfrm>
          <a:prstGeom prst="rect">
            <a:avLst/>
          </a:prstGeom>
          <a:noFill/>
          <a:ln>
            <a:noFill/>
          </a:ln>
        </p:spPr>
      </p:pic>
      <p:pic>
        <p:nvPicPr>
          <p:cNvPr id="984" name="Google Shape;984;p8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348570" y="321734"/>
            <a:ext cx="3535590" cy="2985818"/>
          </a:xfrm>
          <a:prstGeom prst="rect">
            <a:avLst/>
          </a:prstGeom>
          <a:noFill/>
          <a:ln>
            <a:noFill/>
          </a:ln>
        </p:spPr>
      </p:pic>
      <p:cxnSp>
        <p:nvCxnSpPr>
          <p:cNvPr id="985" name="Google Shape;985;p89"/>
          <p:cNvCxnSpPr/>
          <p:nvPr/>
        </p:nvCxnSpPr>
        <p:spPr>
          <a:xfrm>
            <a:off x="5138287" y="5443086"/>
            <a:ext cx="6400800" cy="0"/>
          </a:xfrm>
          <a:prstGeom prst="straightConnector1">
            <a:avLst/>
          </a:prstGeom>
          <a:noFill/>
          <a:ln w="22225" cap="flat" cmpd="sng">
            <a:solidFill>
              <a:srgbClr val="D9D9D9"/>
            </a:solidFill>
            <a:prstDash val="solid"/>
            <a:miter lim="800000"/>
            <a:headEnd type="none" w="sm" len="sm"/>
            <a:tailEnd type="none" w="sm" len="sm"/>
          </a:ln>
        </p:spPr>
      </p:cxnSp>
      <p:pic>
        <p:nvPicPr>
          <p:cNvPr id="986" name="Google Shape;986;p8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17635" y="3509433"/>
            <a:ext cx="4160452" cy="302683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1"/>
        <p:cNvGrpSpPr/>
        <p:nvPr/>
      </p:nvGrpSpPr>
      <p:grpSpPr>
        <a:xfrm>
          <a:off x="0" y="0"/>
          <a:ext cx="0" cy="0"/>
          <a:chOff x="0" y="0"/>
          <a:chExt cx="0" cy="0"/>
        </a:xfrm>
      </p:grpSpPr>
      <p:sp>
        <p:nvSpPr>
          <p:cNvPr id="992" name="Google Shape;992;p90"/>
          <p:cNvSpPr/>
          <p:nvPr/>
        </p:nvSpPr>
        <p:spPr>
          <a:xfrm>
            <a:off x="0" y="0"/>
            <a:ext cx="12192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93" name="Google Shape;993;p90"/>
          <p:cNvSpPr txBox="1">
            <a:spLocks noGrp="1"/>
          </p:cNvSpPr>
          <p:nvPr>
            <p:ph type="title"/>
          </p:nvPr>
        </p:nvSpPr>
        <p:spPr>
          <a:xfrm>
            <a:off x="960120" y="5419725"/>
            <a:ext cx="10271760" cy="93662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F3F3F"/>
              </a:buClr>
              <a:buSzPts val="4000"/>
              <a:buFont typeface="Calibri"/>
              <a:buNone/>
            </a:pPr>
            <a:r>
              <a:rPr lang="en-US" sz="4000">
                <a:solidFill>
                  <a:srgbClr val="3F3F3F"/>
                </a:solidFill>
                <a:latin typeface="Calibri"/>
                <a:ea typeface="Calibri"/>
                <a:cs typeface="Calibri"/>
                <a:sym typeface="Calibri"/>
              </a:rPr>
              <a:t>What is Second Life?</a:t>
            </a:r>
            <a:endParaRPr/>
          </a:p>
        </p:txBody>
      </p:sp>
      <p:sp>
        <p:nvSpPr>
          <p:cNvPr id="994" name="Google Shape;994;p90"/>
          <p:cNvSpPr/>
          <p:nvPr/>
        </p:nvSpPr>
        <p:spPr>
          <a:xfrm>
            <a:off x="960120" y="990600"/>
            <a:ext cx="10271760" cy="4305300"/>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95" name="Google Shape;995;p90"/>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t="3605"/>
          <a:stretch/>
        </p:blipFill>
        <p:spPr>
          <a:xfrm>
            <a:off x="1281684" y="1309878"/>
            <a:ext cx="9628632" cy="366674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0"/>
        <p:cNvGrpSpPr/>
        <p:nvPr/>
      </p:nvGrpSpPr>
      <p:grpSpPr>
        <a:xfrm>
          <a:off x="0" y="0"/>
          <a:ext cx="0" cy="0"/>
          <a:chOff x="0" y="0"/>
          <a:chExt cx="0" cy="0"/>
        </a:xfrm>
      </p:grpSpPr>
      <p:sp>
        <p:nvSpPr>
          <p:cNvPr id="1001" name="Google Shape;1001;p91"/>
          <p:cNvSpPr/>
          <p:nvPr/>
        </p:nvSpPr>
        <p:spPr>
          <a:xfrm>
            <a:off x="0" y="-3324"/>
            <a:ext cx="12192000" cy="6861324"/>
          </a:xfrm>
          <a:prstGeom prst="rect">
            <a:avLst/>
          </a:prstGeom>
          <a:solidFill>
            <a:schemeClr val="dk1">
              <a:alpha val="1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02" name="Google Shape;1002;p91"/>
          <p:cNvSpPr/>
          <p:nvPr/>
        </p:nvSpPr>
        <p:spPr>
          <a:xfrm>
            <a:off x="646745" y="640080"/>
            <a:ext cx="10920415" cy="5577818"/>
          </a:xfrm>
          <a:prstGeom prst="roundRect">
            <a:avLst>
              <a:gd name="adj" fmla="val 0"/>
            </a:avLst>
          </a:prstGeom>
          <a:solidFill>
            <a:srgbClr val="FFFFFF"/>
          </a:solidFill>
          <a:ln w="9525" cap="flat" cmpd="sng">
            <a:solidFill>
              <a:srgbClr val="7F7F7F"/>
            </a:solidFill>
            <a:prstDash val="solid"/>
            <a:miter lim="800000"/>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03" name="Google Shape;1003;p91"/>
          <p:cNvSpPr/>
          <p:nvPr/>
        </p:nvSpPr>
        <p:spPr>
          <a:xfrm>
            <a:off x="968024" y="960109"/>
            <a:ext cx="10277856" cy="493776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04" name="Google Shape;1004;p91"/>
          <p:cNvSpPr txBox="1">
            <a:spLocks noGrp="1"/>
          </p:cNvSpPr>
          <p:nvPr>
            <p:ph type="title"/>
          </p:nvPr>
        </p:nvSpPr>
        <p:spPr>
          <a:xfrm>
            <a:off x="1288064" y="1284731"/>
            <a:ext cx="9637776" cy="14306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a:t>SECOND LIFE TERMS OF SERVICE </a:t>
            </a:r>
            <a:endParaRPr/>
          </a:p>
        </p:txBody>
      </p:sp>
      <p:sp>
        <p:nvSpPr>
          <p:cNvPr id="1005" name="Google Shape;1005;p91"/>
          <p:cNvSpPr txBox="1">
            <a:spLocks noGrp="1"/>
          </p:cNvSpPr>
          <p:nvPr>
            <p:ph type="body" idx="1"/>
          </p:nvPr>
        </p:nvSpPr>
        <p:spPr>
          <a:xfrm>
            <a:off x="1288064" y="2715427"/>
            <a:ext cx="9637776" cy="271477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None/>
            </a:pPr>
            <a:r>
              <a:rPr lang="en-US" sz="2000" b="1"/>
              <a:t>6.1 You will not post or transmit prohibited Content, including any Content that is illegal, harassing or violates any person's rights.</a:t>
            </a:r>
            <a:endParaRPr/>
          </a:p>
          <a:p>
            <a:pPr marL="0" lvl="0" indent="0" algn="l" rtl="0">
              <a:lnSpc>
                <a:spcPct val="90000"/>
              </a:lnSpc>
              <a:spcBef>
                <a:spcPts val="1000"/>
              </a:spcBef>
              <a:spcAft>
                <a:spcPts val="0"/>
              </a:spcAft>
              <a:buClr>
                <a:schemeClr val="dk1"/>
              </a:buClr>
              <a:buSzPts val="2000"/>
              <a:buNone/>
            </a:pPr>
            <a:r>
              <a:rPr lang="en-US" sz="2000"/>
              <a:t>(iii) Stalk, harass, or engage in any sexual, suggestive, lewd, lascivious, or otherwise inappropriate conduct with minors on the Service;</a:t>
            </a:r>
            <a:endParaRPr/>
          </a:p>
          <a:p>
            <a:pPr marL="0" lvl="0" indent="0" algn="l" rtl="0">
              <a:lnSpc>
                <a:spcPct val="90000"/>
              </a:lnSpc>
              <a:spcBef>
                <a:spcPts val="1000"/>
              </a:spcBef>
              <a:spcAft>
                <a:spcPts val="0"/>
              </a:spcAft>
              <a:buClr>
                <a:schemeClr val="dk1"/>
              </a:buClr>
              <a:buSzPts val="2000"/>
              <a:buNone/>
            </a:pPr>
            <a:r>
              <a:rPr lang="en-US" sz="2000"/>
              <a:t>(v) Post, display, or transmit Content that is obscene, hateful, involves terrorism, or is racially, ethnically or otherwise objectionable; or</a:t>
            </a:r>
            <a:endParaRPr/>
          </a:p>
          <a:p>
            <a:pPr marL="0" lvl="0" indent="0" algn="l" rtl="0">
              <a:lnSpc>
                <a:spcPct val="90000"/>
              </a:lnSpc>
              <a:spcBef>
                <a:spcPts val="1000"/>
              </a:spcBef>
              <a:spcAft>
                <a:spcPts val="0"/>
              </a:spcAft>
              <a:buClr>
                <a:schemeClr val="dk1"/>
              </a:buClr>
              <a:buSzPts val="2000"/>
              <a:buNone/>
            </a:pPr>
            <a:r>
              <a:rPr lang="en-US" sz="2000"/>
              <a:t>(vi) Post, display or transmit any Content or conduct or host any activity that is sexually explicit, or intensely violent.</a:t>
            </a:r>
            <a:endParaRPr/>
          </a:p>
          <a:p>
            <a:pPr marL="0" lvl="0" indent="0" algn="l" rtl="0">
              <a:lnSpc>
                <a:spcPct val="90000"/>
              </a:lnSpc>
              <a:spcBef>
                <a:spcPts val="1000"/>
              </a:spcBef>
              <a:spcAft>
                <a:spcPts val="0"/>
              </a:spcAft>
              <a:buClr>
                <a:schemeClr val="dk1"/>
              </a:buClr>
              <a:buSzPts val="2000"/>
              <a:buNone/>
            </a:pPr>
            <a:endParaRPr sz="2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0"/>
        <p:cNvGrpSpPr/>
        <p:nvPr/>
      </p:nvGrpSpPr>
      <p:grpSpPr>
        <a:xfrm>
          <a:off x="0" y="0"/>
          <a:ext cx="0" cy="0"/>
          <a:chOff x="0" y="0"/>
          <a:chExt cx="0" cy="0"/>
        </a:xfrm>
      </p:grpSpPr>
      <p:sp>
        <p:nvSpPr>
          <p:cNvPr id="1011" name="Google Shape;1011;p92"/>
          <p:cNvSpPr/>
          <p:nvPr/>
        </p:nvSpPr>
        <p:spPr>
          <a:xfrm>
            <a:off x="378068" y="343486"/>
            <a:ext cx="11438793" cy="1844256"/>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12" name="Google Shape;1012;p92"/>
          <p:cNvSpPr txBox="1">
            <a:spLocks noGrp="1"/>
          </p:cNvSpPr>
          <p:nvPr>
            <p:ph type="title"/>
          </p:nvPr>
        </p:nvSpPr>
        <p:spPr>
          <a:xfrm>
            <a:off x="526073" y="466578"/>
            <a:ext cx="11139854" cy="930447"/>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5400"/>
              <a:buFont typeface="Calibri"/>
              <a:buNone/>
            </a:pPr>
            <a:r>
              <a:rPr lang="en-US" sz="5400">
                <a:solidFill>
                  <a:srgbClr val="FFFFFF"/>
                </a:solidFill>
              </a:rPr>
              <a:t>Second Life and Virtual Rape</a:t>
            </a:r>
            <a:endParaRPr sz="5400">
              <a:solidFill>
                <a:srgbClr val="FFFFFF"/>
              </a:solidFill>
              <a:latin typeface="Calibri"/>
              <a:ea typeface="Calibri"/>
              <a:cs typeface="Calibri"/>
              <a:sym typeface="Calibri"/>
            </a:endParaRPr>
          </a:p>
        </p:txBody>
      </p:sp>
      <p:cxnSp>
        <p:nvCxnSpPr>
          <p:cNvPr id="1013" name="Google Shape;1013;p92"/>
          <p:cNvCxnSpPr/>
          <p:nvPr/>
        </p:nvCxnSpPr>
        <p:spPr>
          <a:xfrm>
            <a:off x="2209800" y="1448631"/>
            <a:ext cx="7772400" cy="0"/>
          </a:xfrm>
          <a:prstGeom prst="straightConnector1">
            <a:avLst/>
          </a:prstGeom>
          <a:noFill/>
          <a:ln w="22225" cap="flat" cmpd="sng">
            <a:solidFill>
              <a:srgbClr val="D9D9D9"/>
            </a:solidFill>
            <a:prstDash val="solid"/>
            <a:miter lim="800000"/>
            <a:headEnd type="none" w="sm" len="sm"/>
            <a:tailEnd type="none" w="sm" len="sm"/>
          </a:ln>
        </p:spPr>
      </p:cxnSp>
      <p:pic>
        <p:nvPicPr>
          <p:cNvPr id="1014" name="Google Shape;1014;p92"/>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320040" y="2525528"/>
            <a:ext cx="11496821" cy="39664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9"/>
        <p:cNvGrpSpPr/>
        <p:nvPr/>
      </p:nvGrpSpPr>
      <p:grpSpPr>
        <a:xfrm>
          <a:off x="0" y="0"/>
          <a:ext cx="0" cy="0"/>
          <a:chOff x="0" y="0"/>
          <a:chExt cx="0" cy="0"/>
        </a:xfrm>
      </p:grpSpPr>
      <p:sp>
        <p:nvSpPr>
          <p:cNvPr id="1020" name="Google Shape;1020;p93"/>
          <p:cNvSpPr txBox="1">
            <a:spLocks noGrp="1"/>
          </p:cNvSpPr>
          <p:nvPr>
            <p:ph type="title"/>
          </p:nvPr>
        </p:nvSpPr>
        <p:spPr>
          <a:xfrm>
            <a:off x="648929" y="629266"/>
            <a:ext cx="6586491" cy="167660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700"/>
              <a:buFont typeface="Calibri"/>
              <a:buNone/>
            </a:pPr>
            <a:r>
              <a:rPr lang="en-US" sz="3700"/>
              <a:t>Moving in the Direction of Real World Protection in Virtual Communities</a:t>
            </a:r>
            <a:endParaRPr/>
          </a:p>
        </p:txBody>
      </p:sp>
      <p:sp>
        <p:nvSpPr>
          <p:cNvPr id="1021" name="Google Shape;1021;p93"/>
          <p:cNvSpPr txBox="1">
            <a:spLocks noGrp="1"/>
          </p:cNvSpPr>
          <p:nvPr>
            <p:ph type="body" idx="1"/>
          </p:nvPr>
        </p:nvSpPr>
        <p:spPr>
          <a:xfrm>
            <a:off x="261258" y="2481943"/>
            <a:ext cx="6974162" cy="2982686"/>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chemeClr val="dk1"/>
              </a:buClr>
              <a:buSzPts val="2400"/>
              <a:buAutoNum type="arabicPeriod"/>
            </a:pPr>
            <a:r>
              <a:rPr lang="en-US" sz="2400" b="1"/>
              <a:t>Intellectual Property Rights</a:t>
            </a:r>
            <a:endParaRPr/>
          </a:p>
          <a:p>
            <a:pPr marL="0" lvl="0" indent="0" algn="l" rtl="0">
              <a:lnSpc>
                <a:spcPct val="90000"/>
              </a:lnSpc>
              <a:spcBef>
                <a:spcPts val="1000"/>
              </a:spcBef>
              <a:spcAft>
                <a:spcPts val="0"/>
              </a:spcAft>
              <a:buClr>
                <a:schemeClr val="dk1"/>
              </a:buClr>
              <a:buSzPts val="2400"/>
              <a:buNone/>
            </a:pPr>
            <a:r>
              <a:rPr lang="en-US" sz="2400" b="1" i="1"/>
              <a:t>Evans v Linden Research:</a:t>
            </a:r>
            <a:endParaRPr/>
          </a:p>
          <a:p>
            <a:pPr marL="0" lvl="0" indent="0" algn="l" rtl="0">
              <a:lnSpc>
                <a:spcPct val="90000"/>
              </a:lnSpc>
              <a:spcBef>
                <a:spcPts val="1000"/>
              </a:spcBef>
              <a:spcAft>
                <a:spcPts val="0"/>
              </a:spcAft>
              <a:buClr>
                <a:schemeClr val="dk1"/>
              </a:buClr>
              <a:buSzPts val="2400"/>
              <a:buNone/>
            </a:pPr>
            <a:r>
              <a:rPr lang="en-US" sz="2400"/>
              <a:t>Recognized that land purchases in Second Life were equivalent to real property purchases meaning Second Life could not unilaterally reclaim land from its users. Second Life users enjoy copyright protection for virtual land and items they purchase or create. </a:t>
            </a:r>
            <a:endParaRPr/>
          </a:p>
          <a:p>
            <a:pPr marL="0" lvl="0" indent="0" algn="l" rtl="0">
              <a:lnSpc>
                <a:spcPct val="90000"/>
              </a:lnSpc>
              <a:spcBef>
                <a:spcPts val="1000"/>
              </a:spcBef>
              <a:spcAft>
                <a:spcPts val="0"/>
              </a:spcAft>
              <a:buClr>
                <a:schemeClr val="dk1"/>
              </a:buClr>
              <a:buSzPts val="2400"/>
              <a:buNone/>
            </a:pPr>
            <a:endParaRPr sz="2400" b="1"/>
          </a:p>
          <a:p>
            <a:pPr marL="0" lvl="0" indent="0" algn="l" rtl="0">
              <a:lnSpc>
                <a:spcPct val="90000"/>
              </a:lnSpc>
              <a:spcBef>
                <a:spcPts val="1000"/>
              </a:spcBef>
              <a:spcAft>
                <a:spcPts val="0"/>
              </a:spcAft>
              <a:buClr>
                <a:schemeClr val="dk1"/>
              </a:buClr>
              <a:buSzPts val="2400"/>
              <a:buNone/>
            </a:pPr>
            <a:endParaRPr sz="2400" b="1" i="1"/>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endParaRPr sz="2400" b="1" i="1"/>
          </a:p>
          <a:p>
            <a:pPr marL="0" lvl="0" indent="0" algn="l" rtl="0">
              <a:lnSpc>
                <a:spcPct val="90000"/>
              </a:lnSpc>
              <a:spcBef>
                <a:spcPts val="1000"/>
              </a:spcBef>
              <a:spcAft>
                <a:spcPts val="0"/>
              </a:spcAft>
              <a:buClr>
                <a:schemeClr val="dk1"/>
              </a:buClr>
              <a:buSzPts val="2400"/>
              <a:buNone/>
            </a:pPr>
            <a:endParaRPr sz="2400" b="1"/>
          </a:p>
        </p:txBody>
      </p:sp>
      <p:pic>
        <p:nvPicPr>
          <p:cNvPr id="1022" name="Google Shape;1022;p9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56408" y="10"/>
            <a:ext cx="4635591" cy="685799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7"/>
        <p:cNvGrpSpPr/>
        <p:nvPr/>
      </p:nvGrpSpPr>
      <p:grpSpPr>
        <a:xfrm>
          <a:off x="0" y="0"/>
          <a:ext cx="0" cy="0"/>
          <a:chOff x="0" y="0"/>
          <a:chExt cx="0" cy="0"/>
        </a:xfrm>
      </p:grpSpPr>
      <p:sp>
        <p:nvSpPr>
          <p:cNvPr id="1028" name="Google Shape;1028;p94"/>
          <p:cNvSpPr/>
          <p:nvPr/>
        </p:nvSpPr>
        <p:spPr>
          <a:xfrm>
            <a:off x="327546" y="4572000"/>
            <a:ext cx="7058307" cy="1964266"/>
          </a:xfrm>
          <a:prstGeom prst="rect">
            <a:avLst/>
          </a:prstGeom>
          <a:solidFill>
            <a:srgbClr val="50653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29" name="Google Shape;1029;p94"/>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FFFFFF"/>
              </a:buClr>
              <a:buSzPts val="4400"/>
              <a:buFont typeface="Calibri"/>
              <a:buNone/>
            </a:pPr>
            <a:r>
              <a:rPr lang="en-US">
                <a:solidFill>
                  <a:srgbClr val="FFFFFF"/>
                </a:solidFill>
              </a:rPr>
              <a:t>2. Virtual Theft </a:t>
            </a:r>
            <a:endParaRPr/>
          </a:p>
        </p:txBody>
      </p:sp>
      <p:pic>
        <p:nvPicPr>
          <p:cNvPr id="1030" name="Google Shape;1030;p9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7547" y="321733"/>
            <a:ext cx="7058306" cy="4107392"/>
          </a:xfrm>
          <a:prstGeom prst="rect">
            <a:avLst/>
          </a:prstGeom>
          <a:noFill/>
          <a:ln>
            <a:noFill/>
          </a:ln>
        </p:spPr>
      </p:pic>
      <p:sp>
        <p:nvSpPr>
          <p:cNvPr id="1031" name="Google Shape;1031;p94"/>
          <p:cNvSpPr/>
          <p:nvPr/>
        </p:nvSpPr>
        <p:spPr>
          <a:xfrm>
            <a:off x="7534655" y="321732"/>
            <a:ext cx="4335613" cy="6214534"/>
          </a:xfrm>
          <a:prstGeom prst="rect">
            <a:avLst/>
          </a:pr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32" name="Google Shape;1032;p94"/>
          <p:cNvSpPr txBox="1">
            <a:spLocks noGrp="1"/>
          </p:cNvSpPr>
          <p:nvPr>
            <p:ph type="body" idx="1"/>
          </p:nvPr>
        </p:nvSpPr>
        <p:spPr>
          <a:xfrm>
            <a:off x="8029319" y="917725"/>
            <a:ext cx="3424739" cy="48523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2000"/>
              <a:buNone/>
            </a:pPr>
            <a:r>
              <a:rPr lang="en-US" sz="2000" i="1">
                <a:solidFill>
                  <a:srgbClr val="FFFFFF"/>
                </a:solidFill>
              </a:rPr>
              <a:t>HabboHotel Investigation:</a:t>
            </a:r>
            <a:endParaRPr/>
          </a:p>
          <a:p>
            <a:pPr marL="228600" lvl="0" indent="-228600" algn="l" rtl="0">
              <a:lnSpc>
                <a:spcPct val="90000"/>
              </a:lnSpc>
              <a:spcBef>
                <a:spcPts val="1000"/>
              </a:spcBef>
              <a:spcAft>
                <a:spcPts val="0"/>
              </a:spcAft>
              <a:buClr>
                <a:srgbClr val="FFFFFF"/>
              </a:buClr>
              <a:buSzPts val="2000"/>
              <a:buChar char="•"/>
            </a:pPr>
            <a:r>
              <a:rPr lang="en-US" sz="2000">
                <a:solidFill>
                  <a:srgbClr val="FFFFFF"/>
                </a:solidFill>
              </a:rPr>
              <a:t>in 2007, a Dutch teenager was arrested for allegedly stealing virtual furniture worth thousands of euros. </a:t>
            </a:r>
            <a:endParaRPr/>
          </a:p>
          <a:p>
            <a:pPr marL="228600" lvl="0" indent="-228600" algn="l" rtl="0">
              <a:lnSpc>
                <a:spcPct val="90000"/>
              </a:lnSpc>
              <a:spcBef>
                <a:spcPts val="1000"/>
              </a:spcBef>
              <a:spcAft>
                <a:spcPts val="0"/>
              </a:spcAft>
              <a:buClr>
                <a:srgbClr val="FFFFFF"/>
              </a:buClr>
              <a:buSzPts val="2000"/>
              <a:buChar char="•"/>
            </a:pPr>
            <a:r>
              <a:rPr lang="en-US" sz="2000">
                <a:solidFill>
                  <a:srgbClr val="FFFFFF"/>
                </a:solidFill>
              </a:rPr>
              <a:t>Finnish police again investigated up to 400 cases of theft of virtual furniture and other items in 2010 through phishing attacks. </a:t>
            </a:r>
            <a:endParaRPr/>
          </a:p>
          <a:p>
            <a:pPr marL="0" lvl="0" indent="0" algn="l" rtl="0">
              <a:lnSpc>
                <a:spcPct val="90000"/>
              </a:lnSpc>
              <a:spcBef>
                <a:spcPts val="1000"/>
              </a:spcBef>
              <a:spcAft>
                <a:spcPts val="0"/>
              </a:spcAft>
              <a:buClr>
                <a:schemeClr val="dk1"/>
              </a:buClr>
              <a:buSzPts val="2000"/>
              <a:buNone/>
            </a:pPr>
            <a:endParaRPr sz="2000" i="1">
              <a:solidFill>
                <a:srgbClr val="FFFFFF"/>
              </a:solidFill>
            </a:endParaRPr>
          </a:p>
          <a:p>
            <a:pPr marL="0" lvl="0" indent="0" algn="l" rtl="0">
              <a:lnSpc>
                <a:spcPct val="90000"/>
              </a:lnSpc>
              <a:spcBef>
                <a:spcPts val="1000"/>
              </a:spcBef>
              <a:spcAft>
                <a:spcPts val="0"/>
              </a:spcAft>
              <a:buClr>
                <a:schemeClr val="dk1"/>
              </a:buClr>
              <a:buSzPts val="2000"/>
              <a:buNone/>
            </a:pPr>
            <a:endParaRPr sz="2000">
              <a:solidFill>
                <a:srgbClr val="FFFFFF"/>
              </a:solidFill>
            </a:endParaRPr>
          </a:p>
          <a:p>
            <a:pPr marL="0" lvl="0" indent="0" algn="l" rtl="0">
              <a:lnSpc>
                <a:spcPct val="90000"/>
              </a:lnSpc>
              <a:spcBef>
                <a:spcPts val="1000"/>
              </a:spcBef>
              <a:spcAft>
                <a:spcPts val="0"/>
              </a:spcAft>
              <a:buClr>
                <a:srgbClr val="FFFFFF"/>
              </a:buClr>
              <a:buSzPts val="2000"/>
              <a:buNone/>
            </a:pPr>
            <a:r>
              <a:rPr lang="en-US" sz="2000" b="1">
                <a:solidFill>
                  <a:srgbClr val="FFFFFF"/>
                </a:solidFill>
              </a:rPr>
              <a:t>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pic>
        <p:nvPicPr>
          <p:cNvPr id="1038" name="Google Shape;1038;p95"/>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39" name="Google Shape;1039;p9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04855" y="2816849"/>
            <a:ext cx="7998691" cy="1224302"/>
          </a:xfrm>
          <a:prstGeom prst="rect">
            <a:avLst/>
          </a:prstGeom>
          <a:noFill/>
          <a:ln>
            <a:noFill/>
          </a:ln>
        </p:spPr>
      </p:pic>
      <p:pic>
        <p:nvPicPr>
          <p:cNvPr id="1040" name="Google Shape;1040;p9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999345" y="4879852"/>
            <a:ext cx="7998691" cy="1466929"/>
          </a:xfrm>
          <a:prstGeom prst="rect">
            <a:avLst/>
          </a:prstGeom>
          <a:noFill/>
          <a:ln>
            <a:noFill/>
          </a:ln>
        </p:spPr>
      </p:pic>
      <p:sp>
        <p:nvSpPr>
          <p:cNvPr id="1041" name="Google Shape;1041;p95"/>
          <p:cNvSpPr txBox="1"/>
          <p:nvPr/>
        </p:nvSpPr>
        <p:spPr>
          <a:xfrm>
            <a:off x="154983" y="511219"/>
            <a:ext cx="5067946"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i="0" u="none" strike="noStrike" cap="none">
                <a:solidFill>
                  <a:schemeClr val="lt1"/>
                </a:solidFill>
                <a:latin typeface="Calibri"/>
                <a:ea typeface="Calibri"/>
                <a:cs typeface="Calibri"/>
                <a:sym typeface="Calibri"/>
              </a:rPr>
              <a:t>3. XBOX LIVE and Criminal    </a:t>
            </a:r>
            <a:endParaRPr/>
          </a:p>
          <a:p>
            <a:pPr marL="0" marR="0" lvl="0" indent="0" algn="l" rtl="0">
              <a:spcBef>
                <a:spcPts val="0"/>
              </a:spcBef>
              <a:spcAft>
                <a:spcPts val="0"/>
              </a:spcAft>
              <a:buNone/>
            </a:pPr>
            <a:r>
              <a:rPr lang="en-US" sz="3000" b="1">
                <a:solidFill>
                  <a:schemeClr val="lt1"/>
                </a:solidFill>
                <a:latin typeface="Calibri"/>
                <a:ea typeface="Calibri"/>
                <a:cs typeface="Calibri"/>
                <a:sym typeface="Calibri"/>
              </a:rPr>
              <a:t>    Charges </a:t>
            </a:r>
            <a:endParaRPr sz="3000" b="1">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78"/>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3F3F3F"/>
              </a:buClr>
              <a:buSzPts val="4700"/>
              <a:buFont typeface="Avenir"/>
              <a:buNone/>
            </a:pPr>
            <a:r>
              <a:rPr lang="en-US" b="1"/>
              <a:t>Harassment and Misogyny in Gaming</a:t>
            </a:r>
            <a:endParaRPr/>
          </a:p>
        </p:txBody>
      </p:sp>
      <p:sp>
        <p:nvSpPr>
          <p:cNvPr id="904" name="Google Shape;904;p78"/>
          <p:cNvSpPr txBox="1">
            <a:spLocks noGrp="1"/>
          </p:cNvSpPr>
          <p:nvPr>
            <p:ph type="body" idx="1"/>
          </p:nvPr>
        </p:nvSpPr>
        <p:spPr>
          <a:xfrm>
            <a:off x="1097280" y="2108201"/>
            <a:ext cx="10058400" cy="3760800"/>
          </a:xfrm>
          <a:prstGeom prst="rect">
            <a:avLst/>
          </a:prstGeom>
          <a:noFill/>
          <a:ln>
            <a:noFill/>
          </a:ln>
        </p:spPr>
        <p:txBody>
          <a:bodyPr spcFirstLastPara="1" wrap="square" lIns="0" tIns="45700" rIns="0" bIns="45700" anchor="t" anchorCtr="0">
            <a:noAutofit/>
          </a:bodyPr>
          <a:lstStyle/>
          <a:p>
            <a:pPr marL="0" lvl="0" indent="0" algn="ctr" rtl="0">
              <a:lnSpc>
                <a:spcPct val="110000"/>
              </a:lnSpc>
              <a:spcBef>
                <a:spcPts val="0"/>
              </a:spcBef>
              <a:spcAft>
                <a:spcPts val="0"/>
              </a:spcAft>
              <a:buSzPts val="2000"/>
              <a:buNone/>
            </a:pPr>
            <a:r>
              <a:rPr lang="en-US" b="1"/>
              <a:t>INTRODUCTION:</a:t>
            </a:r>
            <a:endParaRPr/>
          </a:p>
          <a:p>
            <a:pPr marL="91440" lvl="0" indent="-127000" algn="l" rtl="0">
              <a:lnSpc>
                <a:spcPct val="110000"/>
              </a:lnSpc>
              <a:spcBef>
                <a:spcPts val="1400"/>
              </a:spcBef>
              <a:spcAft>
                <a:spcPts val="0"/>
              </a:spcAft>
              <a:buSzPts val="2000"/>
              <a:buFont typeface="Avenir"/>
              <a:buChar char="-"/>
            </a:pPr>
            <a:r>
              <a:rPr lang="en-US"/>
              <a:t>Prevalence of Harassment in Gaming</a:t>
            </a:r>
            <a:endParaRPr/>
          </a:p>
          <a:p>
            <a:pPr marL="384048" lvl="1" indent="-182880" algn="l" rtl="0">
              <a:lnSpc>
                <a:spcPct val="100000"/>
              </a:lnSpc>
              <a:spcBef>
                <a:spcPts val="400"/>
              </a:spcBef>
              <a:spcAft>
                <a:spcPts val="0"/>
              </a:spcAft>
              <a:buClr>
                <a:srgbClr val="3F3F3F"/>
              </a:buClr>
              <a:buSzPts val="1800"/>
              <a:buFont typeface="Avenir"/>
              <a:buChar char="-"/>
            </a:pPr>
            <a:r>
              <a:rPr lang="en-US"/>
              <a:t>Focus on misogynistic harassment</a:t>
            </a:r>
            <a:endParaRPr/>
          </a:p>
          <a:p>
            <a:pPr marL="91440" lvl="0" indent="-127000" algn="l" rtl="0">
              <a:lnSpc>
                <a:spcPct val="110000"/>
              </a:lnSpc>
              <a:spcBef>
                <a:spcPts val="1600"/>
              </a:spcBef>
              <a:spcAft>
                <a:spcPts val="0"/>
              </a:spcAft>
              <a:buSzPts val="2000"/>
              <a:buFont typeface="Avenir"/>
              <a:buChar char="-"/>
            </a:pPr>
            <a:r>
              <a:rPr lang="en-US"/>
              <a:t>Gamergate incident</a:t>
            </a:r>
            <a:endParaRPr/>
          </a:p>
          <a:p>
            <a:pPr marL="384048" lvl="1" indent="-182880" algn="l" rtl="0">
              <a:lnSpc>
                <a:spcPct val="100000"/>
              </a:lnSpc>
              <a:spcBef>
                <a:spcPts val="400"/>
              </a:spcBef>
              <a:spcAft>
                <a:spcPts val="0"/>
              </a:spcAft>
              <a:buClr>
                <a:srgbClr val="3F3F3F"/>
              </a:buClr>
              <a:buSzPts val="1800"/>
              <a:buFont typeface="Avenir"/>
              <a:buChar char="-"/>
            </a:pPr>
            <a:r>
              <a:rPr lang="en-US"/>
              <a:t>Overview</a:t>
            </a:r>
            <a:endParaRPr/>
          </a:p>
          <a:p>
            <a:pPr marL="384048" lvl="1" indent="-182880" algn="l" rtl="0">
              <a:lnSpc>
                <a:spcPct val="100000"/>
              </a:lnSpc>
              <a:spcBef>
                <a:spcPts val="600"/>
              </a:spcBef>
              <a:spcAft>
                <a:spcPts val="0"/>
              </a:spcAft>
              <a:buClr>
                <a:srgbClr val="3F3F3F"/>
              </a:buClr>
              <a:buSzPts val="1800"/>
              <a:buFont typeface="Avenir"/>
              <a:buChar char="-"/>
            </a:pPr>
            <a:r>
              <a:rPr lang="en-US"/>
              <a:t>FBI Investigation and Lawsuits</a:t>
            </a:r>
            <a:endParaRPr/>
          </a:p>
          <a:p>
            <a:pPr marL="91440" lvl="0" indent="-127000" algn="l" rtl="0">
              <a:lnSpc>
                <a:spcPct val="110000"/>
              </a:lnSpc>
              <a:spcBef>
                <a:spcPts val="1600"/>
              </a:spcBef>
              <a:spcAft>
                <a:spcPts val="0"/>
              </a:spcAft>
              <a:buSzPts val="2000"/>
              <a:buFont typeface="Avenir"/>
              <a:buChar char="-"/>
            </a:pPr>
            <a:r>
              <a:rPr lang="en-US"/>
              <a:t>Canadian cyberbullying and harassment legislation </a:t>
            </a:r>
            <a:endParaRPr/>
          </a:p>
          <a:p>
            <a:pPr marL="91440" lvl="0" indent="0" algn="l" rtl="0">
              <a:lnSpc>
                <a:spcPct val="110000"/>
              </a:lnSpc>
              <a:spcBef>
                <a:spcPts val="1400"/>
              </a:spcBef>
              <a:spcAft>
                <a:spcPts val="0"/>
              </a:spcAft>
              <a:buSzPts val="2000"/>
              <a:buFont typeface="Avenir"/>
              <a:buNone/>
            </a:pPr>
            <a:endParaRPr/>
          </a:p>
          <a:p>
            <a:pPr marL="91440" lvl="0" indent="0" algn="l" rtl="0">
              <a:lnSpc>
                <a:spcPct val="110000"/>
              </a:lnSpc>
              <a:spcBef>
                <a:spcPts val="1400"/>
              </a:spcBef>
              <a:spcAft>
                <a:spcPts val="0"/>
              </a:spcAft>
              <a:buSzPts val="2000"/>
              <a:buFont typeface="Avenir"/>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6"/>
        <p:cNvGrpSpPr/>
        <p:nvPr/>
      </p:nvGrpSpPr>
      <p:grpSpPr>
        <a:xfrm>
          <a:off x="0" y="0"/>
          <a:ext cx="0" cy="0"/>
          <a:chOff x="0" y="0"/>
          <a:chExt cx="0" cy="0"/>
        </a:xfrm>
      </p:grpSpPr>
      <p:pic>
        <p:nvPicPr>
          <p:cNvPr id="1047" name="Google Shape;1047;p9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 y="10"/>
            <a:ext cx="12191980" cy="6857990"/>
          </a:xfrm>
          <a:prstGeom prst="rect">
            <a:avLst/>
          </a:prstGeom>
          <a:noFill/>
          <a:ln>
            <a:noFill/>
          </a:ln>
        </p:spPr>
      </p:pic>
      <p:sp>
        <p:nvSpPr>
          <p:cNvPr id="1048" name="Google Shape;1048;p96"/>
          <p:cNvSpPr/>
          <p:nvPr/>
        </p:nvSpPr>
        <p:spPr>
          <a:xfrm>
            <a:off x="0" y="-2008"/>
            <a:ext cx="5609220" cy="5840278"/>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lt1">
              <a:alpha val="4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49" name="Google Shape;1049;p96"/>
          <p:cNvSpPr/>
          <p:nvPr/>
        </p:nvSpPr>
        <p:spPr>
          <a:xfrm>
            <a:off x="-2333" y="-2"/>
            <a:ext cx="5441859" cy="5654940"/>
          </a:xfrm>
          <a:custGeom>
            <a:avLst/>
            <a:gdLst/>
            <a:ahLst/>
            <a:cxnLst/>
            <a:rect l="l" t="t" r="r" b="b"/>
            <a:pathLst>
              <a:path w="5441859" h="5654940" extrusionOk="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lt1">
              <a:alpha val="7490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50" name="Google Shape;1050;p96"/>
          <p:cNvSpPr txBox="1">
            <a:spLocks noGrp="1"/>
          </p:cNvSpPr>
          <p:nvPr>
            <p:ph type="title"/>
          </p:nvPr>
        </p:nvSpPr>
        <p:spPr>
          <a:xfrm>
            <a:off x="750242" y="632990"/>
            <a:ext cx="4062643" cy="104340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300"/>
              <a:buFont typeface="Calibri"/>
              <a:buNone/>
            </a:pPr>
            <a:r>
              <a:rPr lang="en-US" sz="2300"/>
              <a:t>Factors to Consider in Whether Virtual Crime Deserve Offline Punishment</a:t>
            </a:r>
            <a:endParaRPr/>
          </a:p>
        </p:txBody>
      </p:sp>
      <p:sp>
        <p:nvSpPr>
          <p:cNvPr id="1051" name="Google Shape;1051;p96"/>
          <p:cNvSpPr txBox="1">
            <a:spLocks noGrp="1"/>
          </p:cNvSpPr>
          <p:nvPr>
            <p:ph type="body" idx="1"/>
          </p:nvPr>
        </p:nvSpPr>
        <p:spPr>
          <a:xfrm>
            <a:off x="353987" y="1421080"/>
            <a:ext cx="4062642" cy="3545773"/>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chemeClr val="dk1"/>
              </a:buClr>
              <a:buSzPts val="1665"/>
              <a:buNone/>
            </a:pPr>
            <a:endParaRPr sz="1665"/>
          </a:p>
          <a:p>
            <a:pPr marL="457200" lvl="1" indent="0" algn="l" rtl="0">
              <a:lnSpc>
                <a:spcPct val="70000"/>
              </a:lnSpc>
              <a:spcBef>
                <a:spcPts val="500"/>
              </a:spcBef>
              <a:spcAft>
                <a:spcPts val="0"/>
              </a:spcAft>
              <a:buClr>
                <a:schemeClr val="dk1"/>
              </a:buClr>
              <a:buSzPts val="1665"/>
              <a:buNone/>
            </a:pPr>
            <a:endParaRPr sz="1665" i="1"/>
          </a:p>
          <a:p>
            <a:pPr marL="914400" lvl="1" indent="-457200" algn="l" rtl="0">
              <a:lnSpc>
                <a:spcPct val="70000"/>
              </a:lnSpc>
              <a:spcBef>
                <a:spcPts val="500"/>
              </a:spcBef>
              <a:spcAft>
                <a:spcPts val="0"/>
              </a:spcAft>
              <a:buClr>
                <a:schemeClr val="dk1"/>
              </a:buClr>
              <a:buSzPts val="2312"/>
              <a:buAutoNum type="arabicPeriod"/>
            </a:pPr>
            <a:r>
              <a:rPr lang="en-US" sz="2312"/>
              <a:t>Is the Avatar an extension of one’s self? </a:t>
            </a:r>
            <a:endParaRPr/>
          </a:p>
          <a:p>
            <a:pPr marL="914400" lvl="1" indent="-457200" algn="l" rtl="0">
              <a:lnSpc>
                <a:spcPct val="70000"/>
              </a:lnSpc>
              <a:spcBef>
                <a:spcPts val="500"/>
              </a:spcBef>
              <a:spcAft>
                <a:spcPts val="0"/>
              </a:spcAft>
              <a:buClr>
                <a:schemeClr val="dk1"/>
              </a:buClr>
              <a:buSzPts val="2312"/>
              <a:buAutoNum type="arabicPeriod"/>
            </a:pPr>
            <a:r>
              <a:rPr lang="en-US" sz="2312"/>
              <a:t>Type of Virtual Community </a:t>
            </a:r>
            <a:endParaRPr/>
          </a:p>
          <a:p>
            <a:pPr marL="914400" lvl="1" indent="-457200" algn="l" rtl="0">
              <a:lnSpc>
                <a:spcPct val="70000"/>
              </a:lnSpc>
              <a:spcBef>
                <a:spcPts val="500"/>
              </a:spcBef>
              <a:spcAft>
                <a:spcPts val="0"/>
              </a:spcAft>
              <a:buClr>
                <a:schemeClr val="dk1"/>
              </a:buClr>
              <a:buSzPts val="2312"/>
              <a:buAutoNum type="arabicPeriod"/>
            </a:pPr>
            <a:r>
              <a:rPr lang="en-US" sz="2312"/>
              <a:t>Does gaming activity mirror offline motivations </a:t>
            </a:r>
            <a:endParaRPr/>
          </a:p>
          <a:p>
            <a:pPr marL="914400" lvl="1" indent="-457200" algn="l" rtl="0">
              <a:lnSpc>
                <a:spcPct val="70000"/>
              </a:lnSpc>
              <a:spcBef>
                <a:spcPts val="500"/>
              </a:spcBef>
              <a:spcAft>
                <a:spcPts val="0"/>
              </a:spcAft>
              <a:buClr>
                <a:schemeClr val="dk1"/>
              </a:buClr>
              <a:buSzPts val="2312"/>
              <a:buAutoNum type="arabicPeriod"/>
            </a:pPr>
            <a:r>
              <a:rPr lang="en-US" sz="2312"/>
              <a:t>In Sexual Assault specifically, it lacks an element of the crime – physical touch </a:t>
            </a:r>
            <a:endParaRPr/>
          </a:p>
          <a:p>
            <a:pPr marL="457200" lvl="1" indent="0" algn="l" rtl="0">
              <a:lnSpc>
                <a:spcPct val="70000"/>
              </a:lnSpc>
              <a:spcBef>
                <a:spcPts val="500"/>
              </a:spcBef>
              <a:spcAft>
                <a:spcPts val="0"/>
              </a:spcAft>
              <a:buClr>
                <a:schemeClr val="dk1"/>
              </a:buClr>
              <a:buSzPts val="1665"/>
              <a:buNone/>
            </a:pPr>
            <a:endParaRPr sz="1665"/>
          </a:p>
          <a:p>
            <a:pPr marL="685800" lvl="1" indent="-122872" algn="l" rtl="0">
              <a:lnSpc>
                <a:spcPct val="70000"/>
              </a:lnSpc>
              <a:spcBef>
                <a:spcPts val="500"/>
              </a:spcBef>
              <a:spcAft>
                <a:spcPts val="0"/>
              </a:spcAft>
              <a:buClr>
                <a:schemeClr val="dk1"/>
              </a:buClr>
              <a:buSzPts val="1665"/>
              <a:buNone/>
            </a:pPr>
            <a:endParaRPr sz="1665"/>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5"/>
        <p:cNvGrpSpPr/>
        <p:nvPr/>
      </p:nvGrpSpPr>
      <p:grpSpPr>
        <a:xfrm>
          <a:off x="0" y="0"/>
          <a:ext cx="0" cy="0"/>
          <a:chOff x="0" y="0"/>
          <a:chExt cx="0" cy="0"/>
        </a:xfrm>
      </p:grpSpPr>
      <p:sp>
        <p:nvSpPr>
          <p:cNvPr id="1056" name="Google Shape;1056;p9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57" name="Google Shape;1057;p97"/>
          <p:cNvSpPr txBox="1">
            <a:spLocks noGrp="1"/>
          </p:cNvSpPr>
          <p:nvPr>
            <p:ph type="ctrTitle"/>
          </p:nvPr>
        </p:nvSpPr>
        <p:spPr>
          <a:xfrm>
            <a:off x="838199" y="4525347"/>
            <a:ext cx="6801300" cy="17373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6000"/>
              <a:buFont typeface="Calibri"/>
              <a:buNone/>
            </a:pPr>
            <a:r>
              <a:rPr lang="en-US" sz="6000"/>
              <a:t>Racialized Video Game Culture</a:t>
            </a:r>
            <a:endParaRPr/>
          </a:p>
        </p:txBody>
      </p:sp>
      <p:sp>
        <p:nvSpPr>
          <p:cNvPr id="1058" name="Google Shape;1058;p97"/>
          <p:cNvSpPr txBox="1">
            <a:spLocks noGrp="1"/>
          </p:cNvSpPr>
          <p:nvPr>
            <p:ph type="subTitle" idx="1"/>
          </p:nvPr>
        </p:nvSpPr>
        <p:spPr>
          <a:xfrm>
            <a:off x="7961258" y="4525347"/>
            <a:ext cx="3258600" cy="173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None/>
            </a:pPr>
            <a:endParaRPr/>
          </a:p>
        </p:txBody>
      </p:sp>
      <p:sp>
        <p:nvSpPr>
          <p:cNvPr id="1059" name="Google Shape;1059;p97"/>
          <p:cNvSpPr/>
          <p:nvPr/>
        </p:nvSpPr>
        <p:spPr>
          <a:xfrm>
            <a:off x="588567" y="620480"/>
            <a:ext cx="2243700" cy="22437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60" name="Google Shape;1060;p97"/>
          <p:cNvSpPr/>
          <p:nvPr/>
        </p:nvSpPr>
        <p:spPr>
          <a:xfrm>
            <a:off x="3395001" y="2466604"/>
            <a:ext cx="962400" cy="9624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61" name="Google Shape;1061;p97"/>
          <p:cNvSpPr/>
          <p:nvPr/>
        </p:nvSpPr>
        <p:spPr>
          <a:xfrm>
            <a:off x="5125829" y="2327988"/>
            <a:ext cx="293700" cy="2937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62" name="Google Shape;1062;p97"/>
          <p:cNvSpPr/>
          <p:nvPr/>
        </p:nvSpPr>
        <p:spPr>
          <a:xfrm>
            <a:off x="6492113" y="0"/>
            <a:ext cx="5699887" cy="4059244"/>
          </a:xfrm>
          <a:custGeom>
            <a:avLst/>
            <a:gdLst/>
            <a:ahLst/>
            <a:cxnLst/>
            <a:rect l="l" t="t" r="r" b="b"/>
            <a:pathLst>
              <a:path w="5699887" h="4059244" extrusionOk="0">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1063" name="Google Shape;1063;p97"/>
          <p:cNvCxnSpPr/>
          <p:nvPr/>
        </p:nvCxnSpPr>
        <p:spPr>
          <a:xfrm>
            <a:off x="7800392" y="4525347"/>
            <a:ext cx="0" cy="1737300"/>
          </a:xfrm>
          <a:prstGeom prst="straightConnector1">
            <a:avLst/>
          </a:prstGeom>
          <a:noFill/>
          <a:ln w="19050" cap="sq" cmpd="sng">
            <a:solidFill>
              <a:schemeClr val="dk1"/>
            </a:solidFill>
            <a:prstDash val="solid"/>
            <a:miter lim="800000"/>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7"/>
        <p:cNvGrpSpPr/>
        <p:nvPr/>
      </p:nvGrpSpPr>
      <p:grpSpPr>
        <a:xfrm>
          <a:off x="0" y="0"/>
          <a:ext cx="0" cy="0"/>
          <a:chOff x="0" y="0"/>
          <a:chExt cx="0" cy="0"/>
        </a:xfrm>
      </p:grpSpPr>
      <p:sp>
        <p:nvSpPr>
          <p:cNvPr id="1068" name="Google Shape;1068;p98"/>
          <p:cNvSpPr/>
          <p:nvPr/>
        </p:nvSpPr>
        <p:spPr>
          <a:xfrm>
            <a:off x="484096" y="470925"/>
            <a:ext cx="4381009" cy="5892104"/>
          </a:xfrm>
          <a:custGeom>
            <a:avLst/>
            <a:gdLst/>
            <a:ahLst/>
            <a:cxnLst/>
            <a:rect l="l" t="t" r="r" b="b"/>
            <a:pathLst>
              <a:path w="4381009" h="5892104" extrusionOk="0">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69" name="Google Shape;1069;p98"/>
          <p:cNvSpPr txBox="1">
            <a:spLocks noGrp="1"/>
          </p:cNvSpPr>
          <p:nvPr>
            <p:ph type="title"/>
          </p:nvPr>
        </p:nvSpPr>
        <p:spPr>
          <a:xfrm>
            <a:off x="863029" y="1012004"/>
            <a:ext cx="3416100" cy="4795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4400"/>
              <a:buFont typeface="Calibri"/>
              <a:buNone/>
            </a:pPr>
            <a:r>
              <a:rPr lang="en-US" sz="4400">
                <a:solidFill>
                  <a:srgbClr val="FFFFFF"/>
                </a:solidFill>
              </a:rPr>
              <a:t>Overview </a:t>
            </a:r>
            <a:endParaRPr/>
          </a:p>
        </p:txBody>
      </p:sp>
      <p:grpSp>
        <p:nvGrpSpPr>
          <p:cNvPr id="1070" name="Google Shape;1070;p98"/>
          <p:cNvGrpSpPr/>
          <p:nvPr/>
        </p:nvGrpSpPr>
        <p:grpSpPr>
          <a:xfrm>
            <a:off x="5194300" y="471642"/>
            <a:ext cx="6513716" cy="5884049"/>
            <a:chOff x="0" y="718"/>
            <a:chExt cx="6513716" cy="5884049"/>
          </a:xfrm>
        </p:grpSpPr>
        <p:sp>
          <p:nvSpPr>
            <p:cNvPr id="1071" name="Google Shape;1071;p98"/>
            <p:cNvSpPr/>
            <p:nvPr/>
          </p:nvSpPr>
          <p:spPr>
            <a:xfrm>
              <a:off x="0" y="718"/>
              <a:ext cx="6513600" cy="16812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8"/>
            <p:cNvSpPr/>
            <p:nvPr/>
          </p:nvSpPr>
          <p:spPr>
            <a:xfrm>
              <a:off x="508544" y="378974"/>
              <a:ext cx="924600" cy="924600"/>
            </a:xfrm>
            <a:prstGeom prst="rect">
              <a:avLst/>
            </a:prstGeom>
            <a:blipFill rotWithShape="1">
              <a:blip r:embed="rId3"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8"/>
            <p:cNvSpPr/>
            <p:nvPr/>
          </p:nvSpPr>
          <p:spPr>
            <a:xfrm>
              <a:off x="1941716" y="718"/>
              <a:ext cx="4572000" cy="168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8"/>
            <p:cNvSpPr txBox="1"/>
            <p:nvPr/>
          </p:nvSpPr>
          <p:spPr>
            <a:xfrm>
              <a:off x="1941716" y="718"/>
              <a:ext cx="4572000" cy="1681200"/>
            </a:xfrm>
            <a:prstGeom prst="rect">
              <a:avLst/>
            </a:prstGeom>
            <a:noFill/>
            <a:ln>
              <a:noFill/>
            </a:ln>
          </p:spPr>
          <p:txBody>
            <a:bodyPr spcFirstLastPara="1" wrap="square" lIns="177900" tIns="177900" rIns="177900" bIns="177900" anchor="ctr" anchorCtr="0">
              <a:noAutofit/>
            </a:bodyPr>
            <a:lstStyle/>
            <a:p>
              <a:pPr marL="0" marR="0" lvl="0" indent="0" algn="l" rtl="0">
                <a:lnSpc>
                  <a:spcPct val="90000"/>
                </a:lnSpc>
                <a:spcBef>
                  <a:spcPts val="0"/>
                </a:spcBef>
                <a:spcAft>
                  <a:spcPts val="0"/>
                </a:spcAft>
                <a:buClr>
                  <a:schemeClr val="dk1"/>
                </a:buClr>
                <a:buSzPts val="2500"/>
                <a:buFont typeface="Calibri"/>
                <a:buNone/>
              </a:pPr>
              <a:r>
                <a:rPr lang="en-US" sz="2500" b="0" i="0" u="none" strike="noStrike" cap="none">
                  <a:solidFill>
                    <a:schemeClr val="dk1"/>
                  </a:solidFill>
                  <a:latin typeface="Calibri"/>
                  <a:ea typeface="Calibri"/>
                  <a:cs typeface="Calibri"/>
                  <a:sym typeface="Calibri"/>
                </a:rPr>
                <a:t>Gaming Industry Demographics </a:t>
              </a:r>
              <a:endParaRPr/>
            </a:p>
          </p:txBody>
        </p:sp>
        <p:sp>
          <p:nvSpPr>
            <p:cNvPr id="1075" name="Google Shape;1075;p98"/>
            <p:cNvSpPr/>
            <p:nvPr/>
          </p:nvSpPr>
          <p:spPr>
            <a:xfrm>
              <a:off x="0" y="2102143"/>
              <a:ext cx="6513600" cy="16812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8"/>
            <p:cNvSpPr/>
            <p:nvPr/>
          </p:nvSpPr>
          <p:spPr>
            <a:xfrm>
              <a:off x="508544" y="2480399"/>
              <a:ext cx="924600" cy="924600"/>
            </a:xfrm>
            <a:prstGeom prst="rect">
              <a:avLst/>
            </a:prstGeom>
            <a:blipFill rotWithShape="1">
              <a:blip r:embed="rId4"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8"/>
            <p:cNvSpPr/>
            <p:nvPr/>
          </p:nvSpPr>
          <p:spPr>
            <a:xfrm>
              <a:off x="1941716" y="2102143"/>
              <a:ext cx="4572000" cy="168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8"/>
            <p:cNvSpPr txBox="1"/>
            <p:nvPr/>
          </p:nvSpPr>
          <p:spPr>
            <a:xfrm>
              <a:off x="1941716" y="2102143"/>
              <a:ext cx="4572000" cy="1681200"/>
            </a:xfrm>
            <a:prstGeom prst="rect">
              <a:avLst/>
            </a:prstGeom>
            <a:noFill/>
            <a:ln>
              <a:noFill/>
            </a:ln>
          </p:spPr>
          <p:txBody>
            <a:bodyPr spcFirstLastPara="1" wrap="square" lIns="177900" tIns="177900" rIns="177900" bIns="177900" anchor="ctr" anchorCtr="0">
              <a:noAutofit/>
            </a:bodyPr>
            <a:lstStyle/>
            <a:p>
              <a:pPr marL="0" marR="0" lvl="0" indent="0" algn="l" rtl="0">
                <a:lnSpc>
                  <a:spcPct val="90000"/>
                </a:lnSpc>
                <a:spcBef>
                  <a:spcPts val="0"/>
                </a:spcBef>
                <a:spcAft>
                  <a:spcPts val="0"/>
                </a:spcAft>
                <a:buClr>
                  <a:schemeClr val="dk1"/>
                </a:buClr>
                <a:buSzPts val="2500"/>
                <a:buFont typeface="Calibri"/>
                <a:buNone/>
              </a:pPr>
              <a:r>
                <a:rPr lang="en-US" sz="2500" b="0" i="0" u="none" strike="noStrike" cap="none">
                  <a:solidFill>
                    <a:schemeClr val="dk1"/>
                  </a:solidFill>
                  <a:latin typeface="Calibri"/>
                  <a:ea typeface="Calibri"/>
                  <a:cs typeface="Calibri"/>
                  <a:sym typeface="Calibri"/>
                </a:rPr>
                <a:t>In-Game Content and Stereotypes </a:t>
              </a:r>
              <a:endParaRPr/>
            </a:p>
          </p:txBody>
        </p:sp>
        <p:sp>
          <p:nvSpPr>
            <p:cNvPr id="1079" name="Google Shape;1079;p98"/>
            <p:cNvSpPr/>
            <p:nvPr/>
          </p:nvSpPr>
          <p:spPr>
            <a:xfrm>
              <a:off x="0" y="4203567"/>
              <a:ext cx="6513600" cy="16812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8"/>
            <p:cNvSpPr/>
            <p:nvPr/>
          </p:nvSpPr>
          <p:spPr>
            <a:xfrm>
              <a:off x="508544" y="4581824"/>
              <a:ext cx="924600" cy="924600"/>
            </a:xfrm>
            <a:prstGeom prst="rect">
              <a:avLst/>
            </a:prstGeom>
            <a:blipFill rotWithShape="1">
              <a:blip r:embed="rId5"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8"/>
            <p:cNvSpPr/>
            <p:nvPr/>
          </p:nvSpPr>
          <p:spPr>
            <a:xfrm>
              <a:off x="1941716" y="4203567"/>
              <a:ext cx="4572000" cy="168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8"/>
            <p:cNvSpPr txBox="1"/>
            <p:nvPr/>
          </p:nvSpPr>
          <p:spPr>
            <a:xfrm>
              <a:off x="1941716" y="4203567"/>
              <a:ext cx="4572000" cy="1681200"/>
            </a:xfrm>
            <a:prstGeom prst="rect">
              <a:avLst/>
            </a:prstGeom>
            <a:noFill/>
            <a:ln>
              <a:noFill/>
            </a:ln>
          </p:spPr>
          <p:txBody>
            <a:bodyPr spcFirstLastPara="1" wrap="square" lIns="177900" tIns="177900" rIns="177900" bIns="177900" anchor="ctr" anchorCtr="0">
              <a:noAutofit/>
            </a:bodyPr>
            <a:lstStyle/>
            <a:p>
              <a:pPr marL="0" marR="0" lvl="0" indent="0" algn="l" rtl="0">
                <a:lnSpc>
                  <a:spcPct val="90000"/>
                </a:lnSpc>
                <a:spcBef>
                  <a:spcPts val="0"/>
                </a:spcBef>
                <a:spcAft>
                  <a:spcPts val="0"/>
                </a:spcAft>
                <a:buClr>
                  <a:schemeClr val="dk1"/>
                </a:buClr>
                <a:buSzPts val="2500"/>
                <a:buFont typeface="Calibri"/>
                <a:buNone/>
              </a:pPr>
              <a:r>
                <a:rPr lang="en-US" sz="2500" b="0" i="0" u="none" strike="noStrike" cap="none">
                  <a:solidFill>
                    <a:schemeClr val="dk1"/>
                  </a:solidFill>
                  <a:latin typeface="Calibri"/>
                  <a:ea typeface="Calibri"/>
                  <a:cs typeface="Calibri"/>
                  <a:sym typeface="Calibri"/>
                </a:rPr>
                <a:t>Player Harassment </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EABAB"/>
        </a:solidFill>
        <a:effectLst/>
      </p:bgPr>
    </p:bg>
    <p:spTree>
      <p:nvGrpSpPr>
        <p:cNvPr id="1" name="Shape 1087"/>
        <p:cNvGrpSpPr/>
        <p:nvPr/>
      </p:nvGrpSpPr>
      <p:grpSpPr>
        <a:xfrm>
          <a:off x="0" y="0"/>
          <a:ext cx="0" cy="0"/>
          <a:chOff x="0" y="0"/>
          <a:chExt cx="0" cy="0"/>
        </a:xfrm>
      </p:grpSpPr>
      <p:pic>
        <p:nvPicPr>
          <p:cNvPr id="1088" name="Google Shape;1088;p99"/>
          <p:cNvPicPr preferRelativeResize="0">
            <a:picLocks noGrp="1"/>
          </p:cNvPicPr>
          <p:nvPr>
            <p:ph type="body" idx="1"/>
          </p:nvPr>
        </p:nvPicPr>
        <p:blipFill rotWithShape="1">
          <a:blip r:embed="rId3">
            <a:alphaModFix/>
          </a:blip>
          <a:srcRect/>
          <a:stretch/>
        </p:blipFill>
        <p:spPr>
          <a:xfrm>
            <a:off x="1334404" y="643466"/>
            <a:ext cx="9523200" cy="5571000"/>
          </a:xfrm>
          <a:prstGeom prst="rect">
            <a:avLst/>
          </a:prstGeom>
          <a:noFill/>
          <a:ln>
            <a:noFill/>
          </a:ln>
        </p:spPr>
      </p:pic>
      <p:sp>
        <p:nvSpPr>
          <p:cNvPr id="1089" name="Google Shape;1089;p99"/>
          <p:cNvSpPr/>
          <p:nvPr/>
        </p:nvSpPr>
        <p:spPr>
          <a:xfrm>
            <a:off x="6095999" y="6214533"/>
            <a:ext cx="60960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0" i="0" u="none" strike="noStrike" cap="none">
                <a:solidFill>
                  <a:schemeClr val="dk1"/>
                </a:solidFill>
                <a:latin typeface="Calibri"/>
                <a:ea typeface="Calibri"/>
                <a:cs typeface="Calibri"/>
                <a:sym typeface="Calibri"/>
              </a:rPr>
              <a:t>*Adapted from International Game Developers Association’s Developer Satisfaction Survey</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**Adapted from PEW Research Center’s Gaming and Gamers Report </a:t>
            </a:r>
            <a:endParaRPr/>
          </a:p>
        </p:txBody>
      </p:sp>
      <p:sp>
        <p:nvSpPr>
          <p:cNvPr id="1090" name="Google Shape;1090;p99"/>
          <p:cNvSpPr txBox="1"/>
          <p:nvPr/>
        </p:nvSpPr>
        <p:spPr>
          <a:xfrm>
            <a:off x="3934047" y="5773480"/>
            <a:ext cx="248700" cy="246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a:t>
            </a:r>
            <a:endParaRPr/>
          </a:p>
        </p:txBody>
      </p:sp>
      <p:sp>
        <p:nvSpPr>
          <p:cNvPr id="1091" name="Google Shape;1091;p99"/>
          <p:cNvSpPr txBox="1"/>
          <p:nvPr/>
        </p:nvSpPr>
        <p:spPr>
          <a:xfrm>
            <a:off x="6897023" y="5770839"/>
            <a:ext cx="312900" cy="246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a:t>
            </a:r>
            <a:endParaRPr/>
          </a:p>
        </p:txBody>
      </p:sp>
      <p:sp>
        <p:nvSpPr>
          <p:cNvPr id="1092" name="Google Shape;1092;p99"/>
          <p:cNvSpPr/>
          <p:nvPr/>
        </p:nvSpPr>
        <p:spPr>
          <a:xfrm>
            <a:off x="9924119" y="5753407"/>
            <a:ext cx="312900" cy="246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EABAB"/>
        </a:solidFill>
        <a:effectLst/>
      </p:bgPr>
    </p:bg>
    <p:spTree>
      <p:nvGrpSpPr>
        <p:cNvPr id="1" name="Shape 1096"/>
        <p:cNvGrpSpPr/>
        <p:nvPr/>
      </p:nvGrpSpPr>
      <p:grpSpPr>
        <a:xfrm>
          <a:off x="0" y="0"/>
          <a:ext cx="0" cy="0"/>
          <a:chOff x="0" y="0"/>
          <a:chExt cx="0" cy="0"/>
        </a:xfrm>
      </p:grpSpPr>
      <p:pic>
        <p:nvPicPr>
          <p:cNvPr id="1097" name="Google Shape;1097;p100"/>
          <p:cNvPicPr preferRelativeResize="0">
            <a:picLocks noGrp="1"/>
          </p:cNvPicPr>
          <p:nvPr>
            <p:ph type="body" idx="1"/>
          </p:nvPr>
        </p:nvPicPr>
        <p:blipFill rotWithShape="1">
          <a:blip r:embed="rId3">
            <a:alphaModFix/>
          </a:blip>
          <a:srcRect/>
          <a:stretch/>
        </p:blipFill>
        <p:spPr>
          <a:xfrm>
            <a:off x="1334404" y="643466"/>
            <a:ext cx="9523200" cy="5571000"/>
          </a:xfrm>
          <a:prstGeom prst="rect">
            <a:avLst/>
          </a:prstGeom>
          <a:noFill/>
          <a:ln>
            <a:noFill/>
          </a:ln>
        </p:spPr>
      </p:pic>
      <p:sp>
        <p:nvSpPr>
          <p:cNvPr id="1098" name="Google Shape;1098;p100"/>
          <p:cNvSpPr txBox="1"/>
          <p:nvPr/>
        </p:nvSpPr>
        <p:spPr>
          <a:xfrm>
            <a:off x="5713763" y="6214533"/>
            <a:ext cx="51438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Taken from New Media and Society’s “</a:t>
            </a:r>
            <a:r>
              <a:rPr lang="en-US" sz="1000" i="1">
                <a:solidFill>
                  <a:schemeClr val="dk1"/>
                </a:solidFill>
                <a:latin typeface="Calibri"/>
                <a:ea typeface="Calibri"/>
                <a:cs typeface="Calibri"/>
                <a:sym typeface="Calibri"/>
              </a:rPr>
              <a:t>The virtual census: representations of gender, race and age in video games</a:t>
            </a:r>
            <a:r>
              <a:rPr lang="en-US" sz="1000">
                <a:solidFill>
                  <a:schemeClr val="dk1"/>
                </a:solidFill>
                <a:latin typeface="Calibri"/>
                <a:ea typeface="Calibri"/>
                <a:cs typeface="Calibri"/>
                <a:sym typeface="Calibri"/>
              </a:rPr>
              <a: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2"/>
        <p:cNvGrpSpPr/>
        <p:nvPr/>
      </p:nvGrpSpPr>
      <p:grpSpPr>
        <a:xfrm>
          <a:off x="0" y="0"/>
          <a:ext cx="0" cy="0"/>
          <a:chOff x="0" y="0"/>
          <a:chExt cx="0" cy="0"/>
        </a:xfrm>
      </p:grpSpPr>
      <p:sp>
        <p:nvSpPr>
          <p:cNvPr id="1103" name="Google Shape;1103;p101"/>
          <p:cNvSpPr/>
          <p:nvPr/>
        </p:nvSpPr>
        <p:spPr>
          <a:xfrm>
            <a:off x="336884" y="321177"/>
            <a:ext cx="4332300" cy="6179700"/>
          </a:xfrm>
          <a:prstGeom prst="rect">
            <a:avLst/>
          </a:prstGeom>
          <a:solidFill>
            <a:srgbClr val="404040">
              <a:alpha val="89800"/>
            </a:srgbClr>
          </a:solidFill>
          <a:ln w="127000" cap="sq" cmpd="thinThick">
            <a:solidFill>
              <a:srgbClr val="595959">
                <a:alpha val="8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4" name="Google Shape;1104;p101"/>
          <p:cNvSpPr txBox="1">
            <a:spLocks noGrp="1"/>
          </p:cNvSpPr>
          <p:nvPr>
            <p:ph type="title"/>
          </p:nvPr>
        </p:nvSpPr>
        <p:spPr>
          <a:xfrm>
            <a:off x="674237" y="914400"/>
            <a:ext cx="3657600" cy="28875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4800"/>
              <a:buFont typeface="Calibri"/>
              <a:buNone/>
            </a:pPr>
            <a:r>
              <a:rPr lang="en-US" sz="4800">
                <a:solidFill>
                  <a:srgbClr val="FFFFFF"/>
                </a:solidFill>
                <a:latin typeface="Calibri"/>
                <a:ea typeface="Calibri"/>
                <a:cs typeface="Calibri"/>
                <a:sym typeface="Calibri"/>
              </a:rPr>
              <a:t>Overtly Racist Video Games: Border Patrol</a:t>
            </a:r>
            <a:endParaRPr/>
          </a:p>
        </p:txBody>
      </p:sp>
      <p:cxnSp>
        <p:nvCxnSpPr>
          <p:cNvPr id="1105" name="Google Shape;1105;p101"/>
          <p:cNvCxnSpPr/>
          <p:nvPr/>
        </p:nvCxnSpPr>
        <p:spPr>
          <a:xfrm>
            <a:off x="1191126" y="3910267"/>
            <a:ext cx="2586900" cy="0"/>
          </a:xfrm>
          <a:prstGeom prst="straightConnector1">
            <a:avLst/>
          </a:prstGeom>
          <a:noFill/>
          <a:ln w="22225" cap="flat" cmpd="sng">
            <a:solidFill>
              <a:srgbClr val="D9D9D9"/>
            </a:solidFill>
            <a:prstDash val="solid"/>
            <a:miter lim="800000"/>
            <a:headEnd type="none" w="sm" len="sm"/>
            <a:tailEnd type="none" w="sm" len="sm"/>
          </a:ln>
        </p:spPr>
      </p:cxnSp>
      <p:pic>
        <p:nvPicPr>
          <p:cNvPr id="1106" name="Google Shape;1106;p101"/>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l="12103"/>
          <a:stretch/>
        </p:blipFill>
        <p:spPr>
          <a:xfrm>
            <a:off x="5153822" y="1233424"/>
            <a:ext cx="6553500" cy="4399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0"/>
        <p:cNvGrpSpPr/>
        <p:nvPr/>
      </p:nvGrpSpPr>
      <p:grpSpPr>
        <a:xfrm>
          <a:off x="0" y="0"/>
          <a:ext cx="0" cy="0"/>
          <a:chOff x="0" y="0"/>
          <a:chExt cx="0" cy="0"/>
        </a:xfrm>
      </p:grpSpPr>
      <p:cxnSp>
        <p:nvCxnSpPr>
          <p:cNvPr id="1111" name="Google Shape;1111;p102"/>
          <p:cNvCxnSpPr/>
          <p:nvPr/>
        </p:nvCxnSpPr>
        <p:spPr>
          <a:xfrm>
            <a:off x="4065689" y="477749"/>
            <a:ext cx="0" cy="3657600"/>
          </a:xfrm>
          <a:prstGeom prst="straightConnector1">
            <a:avLst/>
          </a:prstGeom>
          <a:noFill/>
          <a:ln w="101600" cap="flat" cmpd="dbl">
            <a:solidFill>
              <a:srgbClr val="595959"/>
            </a:solidFill>
            <a:prstDash val="solid"/>
            <a:miter lim="800000"/>
            <a:headEnd type="none" w="sm" len="sm"/>
            <a:tailEnd type="none" w="sm" len="sm"/>
          </a:ln>
        </p:spPr>
      </p:cxnSp>
      <p:sp>
        <p:nvSpPr>
          <p:cNvPr id="1112" name="Google Shape;1112;p102"/>
          <p:cNvSpPr/>
          <p:nvPr/>
        </p:nvSpPr>
        <p:spPr>
          <a:xfrm>
            <a:off x="378068" y="4633546"/>
            <a:ext cx="11438700" cy="1844400"/>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3" name="Google Shape;1113;p102"/>
          <p:cNvSpPr txBox="1">
            <a:spLocks noGrp="1"/>
          </p:cNvSpPr>
          <p:nvPr>
            <p:ph type="title"/>
          </p:nvPr>
        </p:nvSpPr>
        <p:spPr>
          <a:xfrm>
            <a:off x="527538" y="4756638"/>
            <a:ext cx="11139900" cy="930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Watch Dogs </a:t>
            </a:r>
            <a:endParaRPr/>
          </a:p>
        </p:txBody>
      </p:sp>
      <p:sp>
        <p:nvSpPr>
          <p:cNvPr id="1114" name="Google Shape;1114;p102"/>
          <p:cNvSpPr txBox="1">
            <a:spLocks noGrp="1"/>
          </p:cNvSpPr>
          <p:nvPr>
            <p:ph type="body" idx="1"/>
          </p:nvPr>
        </p:nvSpPr>
        <p:spPr>
          <a:xfrm>
            <a:off x="1339362" y="5815698"/>
            <a:ext cx="9144000" cy="420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E7E6E6"/>
              </a:buClr>
              <a:buSzPts val="2000"/>
              <a:buNone/>
            </a:pPr>
            <a:r>
              <a:rPr lang="en-US" sz="2000">
                <a:solidFill>
                  <a:srgbClr val="E7E6E6"/>
                </a:solidFill>
                <a:latin typeface="Calibri"/>
                <a:ea typeface="Calibri"/>
                <a:cs typeface="Calibri"/>
                <a:sym typeface="Calibri"/>
              </a:rPr>
              <a:t>Subtle Racial </a:t>
            </a:r>
            <a:r>
              <a:rPr lang="en-US" sz="2000">
                <a:solidFill>
                  <a:srgbClr val="E7E6E6"/>
                </a:solidFill>
              </a:rPr>
              <a:t>S</a:t>
            </a:r>
            <a:r>
              <a:rPr lang="en-US" sz="2000">
                <a:solidFill>
                  <a:srgbClr val="E7E6E6"/>
                </a:solidFill>
                <a:latin typeface="Calibri"/>
                <a:ea typeface="Calibri"/>
                <a:cs typeface="Calibri"/>
                <a:sym typeface="Calibri"/>
              </a:rPr>
              <a:t>tereotypes </a:t>
            </a:r>
            <a:endParaRPr/>
          </a:p>
        </p:txBody>
      </p:sp>
      <p:pic>
        <p:nvPicPr>
          <p:cNvPr id="1115" name="Google Shape;1115;p102"/>
          <p:cNvPicPr preferRelativeResize="0"/>
          <p:nvPr/>
        </p:nvPicPr>
        <p:blipFill rotWithShape="1">
          <a:blip r:embed="rId3">
            <a:alphaModFix/>
          </a:blip>
          <a:srcRect/>
          <a:stretch/>
        </p:blipFill>
        <p:spPr>
          <a:xfrm>
            <a:off x="787102" y="307731"/>
            <a:ext cx="2491485" cy="3997637"/>
          </a:xfrm>
          <a:prstGeom prst="rect">
            <a:avLst/>
          </a:prstGeom>
          <a:noFill/>
          <a:ln>
            <a:noFill/>
          </a:ln>
        </p:spPr>
      </p:pic>
      <p:pic>
        <p:nvPicPr>
          <p:cNvPr id="1116" name="Google Shape;1116;p10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23265" y="307731"/>
            <a:ext cx="2958251" cy="3997637"/>
          </a:xfrm>
          <a:prstGeom prst="rect">
            <a:avLst/>
          </a:prstGeom>
          <a:noFill/>
          <a:ln>
            <a:noFill/>
          </a:ln>
        </p:spPr>
      </p:pic>
      <p:cxnSp>
        <p:nvCxnSpPr>
          <p:cNvPr id="1117" name="Google Shape;1117;p102"/>
          <p:cNvCxnSpPr/>
          <p:nvPr/>
        </p:nvCxnSpPr>
        <p:spPr>
          <a:xfrm>
            <a:off x="8153400" y="477749"/>
            <a:ext cx="0" cy="3657600"/>
          </a:xfrm>
          <a:prstGeom prst="straightConnector1">
            <a:avLst/>
          </a:prstGeom>
          <a:noFill/>
          <a:ln w="101600" cap="flat" cmpd="dbl">
            <a:solidFill>
              <a:srgbClr val="595959"/>
            </a:solidFill>
            <a:prstDash val="solid"/>
            <a:miter lim="800000"/>
            <a:headEnd type="none" w="sm" len="sm"/>
            <a:tailEnd type="none" w="sm" len="sm"/>
          </a:ln>
        </p:spPr>
      </p:cxnSp>
      <p:pic>
        <p:nvPicPr>
          <p:cNvPr id="1118" name="Google Shape;1118;p102"/>
          <p:cNvPicPr preferRelativeResize="0"/>
          <p:nvPr/>
        </p:nvPicPr>
        <p:blipFill rotWithShape="1">
          <a:blip r:embed="rId5">
            <a:alphaModFix/>
          </a:blip>
          <a:srcRect/>
          <a:stretch/>
        </p:blipFill>
        <p:spPr>
          <a:xfrm>
            <a:off x="9028125" y="330045"/>
            <a:ext cx="2267116" cy="3997637"/>
          </a:xfrm>
          <a:prstGeom prst="rect">
            <a:avLst/>
          </a:prstGeom>
          <a:noFill/>
          <a:ln>
            <a:noFill/>
          </a:ln>
        </p:spPr>
      </p:pic>
      <p:cxnSp>
        <p:nvCxnSpPr>
          <p:cNvPr id="1119" name="Google Shape;1119;p102"/>
          <p:cNvCxnSpPr/>
          <p:nvPr/>
        </p:nvCxnSpPr>
        <p:spPr>
          <a:xfrm>
            <a:off x="2209800" y="5738691"/>
            <a:ext cx="7772400" cy="0"/>
          </a:xfrm>
          <a:prstGeom prst="straightConnector1">
            <a:avLst/>
          </a:prstGeom>
          <a:noFill/>
          <a:ln w="22225" cap="flat" cmpd="sng">
            <a:solidFill>
              <a:srgbClr val="D9D9D9"/>
            </a:solidFill>
            <a:prstDash val="solid"/>
            <a:miter lim="800000"/>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3"/>
        <p:cNvGrpSpPr/>
        <p:nvPr/>
      </p:nvGrpSpPr>
      <p:grpSpPr>
        <a:xfrm>
          <a:off x="0" y="0"/>
          <a:ext cx="0" cy="0"/>
          <a:chOff x="0" y="0"/>
          <a:chExt cx="0" cy="0"/>
        </a:xfrm>
      </p:grpSpPr>
      <p:sp>
        <p:nvSpPr>
          <p:cNvPr id="1124" name="Google Shape;1124;p103"/>
          <p:cNvSpPr/>
          <p:nvPr/>
        </p:nvSpPr>
        <p:spPr>
          <a:xfrm>
            <a:off x="0" y="0"/>
            <a:ext cx="4654200" cy="68580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5" name="Google Shape;1125;p103"/>
          <p:cNvSpPr txBox="1">
            <a:spLocks noGrp="1"/>
          </p:cNvSpPr>
          <p:nvPr>
            <p:ph type="title"/>
          </p:nvPr>
        </p:nvSpPr>
        <p:spPr>
          <a:xfrm>
            <a:off x="643468" y="623392"/>
            <a:ext cx="3363900" cy="1607100"/>
          </a:xfrm>
          <a:prstGeom prst="rect">
            <a:avLst/>
          </a:prstGeom>
          <a:no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Calibri"/>
              <a:buNone/>
            </a:pPr>
            <a:r>
              <a:rPr lang="en-US" sz="2800"/>
              <a:t>Player Harassment: Terence Miller </a:t>
            </a:r>
            <a:endParaRPr/>
          </a:p>
        </p:txBody>
      </p:sp>
      <p:sp>
        <p:nvSpPr>
          <p:cNvPr id="1126" name="Google Shape;1126;p103"/>
          <p:cNvSpPr txBox="1">
            <a:spLocks noGrp="1"/>
          </p:cNvSpPr>
          <p:nvPr>
            <p:ph type="body" idx="1"/>
          </p:nvPr>
        </p:nvSpPr>
        <p:spPr>
          <a:xfrm>
            <a:off x="643468" y="2638043"/>
            <a:ext cx="3363900" cy="34155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2000"/>
              <a:buChar char="•"/>
            </a:pPr>
            <a:r>
              <a:rPr lang="en-US" sz="2000"/>
              <a:t>Miller, an African-American Hearthstone gamer, made it to the finals of DreamHack, a live-streamed competition in Austin Texas.</a:t>
            </a:r>
            <a:endParaRPr/>
          </a:p>
          <a:p>
            <a:pPr marL="228600" lvl="0" indent="-228600" algn="l" rtl="0">
              <a:lnSpc>
                <a:spcPct val="90000"/>
              </a:lnSpc>
              <a:spcBef>
                <a:spcPts val="1000"/>
              </a:spcBef>
              <a:spcAft>
                <a:spcPts val="0"/>
              </a:spcAft>
              <a:buClr>
                <a:schemeClr val="lt1"/>
              </a:buClr>
              <a:buSzPts val="2000"/>
              <a:buChar char="•"/>
            </a:pPr>
            <a:r>
              <a:rPr lang="en-US" sz="2000"/>
              <a:t>During the live stream he was subjected to so much racism in the comments section that the moderators couldn’t keep up.</a:t>
            </a:r>
            <a:endParaRPr/>
          </a:p>
          <a:p>
            <a:pPr marL="228600" lvl="0" indent="-101600" algn="l" rtl="0">
              <a:lnSpc>
                <a:spcPct val="90000"/>
              </a:lnSpc>
              <a:spcBef>
                <a:spcPts val="1000"/>
              </a:spcBef>
              <a:spcAft>
                <a:spcPts val="0"/>
              </a:spcAft>
              <a:buClr>
                <a:schemeClr val="lt1"/>
              </a:buClr>
              <a:buSzPts val="2000"/>
              <a:buNone/>
            </a:pPr>
            <a:endParaRPr sz="2000"/>
          </a:p>
          <a:p>
            <a:pPr marL="228600" lvl="0" indent="-101600" algn="l" rtl="0">
              <a:lnSpc>
                <a:spcPct val="90000"/>
              </a:lnSpc>
              <a:spcBef>
                <a:spcPts val="1000"/>
              </a:spcBef>
              <a:spcAft>
                <a:spcPts val="0"/>
              </a:spcAft>
              <a:buClr>
                <a:schemeClr val="lt1"/>
              </a:buClr>
              <a:buSzPts val="2000"/>
              <a:buNone/>
            </a:pPr>
            <a:endParaRPr sz="2000"/>
          </a:p>
        </p:txBody>
      </p:sp>
      <p:pic>
        <p:nvPicPr>
          <p:cNvPr id="1127" name="Google Shape;1127;p10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97763" y="1529833"/>
            <a:ext cx="6250769" cy="363746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1131"/>
        <p:cNvGrpSpPr/>
        <p:nvPr/>
      </p:nvGrpSpPr>
      <p:grpSpPr>
        <a:xfrm>
          <a:off x="0" y="0"/>
          <a:ext cx="0" cy="0"/>
          <a:chOff x="0" y="0"/>
          <a:chExt cx="0" cy="0"/>
        </a:xfrm>
      </p:grpSpPr>
      <p:sp>
        <p:nvSpPr>
          <p:cNvPr id="1132" name="Google Shape;1132;p104"/>
          <p:cNvSpPr/>
          <p:nvPr/>
        </p:nvSpPr>
        <p:spPr>
          <a:xfrm>
            <a:off x="5913121" y="-2"/>
            <a:ext cx="6278879" cy="6858002"/>
          </a:xfrm>
          <a:custGeom>
            <a:avLst/>
            <a:gdLst/>
            <a:ahLst/>
            <a:cxnLst/>
            <a:rect l="l" t="t" r="r" b="b"/>
            <a:pathLst>
              <a:path w="6278879" h="6858002" extrusionOk="0">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rgbClr val="262626">
              <a:alpha val="698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33" name="Google Shape;1133;p104"/>
          <p:cNvSpPr txBox="1">
            <a:spLocks noGrp="1"/>
          </p:cNvSpPr>
          <p:nvPr>
            <p:ph type="title"/>
          </p:nvPr>
        </p:nvSpPr>
        <p:spPr>
          <a:xfrm>
            <a:off x="655320" y="365125"/>
            <a:ext cx="9013200" cy="1623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4000"/>
              <a:buFont typeface="Calibri"/>
              <a:buNone/>
            </a:pPr>
            <a:r>
              <a:rPr lang="en-US" sz="4000"/>
              <a:t>Blizzard’s Response</a:t>
            </a:r>
            <a:endParaRPr/>
          </a:p>
        </p:txBody>
      </p:sp>
      <p:cxnSp>
        <p:nvCxnSpPr>
          <p:cNvPr id="1134" name="Google Shape;1134;p104"/>
          <p:cNvCxnSpPr/>
          <p:nvPr/>
        </p:nvCxnSpPr>
        <p:spPr>
          <a:xfrm>
            <a:off x="763661" y="2316480"/>
            <a:ext cx="8229600" cy="0"/>
          </a:xfrm>
          <a:prstGeom prst="straightConnector1">
            <a:avLst/>
          </a:prstGeom>
          <a:noFill/>
          <a:ln w="19050" cap="sq" cmpd="sng">
            <a:solidFill>
              <a:schemeClr val="lt1"/>
            </a:solidFill>
            <a:prstDash val="solid"/>
            <a:miter lim="800000"/>
            <a:headEnd type="none" w="sm" len="sm"/>
            <a:tailEnd type="none" w="sm" len="sm"/>
          </a:ln>
        </p:spPr>
      </p:cxnSp>
      <p:sp>
        <p:nvSpPr>
          <p:cNvPr id="1135" name="Google Shape;1135;p104"/>
          <p:cNvSpPr txBox="1">
            <a:spLocks noGrp="1"/>
          </p:cNvSpPr>
          <p:nvPr>
            <p:ph type="body" idx="1"/>
          </p:nvPr>
        </p:nvSpPr>
        <p:spPr>
          <a:xfrm>
            <a:off x="655320" y="2644518"/>
            <a:ext cx="9013200" cy="35277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2000"/>
              <a:buChar char="•"/>
            </a:pPr>
            <a:r>
              <a:rPr lang="en-US" sz="2000"/>
              <a:t>As it currently stands, Twitch leaves almost all moderation to the people running the channels. They offer tools that can help censor certain words or even give users “time-outs”. </a:t>
            </a:r>
            <a:endParaRPr/>
          </a:p>
          <a:p>
            <a:pPr marL="228600" lvl="0" indent="-228600" algn="l" rtl="0">
              <a:lnSpc>
                <a:spcPct val="90000"/>
              </a:lnSpc>
              <a:spcBef>
                <a:spcPts val="1000"/>
              </a:spcBef>
              <a:spcAft>
                <a:spcPts val="0"/>
              </a:spcAft>
              <a:buClr>
                <a:schemeClr val="lt1"/>
              </a:buClr>
              <a:buSzPts val="2000"/>
              <a:buChar char="•"/>
            </a:pPr>
            <a:r>
              <a:rPr lang="en-US" sz="2000"/>
              <a:t>Although seemingly useful, these measures can easily be circumvented.</a:t>
            </a:r>
            <a:endParaRPr/>
          </a:p>
          <a:p>
            <a:pPr marL="228600" lvl="0" indent="-228600" algn="l" rtl="0">
              <a:lnSpc>
                <a:spcPct val="90000"/>
              </a:lnSpc>
              <a:spcBef>
                <a:spcPts val="1000"/>
              </a:spcBef>
              <a:spcAft>
                <a:spcPts val="0"/>
              </a:spcAft>
              <a:buClr>
                <a:schemeClr val="lt1"/>
              </a:buClr>
              <a:buSzPts val="2000"/>
              <a:buChar char="•"/>
            </a:pPr>
            <a:r>
              <a:rPr lang="en-US" sz="2000"/>
              <a:t>Following the Miller incident, Blizzard’s president stated the following: </a:t>
            </a:r>
            <a:endParaRPr/>
          </a:p>
          <a:p>
            <a:pPr marL="228600" lvl="0" indent="-228600" algn="l" rtl="0">
              <a:lnSpc>
                <a:spcPct val="90000"/>
              </a:lnSpc>
              <a:spcBef>
                <a:spcPts val="1000"/>
              </a:spcBef>
              <a:spcAft>
                <a:spcPts val="0"/>
              </a:spcAft>
              <a:buClr>
                <a:schemeClr val="lt1"/>
              </a:buClr>
              <a:buSzPts val="2000"/>
              <a:buChar char="•"/>
            </a:pPr>
            <a:r>
              <a:rPr lang="en-US" sz="2000"/>
              <a:t>“we're investigating a pilot program that Twitch has in the works to streamline moderation and combat ban evasion. We're also updating our esports tournament partner policies with a stronger system of checks, balances, and repercussions to provide a better chat experience around our content.”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1139"/>
        <p:cNvGrpSpPr/>
        <p:nvPr/>
      </p:nvGrpSpPr>
      <p:grpSpPr>
        <a:xfrm>
          <a:off x="0" y="0"/>
          <a:ext cx="0" cy="0"/>
          <a:chOff x="0" y="0"/>
          <a:chExt cx="0" cy="0"/>
        </a:xfrm>
      </p:grpSpPr>
      <p:sp>
        <p:nvSpPr>
          <p:cNvPr id="1140" name="Google Shape;1140;p105"/>
          <p:cNvSpPr/>
          <p:nvPr/>
        </p:nvSpPr>
        <p:spPr>
          <a:xfrm>
            <a:off x="5913121" y="-2"/>
            <a:ext cx="6278879" cy="6858002"/>
          </a:xfrm>
          <a:custGeom>
            <a:avLst/>
            <a:gdLst/>
            <a:ahLst/>
            <a:cxnLst/>
            <a:rect l="l" t="t" r="r" b="b"/>
            <a:pathLst>
              <a:path w="6278879" h="6858002" extrusionOk="0">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rgbClr val="262626">
              <a:alpha val="698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41" name="Google Shape;1141;p105"/>
          <p:cNvSpPr txBox="1">
            <a:spLocks noGrp="1"/>
          </p:cNvSpPr>
          <p:nvPr>
            <p:ph type="title"/>
          </p:nvPr>
        </p:nvSpPr>
        <p:spPr>
          <a:xfrm>
            <a:off x="655320" y="365125"/>
            <a:ext cx="9013200" cy="1623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4000"/>
              <a:buFont typeface="Calibri"/>
              <a:buNone/>
            </a:pPr>
            <a:r>
              <a:rPr lang="en-US" sz="4000"/>
              <a:t>Xbox’s Approach </a:t>
            </a:r>
            <a:endParaRPr/>
          </a:p>
        </p:txBody>
      </p:sp>
      <p:cxnSp>
        <p:nvCxnSpPr>
          <p:cNvPr id="1142" name="Google Shape;1142;p105"/>
          <p:cNvCxnSpPr/>
          <p:nvPr/>
        </p:nvCxnSpPr>
        <p:spPr>
          <a:xfrm>
            <a:off x="763661" y="2316480"/>
            <a:ext cx="8229600" cy="0"/>
          </a:xfrm>
          <a:prstGeom prst="straightConnector1">
            <a:avLst/>
          </a:prstGeom>
          <a:noFill/>
          <a:ln w="19050" cap="sq" cmpd="sng">
            <a:solidFill>
              <a:schemeClr val="lt1"/>
            </a:solidFill>
            <a:prstDash val="solid"/>
            <a:miter lim="800000"/>
            <a:headEnd type="none" w="sm" len="sm"/>
            <a:tailEnd type="none" w="sm" len="sm"/>
          </a:ln>
        </p:spPr>
      </p:cxnSp>
      <p:sp>
        <p:nvSpPr>
          <p:cNvPr id="1143" name="Google Shape;1143;p105"/>
          <p:cNvSpPr txBox="1">
            <a:spLocks noGrp="1"/>
          </p:cNvSpPr>
          <p:nvPr>
            <p:ph type="body" idx="1"/>
          </p:nvPr>
        </p:nvSpPr>
        <p:spPr>
          <a:xfrm>
            <a:off x="655320" y="2644518"/>
            <a:ext cx="9013200" cy="33273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2000"/>
              <a:buChar char="•"/>
            </a:pPr>
            <a:r>
              <a:rPr lang="en-US" sz="2000"/>
              <a:t>When asked for a comment on Xbox live becoming a “racist and toxic environment for players of color” their response referenced their code of conduct and encouraged users to report abuse.</a:t>
            </a:r>
            <a:endParaRPr/>
          </a:p>
          <a:p>
            <a:pPr marL="228600" lvl="0" indent="-228600" algn="l" rtl="0">
              <a:lnSpc>
                <a:spcPct val="90000"/>
              </a:lnSpc>
              <a:spcBef>
                <a:spcPts val="1000"/>
              </a:spcBef>
              <a:spcAft>
                <a:spcPts val="0"/>
              </a:spcAft>
              <a:buClr>
                <a:schemeClr val="lt1"/>
              </a:buClr>
              <a:buSzPts val="2000"/>
              <a:buChar char="•"/>
            </a:pPr>
            <a:r>
              <a:rPr lang="en-US" sz="2000"/>
              <a:t>This is essentially a self-policing model in which the players are responsible for policing and reporting one another.</a:t>
            </a:r>
            <a:endParaRPr/>
          </a:p>
          <a:p>
            <a:pPr marL="228600" lvl="0" indent="-101600" algn="l" rtl="0">
              <a:lnSpc>
                <a:spcPct val="90000"/>
              </a:lnSpc>
              <a:spcBef>
                <a:spcPts val="1000"/>
              </a:spcBef>
              <a:spcAft>
                <a:spcPts val="0"/>
              </a:spcAft>
              <a:buClr>
                <a:schemeClr val="lt1"/>
              </a:buClr>
              <a:buSzPts val="2000"/>
              <a:buNone/>
            </a:pPr>
            <a:endParaRPr sz="2000"/>
          </a:p>
          <a:p>
            <a:pPr marL="228600" lvl="0" indent="-228600" algn="l" rtl="0">
              <a:lnSpc>
                <a:spcPct val="90000"/>
              </a:lnSpc>
              <a:spcBef>
                <a:spcPts val="1000"/>
              </a:spcBef>
              <a:spcAft>
                <a:spcPts val="0"/>
              </a:spcAft>
              <a:buClr>
                <a:schemeClr val="lt1"/>
              </a:buClr>
              <a:buSzPts val="2000"/>
              <a:buChar char="•"/>
            </a:pPr>
            <a:r>
              <a:rPr lang="en-US" sz="2000"/>
              <a:t>Question: Should Xbox and other gaming systems take a more involved role in the policing of their users?</a:t>
            </a:r>
            <a:endParaRPr/>
          </a:p>
          <a:p>
            <a:pPr marL="228600" lvl="0" indent="-101600" algn="l" rtl="0">
              <a:lnSpc>
                <a:spcPct val="90000"/>
              </a:lnSpc>
              <a:spcBef>
                <a:spcPts val="1000"/>
              </a:spcBef>
              <a:spcAft>
                <a:spcPts val="0"/>
              </a:spcAft>
              <a:buClr>
                <a:schemeClr val="lt1"/>
              </a:buClr>
              <a:buSzPts val="2000"/>
              <a:buNone/>
            </a:pP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79"/>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3F3F3F"/>
              </a:buClr>
              <a:buSzPts val="4000"/>
              <a:buFont typeface="Avenir"/>
              <a:buNone/>
            </a:pPr>
            <a:r>
              <a:rPr lang="en-US" sz="4000" b="1"/>
              <a:t>Harassment in Gaming: A Pervasive Problem</a:t>
            </a:r>
            <a:endParaRPr/>
          </a:p>
        </p:txBody>
      </p:sp>
      <p:sp>
        <p:nvSpPr>
          <p:cNvPr id="910" name="Google Shape;910;p79"/>
          <p:cNvSpPr txBox="1">
            <a:spLocks noGrp="1"/>
          </p:cNvSpPr>
          <p:nvPr>
            <p:ph type="body" idx="1"/>
          </p:nvPr>
        </p:nvSpPr>
        <p:spPr>
          <a:xfrm>
            <a:off x="1097280" y="2108201"/>
            <a:ext cx="10058400" cy="3760800"/>
          </a:xfrm>
          <a:prstGeom prst="rect">
            <a:avLst/>
          </a:prstGeom>
          <a:noFill/>
          <a:ln>
            <a:noFill/>
          </a:ln>
        </p:spPr>
        <p:txBody>
          <a:bodyPr spcFirstLastPara="1" wrap="square" lIns="0" tIns="45700" rIns="0" bIns="45700" anchor="t" anchorCtr="0">
            <a:noAutofit/>
          </a:bodyPr>
          <a:lstStyle/>
          <a:p>
            <a:pPr marL="91440" lvl="0" indent="-127000" algn="l" rtl="0">
              <a:lnSpc>
                <a:spcPct val="110000"/>
              </a:lnSpc>
              <a:spcBef>
                <a:spcPts val="0"/>
              </a:spcBef>
              <a:spcAft>
                <a:spcPts val="0"/>
              </a:spcAft>
              <a:buSzPts val="2000"/>
              <a:buChar char=" "/>
            </a:pPr>
            <a:r>
              <a:rPr lang="en-US"/>
              <a:t>- 74% of study participants harassed while using online gaming platforms. </a:t>
            </a:r>
            <a:endParaRPr/>
          </a:p>
          <a:p>
            <a:pPr marL="91440" lvl="0" indent="-127000" algn="l" rtl="0">
              <a:lnSpc>
                <a:spcPct val="110000"/>
              </a:lnSpc>
              <a:spcBef>
                <a:spcPts val="1400"/>
              </a:spcBef>
              <a:spcAft>
                <a:spcPts val="0"/>
              </a:spcAft>
              <a:buSzPts val="2000"/>
              <a:buChar char=" "/>
            </a:pPr>
            <a:r>
              <a:rPr lang="en-US"/>
              <a:t>- 65% of these participants ‘severely harassed’ -  repeated and consistent threats of physical violence, cyberstalking, etc</a:t>
            </a:r>
            <a:endParaRPr/>
          </a:p>
          <a:p>
            <a:pPr marL="91440" lvl="0" indent="-127000" algn="l" rtl="0">
              <a:lnSpc>
                <a:spcPct val="110000"/>
              </a:lnSpc>
              <a:spcBef>
                <a:spcPts val="1400"/>
              </a:spcBef>
              <a:spcAft>
                <a:spcPts val="0"/>
              </a:spcAft>
              <a:buSzPts val="2000"/>
              <a:buChar char=" "/>
            </a:pPr>
            <a:r>
              <a:rPr lang="en-US"/>
              <a:t>- 29% were ‘doxed’ – had their personal details leaked online by a stranger</a:t>
            </a:r>
            <a:endParaRPr/>
          </a:p>
          <a:p>
            <a:pPr marL="91440" lvl="0" indent="-127000" algn="l" rtl="0">
              <a:lnSpc>
                <a:spcPct val="110000"/>
              </a:lnSpc>
              <a:spcBef>
                <a:spcPts val="1400"/>
              </a:spcBef>
              <a:spcAft>
                <a:spcPts val="0"/>
              </a:spcAft>
              <a:buSzPts val="2000"/>
              <a:buChar char=" "/>
            </a:pPr>
            <a:r>
              <a:rPr lang="en-US"/>
              <a:t>- 40% of women harassed because of their gender alone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1147"/>
        <p:cNvGrpSpPr/>
        <p:nvPr/>
      </p:nvGrpSpPr>
      <p:grpSpPr>
        <a:xfrm>
          <a:off x="0" y="0"/>
          <a:ext cx="0" cy="0"/>
          <a:chOff x="0" y="0"/>
          <a:chExt cx="0" cy="0"/>
        </a:xfrm>
      </p:grpSpPr>
      <p:sp>
        <p:nvSpPr>
          <p:cNvPr id="1148" name="Google Shape;1148;p106"/>
          <p:cNvSpPr txBox="1">
            <a:spLocks noGrp="1"/>
          </p:cNvSpPr>
          <p:nvPr>
            <p:ph type="title"/>
          </p:nvPr>
        </p:nvSpPr>
        <p:spPr>
          <a:xfrm>
            <a:off x="801099" y="1396289"/>
            <a:ext cx="50064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en-US" sz="4400"/>
              <a:t>The Future? </a:t>
            </a:r>
            <a:endParaRPr/>
          </a:p>
        </p:txBody>
      </p:sp>
      <p:sp>
        <p:nvSpPr>
          <p:cNvPr id="1149" name="Google Shape;1149;p106"/>
          <p:cNvSpPr txBox="1">
            <a:spLocks noGrp="1"/>
          </p:cNvSpPr>
          <p:nvPr>
            <p:ph type="body" idx="1"/>
          </p:nvPr>
        </p:nvSpPr>
        <p:spPr>
          <a:xfrm>
            <a:off x="805543" y="2871982"/>
            <a:ext cx="5006400" cy="31818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1800"/>
              <a:buChar char="•"/>
            </a:pPr>
            <a:r>
              <a:rPr lang="en-US" sz="1800"/>
              <a:t>Xbox has announced that they will begin testing text-based filters with voice filters to follow.</a:t>
            </a:r>
            <a:endParaRPr/>
          </a:p>
          <a:p>
            <a:pPr marL="0" lvl="0" indent="0" algn="l" rtl="0">
              <a:lnSpc>
                <a:spcPct val="90000"/>
              </a:lnSpc>
              <a:spcBef>
                <a:spcPts val="1000"/>
              </a:spcBef>
              <a:spcAft>
                <a:spcPts val="0"/>
              </a:spcAft>
              <a:buClr>
                <a:schemeClr val="lt1"/>
              </a:buClr>
              <a:buSzPts val="1800"/>
              <a:buNone/>
            </a:pPr>
            <a:endParaRPr sz="1800"/>
          </a:p>
          <a:p>
            <a:pPr marL="228600" lvl="0" indent="-228600" algn="l" rtl="0">
              <a:lnSpc>
                <a:spcPct val="90000"/>
              </a:lnSpc>
              <a:spcBef>
                <a:spcPts val="1000"/>
              </a:spcBef>
              <a:spcAft>
                <a:spcPts val="0"/>
              </a:spcAft>
              <a:buClr>
                <a:schemeClr val="lt1"/>
              </a:buClr>
              <a:buSzPts val="1800"/>
              <a:buChar char="•"/>
            </a:pPr>
            <a:r>
              <a:rPr lang="en-US" sz="1800"/>
              <a:t>This system will use four tiers of filter sensitivity: friendly, medium, mature, and unfiltered.</a:t>
            </a:r>
            <a:endParaRPr/>
          </a:p>
        </p:txBody>
      </p:sp>
      <p:sp>
        <p:nvSpPr>
          <p:cNvPr id="1150" name="Google Shape;1150;p106"/>
          <p:cNvSpPr/>
          <p:nvPr/>
        </p:nvSpPr>
        <p:spPr>
          <a:xfrm>
            <a:off x="6019218"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151" name="Google Shape;1151;p10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167846" y="10"/>
            <a:ext cx="6024154" cy="6858000"/>
          </a:xfrm>
          <a:custGeom>
            <a:avLst/>
            <a:gdLst/>
            <a:ahLst/>
            <a:cxnLst/>
            <a:rect l="l" t="t" r="r" b="b"/>
            <a:pathLst>
              <a:path w="6024154" h="6858000" extrusionOk="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107"/>
          <p:cNvSpPr txBox="1">
            <a:spLocks noGrp="1"/>
          </p:cNvSpPr>
          <p:nvPr>
            <p:ph type="title"/>
          </p:nvPr>
        </p:nvSpPr>
        <p:spPr>
          <a:xfrm>
            <a:off x="888631" y="2349925"/>
            <a:ext cx="3498900" cy="2456400"/>
          </a:xfrm>
          <a:prstGeom prst="rect">
            <a:avLst/>
          </a:prstGeom>
          <a:noFill/>
          <a:ln>
            <a:noFill/>
          </a:ln>
        </p:spPr>
        <p:txBody>
          <a:bodyPr spcFirstLastPara="1" wrap="square" lIns="228600" tIns="228600" rIns="228600" bIns="228600" anchor="ctr" anchorCtr="0">
            <a:noAutofit/>
          </a:bodyPr>
          <a:lstStyle/>
          <a:p>
            <a:pPr marL="0" lvl="0" indent="0" algn="ctr" rtl="0">
              <a:lnSpc>
                <a:spcPct val="85000"/>
              </a:lnSpc>
              <a:spcBef>
                <a:spcPts val="0"/>
              </a:spcBef>
              <a:spcAft>
                <a:spcPts val="0"/>
              </a:spcAft>
              <a:buClr>
                <a:srgbClr val="FFFEFF"/>
              </a:buClr>
              <a:buSzPts val="4000"/>
              <a:buFont typeface="Calibri"/>
              <a:buNone/>
            </a:pPr>
            <a:r>
              <a:rPr lang="en-US"/>
              <a:t>The Debate</a:t>
            </a:r>
            <a:endParaRPr/>
          </a:p>
        </p:txBody>
      </p:sp>
      <p:sp>
        <p:nvSpPr>
          <p:cNvPr id="1158" name="Google Shape;1158;p107"/>
          <p:cNvSpPr txBox="1"/>
          <p:nvPr/>
        </p:nvSpPr>
        <p:spPr>
          <a:xfrm>
            <a:off x="4917440" y="1402080"/>
            <a:ext cx="6563400" cy="41550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Rockwell"/>
                <a:ea typeface="Rockwell"/>
                <a:cs typeface="Rockwell"/>
                <a:sym typeface="Rockwell"/>
              </a:rPr>
              <a:t>The debate of violence in video games has been ongoing since the 1980s</a:t>
            </a:r>
            <a:endParaRPr/>
          </a:p>
          <a:p>
            <a:pPr marL="742950" marR="0" lvl="1"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Rockwell"/>
                <a:ea typeface="Rockwell"/>
                <a:cs typeface="Rockwell"/>
                <a:sym typeface="Rockwell"/>
              </a:rPr>
              <a:t>Previously associated with;</a:t>
            </a:r>
            <a:endParaRPr/>
          </a:p>
          <a:p>
            <a:pPr marL="1200150" marR="0" lvl="2"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Rockwell"/>
                <a:ea typeface="Rockwell"/>
                <a:cs typeface="Rockwell"/>
                <a:sym typeface="Rockwell"/>
              </a:rPr>
              <a:t>Anti social behaviours</a:t>
            </a:r>
            <a:endParaRPr sz="2400" b="0" i="0" u="none" strike="noStrike" cap="none">
              <a:solidFill>
                <a:schemeClr val="dk1"/>
              </a:solidFill>
              <a:latin typeface="Rockwell"/>
              <a:ea typeface="Rockwell"/>
              <a:cs typeface="Rockwell"/>
              <a:sym typeface="Rockwell"/>
            </a:endParaRPr>
          </a:p>
          <a:p>
            <a:pPr marL="1200150" marR="0" lvl="2"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Rockwell"/>
                <a:ea typeface="Rockwell"/>
                <a:cs typeface="Rockwell"/>
                <a:sym typeface="Rockwell"/>
              </a:rPr>
              <a:t>Diminished vision</a:t>
            </a:r>
            <a:endParaRPr/>
          </a:p>
          <a:p>
            <a:pPr marL="1200150" marR="0" lvl="2"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Rockwell"/>
                <a:ea typeface="Rockwell"/>
                <a:cs typeface="Rockwell"/>
                <a:sym typeface="Rockwell"/>
              </a:rPr>
              <a:t>Limited attention span </a:t>
            </a:r>
            <a:endParaRPr/>
          </a:p>
          <a:p>
            <a:pPr marL="457200" marR="0" lvl="1" indent="0" algn="l" rtl="0">
              <a:spcBef>
                <a:spcPts val="0"/>
              </a:spcBef>
              <a:spcAft>
                <a:spcPts val="0"/>
              </a:spcAft>
              <a:buNone/>
            </a:pPr>
            <a:endParaRPr sz="2400" b="0" i="0" u="none" strike="noStrike" cap="none">
              <a:solidFill>
                <a:schemeClr val="dk1"/>
              </a:solidFill>
              <a:latin typeface="Rockwell"/>
              <a:ea typeface="Rockwell"/>
              <a:cs typeface="Rockwell"/>
              <a:sym typeface="Rockwell"/>
            </a:endParaRPr>
          </a:p>
          <a:p>
            <a:pPr marL="285750" marR="0" lvl="0"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Rockwell"/>
                <a:ea typeface="Rockwell"/>
                <a:cs typeface="Rockwell"/>
                <a:sym typeface="Rockwell"/>
              </a:rPr>
              <a:t>Brought back into the light</a:t>
            </a:r>
            <a:endParaRPr/>
          </a:p>
          <a:p>
            <a:pPr marL="742950" marR="0" lvl="1"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Rockwell"/>
                <a:ea typeface="Rockwell"/>
                <a:cs typeface="Rockwell"/>
                <a:sym typeface="Rockwell"/>
              </a:rPr>
              <a:t>Increased gun violence</a:t>
            </a:r>
            <a:endParaRPr/>
          </a:p>
          <a:p>
            <a:pPr marL="742950" marR="0" lvl="1"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Rockwell"/>
                <a:ea typeface="Rockwell"/>
                <a:cs typeface="Rockwell"/>
                <a:sym typeface="Rockwell"/>
              </a:rPr>
              <a:t>Increased graphic realism </a:t>
            </a:r>
            <a:endParaRPr/>
          </a:p>
          <a:p>
            <a:pPr marL="742950" marR="0" lvl="1" indent="-133350" algn="l" rtl="0">
              <a:spcBef>
                <a:spcPts val="0"/>
              </a:spcBef>
              <a:spcAft>
                <a:spcPts val="0"/>
              </a:spcAft>
              <a:buClr>
                <a:schemeClr val="dk1"/>
              </a:buClr>
              <a:buSzPts val="2400"/>
              <a:buFont typeface="Arial"/>
              <a:buNone/>
            </a:pPr>
            <a:endParaRPr sz="24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2"/>
        <p:cNvGrpSpPr/>
        <p:nvPr/>
      </p:nvGrpSpPr>
      <p:grpSpPr>
        <a:xfrm>
          <a:off x="0" y="0"/>
          <a:ext cx="0" cy="0"/>
          <a:chOff x="0" y="0"/>
          <a:chExt cx="0" cy="0"/>
        </a:xfrm>
      </p:grpSpPr>
      <p:sp>
        <p:nvSpPr>
          <p:cNvPr id="1163" name="Google Shape;1163;p10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ockwell"/>
              <a:ea typeface="Rockwell"/>
              <a:cs typeface="Rockwell"/>
              <a:sym typeface="Rockwell"/>
            </a:endParaRPr>
          </a:p>
        </p:txBody>
      </p:sp>
      <p:grpSp>
        <p:nvGrpSpPr>
          <p:cNvPr id="1164" name="Google Shape;1164;p108"/>
          <p:cNvGrpSpPr/>
          <p:nvPr/>
        </p:nvGrpSpPr>
        <p:grpSpPr>
          <a:xfrm>
            <a:off x="-417513" y="0"/>
            <a:ext cx="12584115" cy="6853238"/>
            <a:chOff x="-417513" y="0"/>
            <a:chExt cx="12584115" cy="6853238"/>
          </a:xfrm>
        </p:grpSpPr>
        <p:sp>
          <p:nvSpPr>
            <p:cNvPr id="1165" name="Google Shape;1165;p108"/>
            <p:cNvSpPr/>
            <p:nvPr/>
          </p:nvSpPr>
          <p:spPr>
            <a:xfrm>
              <a:off x="1306513" y="0"/>
              <a:ext cx="3862388" cy="6843712"/>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accent1">
                  <a:alpha val="20000"/>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Rockwell"/>
                <a:ea typeface="Rockwell"/>
                <a:cs typeface="Rockwell"/>
                <a:sym typeface="Rockwell"/>
              </a:endParaRPr>
            </a:p>
          </p:txBody>
        </p:sp>
        <p:sp>
          <p:nvSpPr>
            <p:cNvPr id="1166" name="Google Shape;1166;p108"/>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accent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08"/>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accent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08"/>
            <p:cNvSpPr/>
            <p:nvPr/>
          </p:nvSpPr>
          <p:spPr>
            <a:xfrm>
              <a:off x="1120775" y="0"/>
              <a:ext cx="3676651" cy="6843712"/>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accent1">
                  <a:alpha val="1765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08"/>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accent1">
                  <a:alpha val="1765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08"/>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accent1">
                  <a:alpha val="17650"/>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08"/>
            <p:cNvSpPr/>
            <p:nvPr/>
          </p:nvSpPr>
          <p:spPr>
            <a:xfrm>
              <a:off x="1001713" y="0"/>
              <a:ext cx="3621089" cy="6843712"/>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accent1">
                  <a:alpha val="149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08"/>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accent1">
                  <a:alpha val="149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08"/>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accent1">
                  <a:alpha val="149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08"/>
            <p:cNvSpPr/>
            <p:nvPr/>
          </p:nvSpPr>
          <p:spPr>
            <a:xfrm>
              <a:off x="1001713" y="0"/>
              <a:ext cx="3244849" cy="6843712"/>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accent1">
                  <a:alpha val="1294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08"/>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accent1">
                  <a:alpha val="1176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08"/>
            <p:cNvSpPr/>
            <p:nvPr/>
          </p:nvSpPr>
          <p:spPr>
            <a:xfrm>
              <a:off x="889000" y="0"/>
              <a:ext cx="3230563" cy="6843712"/>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accent1">
                  <a:alpha val="1294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08"/>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accent1">
                  <a:alpha val="98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08"/>
            <p:cNvSpPr/>
            <p:nvPr/>
          </p:nvSpPr>
          <p:spPr>
            <a:xfrm>
              <a:off x="484188" y="0"/>
              <a:ext cx="3421064" cy="6843712"/>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accent1">
                  <a:alpha val="1176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08"/>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accent1">
                  <a:alpha val="784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08"/>
            <p:cNvSpPr/>
            <p:nvPr/>
          </p:nvSpPr>
          <p:spPr>
            <a:xfrm>
              <a:off x="598488" y="0"/>
              <a:ext cx="2717799" cy="6843712"/>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accent1">
                  <a:alpha val="11760"/>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08"/>
            <p:cNvSpPr/>
            <p:nvPr/>
          </p:nvSpPr>
          <p:spPr>
            <a:xfrm>
              <a:off x="261938" y="0"/>
              <a:ext cx="2944812" cy="6843712"/>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accent1">
                  <a:alpha val="11760"/>
                </a:schemeClr>
              </a:solidFill>
              <a:prstDash val="lg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08"/>
            <p:cNvSpPr/>
            <p:nvPr/>
          </p:nvSpPr>
          <p:spPr>
            <a:xfrm>
              <a:off x="-417513" y="0"/>
              <a:ext cx="2403475" cy="6843712"/>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accent1">
                  <a:alpha val="1098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08"/>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accent1">
                  <a:alpha val="98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08"/>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accent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08"/>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accent1">
                  <a:alpha val="784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86" name="Google Shape;1186;p10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79331" y="3144044"/>
            <a:ext cx="5982496" cy="3699669"/>
          </a:xfrm>
          <a:prstGeom prst="rect">
            <a:avLst/>
          </a:prstGeom>
          <a:noFill/>
          <a:ln>
            <a:noFill/>
          </a:ln>
        </p:spPr>
      </p:pic>
      <p:pic>
        <p:nvPicPr>
          <p:cNvPr id="1187" name="Google Shape;1187;p108"/>
          <p:cNvPicPr preferRelativeResize="0">
            <a:picLocks noGrp="1"/>
          </p:cNvPicPr>
          <p:nvPr>
            <p:ph type="body" idx="1"/>
          </p:nvPr>
        </p:nvPicPr>
        <p:blipFill rotWithShape="1">
          <a:blip r:embed="rId4">
            <a:alphaModFix/>
          </a:blip>
          <a:srcRect/>
          <a:stretch/>
        </p:blipFill>
        <p:spPr>
          <a:xfrm>
            <a:off x="598487" y="521494"/>
            <a:ext cx="6057900" cy="3429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109"/>
          <p:cNvSpPr txBox="1">
            <a:spLocks noGrp="1"/>
          </p:cNvSpPr>
          <p:nvPr>
            <p:ph type="title"/>
          </p:nvPr>
        </p:nvSpPr>
        <p:spPr>
          <a:xfrm>
            <a:off x="888631" y="2349925"/>
            <a:ext cx="3498900" cy="2456400"/>
          </a:xfrm>
          <a:prstGeom prst="rect">
            <a:avLst/>
          </a:prstGeom>
          <a:noFill/>
          <a:ln>
            <a:noFill/>
          </a:ln>
        </p:spPr>
        <p:txBody>
          <a:bodyPr spcFirstLastPara="1" wrap="square" lIns="228600" tIns="228600" rIns="228600" bIns="228600" anchor="ctr" anchorCtr="0">
            <a:noAutofit/>
          </a:bodyPr>
          <a:lstStyle/>
          <a:p>
            <a:pPr marL="0" lvl="0" indent="0" algn="ctr" rtl="0">
              <a:lnSpc>
                <a:spcPct val="85000"/>
              </a:lnSpc>
              <a:spcBef>
                <a:spcPts val="0"/>
              </a:spcBef>
              <a:spcAft>
                <a:spcPts val="0"/>
              </a:spcAft>
              <a:buClr>
                <a:srgbClr val="FFFEFF"/>
              </a:buClr>
              <a:buSzPts val="4000"/>
              <a:buFont typeface="Calibri"/>
              <a:buNone/>
            </a:pPr>
            <a:r>
              <a:rPr lang="en-US"/>
              <a:t>Priming:</a:t>
            </a:r>
            <a:br>
              <a:rPr lang="en-US"/>
            </a:br>
            <a:r>
              <a:rPr lang="en-US"/>
              <a:t>Fact or Fiction?</a:t>
            </a:r>
            <a:endParaRPr/>
          </a:p>
        </p:txBody>
      </p:sp>
      <p:sp>
        <p:nvSpPr>
          <p:cNvPr id="1194" name="Google Shape;1194;p109"/>
          <p:cNvSpPr txBox="1"/>
          <p:nvPr/>
        </p:nvSpPr>
        <p:spPr>
          <a:xfrm>
            <a:off x="5538711" y="1193800"/>
            <a:ext cx="5764800" cy="48936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Rockwell"/>
                <a:ea typeface="Rockwell"/>
                <a:cs typeface="Rockwell"/>
                <a:sym typeface="Rockwell"/>
              </a:rPr>
              <a:t>Suggestions that immersing one’s self in violent video games predisposes people to violent behavior</a:t>
            </a:r>
            <a:endParaRPr/>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Rockwell"/>
                <a:ea typeface="Rockwell"/>
                <a:cs typeface="Rockwell"/>
                <a:sym typeface="Rockwell"/>
              </a:rPr>
              <a:t>Is the brain wired to be primed in such a way?</a:t>
            </a:r>
            <a:endParaRPr sz="1800">
              <a:solidFill>
                <a:schemeClr val="dk1"/>
              </a:solidFill>
              <a:latin typeface="Rockwell"/>
              <a:ea typeface="Rockwell"/>
              <a:cs typeface="Rockwell"/>
              <a:sym typeface="Rockwell"/>
            </a:endParaRPr>
          </a:p>
          <a:p>
            <a:pPr marL="742950" marR="0" lvl="1"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Rockwell"/>
                <a:ea typeface="Rockwell"/>
                <a:cs typeface="Rockwell"/>
                <a:sym typeface="Rockwell"/>
              </a:rPr>
              <a:t>Does not help you physically learn novel skills </a:t>
            </a:r>
            <a:endParaRPr/>
          </a:p>
          <a:p>
            <a:pPr marL="742950" marR="0" lvl="1"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Rockwell"/>
                <a:ea typeface="Rockwell"/>
                <a:cs typeface="Rockwell"/>
                <a:sym typeface="Rockwell"/>
              </a:rPr>
              <a:t>helps build an understanding of how to approach them</a:t>
            </a:r>
            <a:endParaRPr/>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Rockwell"/>
                <a:ea typeface="Rockwell"/>
                <a:cs typeface="Rockwell"/>
                <a:sym typeface="Rockwell"/>
              </a:rPr>
              <a:t>Improvements are likely as a result of strengthened neural pathways </a:t>
            </a:r>
            <a:endParaRPr/>
          </a:p>
          <a:p>
            <a:pPr marL="457200" marR="0" lvl="1" indent="0" algn="l" rtl="0">
              <a:spcBef>
                <a:spcPts val="0"/>
              </a:spcBef>
              <a:spcAft>
                <a:spcPts val="0"/>
              </a:spcAft>
              <a:buNone/>
            </a:pPr>
            <a:endParaRPr sz="2400" b="0" i="0" u="none" strike="noStrike" cap="none">
              <a:solidFill>
                <a:schemeClr val="dk1"/>
              </a:solidFill>
              <a:latin typeface="Rockwell"/>
              <a:ea typeface="Rockwell"/>
              <a:cs typeface="Rockwell"/>
              <a:sym typeface="Rockwell"/>
            </a:endParaRPr>
          </a:p>
          <a:p>
            <a:pPr marL="742950" marR="0" lvl="1" indent="-133350" algn="l" rtl="0">
              <a:spcBef>
                <a:spcPts val="0"/>
              </a:spcBef>
              <a:spcAft>
                <a:spcPts val="0"/>
              </a:spcAft>
              <a:buClr>
                <a:schemeClr val="dk1"/>
              </a:buClr>
              <a:buSzPts val="2400"/>
              <a:buFont typeface="Arial"/>
              <a:buNone/>
            </a:pPr>
            <a:endParaRPr sz="24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110"/>
          <p:cNvSpPr txBox="1">
            <a:spLocks noGrp="1"/>
          </p:cNvSpPr>
          <p:nvPr>
            <p:ph type="title"/>
          </p:nvPr>
        </p:nvSpPr>
        <p:spPr>
          <a:xfrm>
            <a:off x="888631" y="2349925"/>
            <a:ext cx="3498900" cy="2456400"/>
          </a:xfrm>
          <a:prstGeom prst="rect">
            <a:avLst/>
          </a:prstGeom>
          <a:noFill/>
          <a:ln>
            <a:noFill/>
          </a:ln>
        </p:spPr>
        <p:txBody>
          <a:bodyPr spcFirstLastPara="1" wrap="square" lIns="228600" tIns="228600" rIns="228600" bIns="228600" anchor="ctr" anchorCtr="0">
            <a:noAutofit/>
          </a:bodyPr>
          <a:lstStyle/>
          <a:p>
            <a:pPr marL="0" lvl="0" indent="0" algn="ctr" rtl="0">
              <a:lnSpc>
                <a:spcPct val="85000"/>
              </a:lnSpc>
              <a:spcBef>
                <a:spcPts val="0"/>
              </a:spcBef>
              <a:spcAft>
                <a:spcPts val="0"/>
              </a:spcAft>
              <a:buClr>
                <a:srgbClr val="FFFEFF"/>
              </a:buClr>
              <a:buSzPts val="4000"/>
              <a:buFont typeface="Calibri"/>
              <a:buNone/>
            </a:pPr>
            <a:r>
              <a:rPr lang="en-US"/>
              <a:t>Answers</a:t>
            </a:r>
            <a:endParaRPr/>
          </a:p>
        </p:txBody>
      </p:sp>
      <p:sp>
        <p:nvSpPr>
          <p:cNvPr id="1201" name="Google Shape;1201;p110"/>
          <p:cNvSpPr txBox="1"/>
          <p:nvPr/>
        </p:nvSpPr>
        <p:spPr>
          <a:xfrm>
            <a:off x="5933440" y="1341120"/>
            <a:ext cx="5425500" cy="40935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800"/>
              <a:buFont typeface="Arial"/>
              <a:buChar char="•"/>
            </a:pPr>
            <a:r>
              <a:rPr lang="en-US" sz="2800">
                <a:solidFill>
                  <a:schemeClr val="dk1"/>
                </a:solidFill>
                <a:latin typeface="Rockwell"/>
                <a:ea typeface="Rockwell"/>
                <a:cs typeface="Rockwell"/>
                <a:sym typeface="Rockwell"/>
              </a:rPr>
              <a:t>Conflicting evidence:</a:t>
            </a:r>
            <a:endParaRPr/>
          </a:p>
          <a:p>
            <a:pPr marL="742950" marR="0" lvl="1" indent="-285750" algn="l" rtl="0">
              <a:spcBef>
                <a:spcPts val="0"/>
              </a:spcBef>
              <a:spcAft>
                <a:spcPts val="0"/>
              </a:spcAft>
              <a:buClr>
                <a:schemeClr val="dk1"/>
              </a:buClr>
              <a:buSzPts val="2800"/>
              <a:buFont typeface="Arial"/>
              <a:buChar char="•"/>
            </a:pPr>
            <a:r>
              <a:rPr lang="en-US" sz="2800" b="0" i="0" u="none" strike="noStrike" cap="none">
                <a:solidFill>
                  <a:schemeClr val="dk1"/>
                </a:solidFill>
                <a:latin typeface="Rockwell"/>
                <a:ea typeface="Rockwell"/>
                <a:cs typeface="Rockwell"/>
                <a:sym typeface="Rockwell"/>
              </a:rPr>
              <a:t>Longitudinal intervention study</a:t>
            </a:r>
            <a:endParaRPr/>
          </a:p>
          <a:p>
            <a:pPr marL="742950" marR="0" lvl="1" indent="-285750" algn="l" rtl="0">
              <a:spcBef>
                <a:spcPts val="0"/>
              </a:spcBef>
              <a:spcAft>
                <a:spcPts val="0"/>
              </a:spcAft>
              <a:buClr>
                <a:schemeClr val="dk1"/>
              </a:buClr>
              <a:buSzPts val="2800"/>
              <a:buFont typeface="Arial"/>
              <a:buChar char="•"/>
            </a:pPr>
            <a:r>
              <a:rPr lang="en-US" sz="2800" b="0" i="0" u="none" strike="noStrike" cap="none">
                <a:solidFill>
                  <a:schemeClr val="dk1"/>
                </a:solidFill>
                <a:latin typeface="Rockwell"/>
                <a:ea typeface="Rockwell"/>
                <a:cs typeface="Rockwell"/>
                <a:sym typeface="Rockwell"/>
              </a:rPr>
              <a:t>Case law (USA)</a:t>
            </a:r>
            <a:endParaRPr/>
          </a:p>
          <a:p>
            <a:pPr marL="742950" marR="0" lvl="1" indent="-285750" algn="l" rtl="0">
              <a:spcBef>
                <a:spcPts val="0"/>
              </a:spcBef>
              <a:spcAft>
                <a:spcPts val="0"/>
              </a:spcAft>
              <a:buClr>
                <a:schemeClr val="dk1"/>
              </a:buClr>
              <a:buSzPts val="2800"/>
              <a:buFont typeface="Arial"/>
              <a:buChar char="•"/>
            </a:pPr>
            <a:r>
              <a:rPr lang="en-US" sz="2800" b="0" i="0" u="none" strike="noStrike" cap="none">
                <a:solidFill>
                  <a:schemeClr val="dk1"/>
                </a:solidFill>
                <a:latin typeface="Rockwell"/>
                <a:ea typeface="Rockwell"/>
                <a:cs typeface="Rockwell"/>
                <a:sym typeface="Rockwell"/>
              </a:rPr>
              <a:t>APA Resolution on Violence in Video Games and Interactive Media adopted in 2005 </a:t>
            </a:r>
            <a:endParaRPr sz="2800" b="0" i="0" u="none" strike="noStrike" cap="none">
              <a:solidFill>
                <a:schemeClr val="dk1"/>
              </a:solidFill>
              <a:latin typeface="Rockwell"/>
              <a:ea typeface="Rockwell"/>
              <a:cs typeface="Rockwell"/>
              <a:sym typeface="Rockwell"/>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Rockwell"/>
              <a:ea typeface="Rockwell"/>
              <a:cs typeface="Rockwell"/>
              <a:sym typeface="Rockwell"/>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Rockwell"/>
              <a:ea typeface="Rockwell"/>
              <a:cs typeface="Rockwell"/>
              <a:sym typeface="Rockwe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Google Shape;1207;p111"/>
          <p:cNvSpPr txBox="1">
            <a:spLocks noGrp="1"/>
          </p:cNvSpPr>
          <p:nvPr>
            <p:ph type="title"/>
          </p:nvPr>
        </p:nvSpPr>
        <p:spPr>
          <a:xfrm>
            <a:off x="888631" y="2349925"/>
            <a:ext cx="3498900" cy="2456400"/>
          </a:xfrm>
          <a:prstGeom prst="rect">
            <a:avLst/>
          </a:prstGeom>
          <a:noFill/>
          <a:ln>
            <a:noFill/>
          </a:ln>
        </p:spPr>
        <p:txBody>
          <a:bodyPr spcFirstLastPara="1" wrap="square" lIns="228600" tIns="228600" rIns="228600" bIns="228600" anchor="ctr" anchorCtr="0">
            <a:noAutofit/>
          </a:bodyPr>
          <a:lstStyle/>
          <a:p>
            <a:pPr marL="0" lvl="0" indent="0" algn="ctr" rtl="0">
              <a:lnSpc>
                <a:spcPct val="85000"/>
              </a:lnSpc>
              <a:spcBef>
                <a:spcPts val="0"/>
              </a:spcBef>
              <a:spcAft>
                <a:spcPts val="0"/>
              </a:spcAft>
              <a:buClr>
                <a:srgbClr val="FFFEFF"/>
              </a:buClr>
              <a:buSzPts val="4000"/>
              <a:buFont typeface="Calibri"/>
              <a:buNone/>
            </a:pPr>
            <a:r>
              <a:rPr lang="en-US"/>
              <a:t>Considerations</a:t>
            </a:r>
            <a:endParaRPr/>
          </a:p>
        </p:txBody>
      </p:sp>
      <p:sp>
        <p:nvSpPr>
          <p:cNvPr id="1208" name="Google Shape;1208;p111"/>
          <p:cNvSpPr txBox="1"/>
          <p:nvPr/>
        </p:nvSpPr>
        <p:spPr>
          <a:xfrm>
            <a:off x="5384800" y="531158"/>
            <a:ext cx="6075600" cy="60015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400"/>
              <a:buFont typeface="Arial"/>
              <a:buChar char="•"/>
            </a:pPr>
            <a:r>
              <a:rPr lang="en-US" sz="2400" u="sng">
                <a:solidFill>
                  <a:schemeClr val="dk1"/>
                </a:solidFill>
                <a:latin typeface="Rockwell"/>
                <a:ea typeface="Rockwell"/>
                <a:cs typeface="Rockwell"/>
                <a:sym typeface="Rockwell"/>
              </a:rPr>
              <a:t>Experience level</a:t>
            </a:r>
            <a:endParaRPr/>
          </a:p>
          <a:p>
            <a:pPr marL="742950" marR="0" lvl="1"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Rockwell"/>
                <a:ea typeface="Rockwell"/>
                <a:cs typeface="Rockwell"/>
                <a:sym typeface="Rockwell"/>
              </a:rPr>
              <a:t>More experienced gamers had fewer aggressive tendencies after🡪 focusing more on skill of their actions than the violence   </a:t>
            </a:r>
            <a:endParaRPr sz="3200" b="0" i="0" u="none" strike="noStrike" cap="none">
              <a:solidFill>
                <a:schemeClr val="dk1"/>
              </a:solidFill>
              <a:latin typeface="Rockwell"/>
              <a:ea typeface="Rockwell"/>
              <a:cs typeface="Rockwell"/>
              <a:sym typeface="Rockwell"/>
            </a:endParaRPr>
          </a:p>
          <a:p>
            <a:pPr marL="285750" marR="0" lvl="0" indent="-285750" algn="l" rtl="0">
              <a:spcBef>
                <a:spcPts val="0"/>
              </a:spcBef>
              <a:spcAft>
                <a:spcPts val="0"/>
              </a:spcAft>
              <a:buClr>
                <a:schemeClr val="dk1"/>
              </a:buClr>
              <a:buSzPts val="2400"/>
              <a:buFont typeface="Arial"/>
              <a:buChar char="•"/>
            </a:pPr>
            <a:r>
              <a:rPr lang="en-US" sz="2400" u="sng">
                <a:solidFill>
                  <a:schemeClr val="dk1"/>
                </a:solidFill>
                <a:latin typeface="Rockwell"/>
                <a:ea typeface="Rockwell"/>
                <a:cs typeface="Rockwell"/>
                <a:sym typeface="Rockwell"/>
              </a:rPr>
              <a:t>Moral justification</a:t>
            </a:r>
            <a:endParaRPr/>
          </a:p>
          <a:p>
            <a:pPr marL="742950" marR="0" lvl="1"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Rockwell"/>
                <a:ea typeface="Rockwell"/>
                <a:cs typeface="Rockwell"/>
                <a:sym typeface="Rockwell"/>
              </a:rPr>
              <a:t>Neutral reactions regardless of whether violence was justified </a:t>
            </a:r>
            <a:endParaRPr/>
          </a:p>
          <a:p>
            <a:pPr marL="285750" marR="0" lvl="0" indent="-285750" algn="l" rtl="0">
              <a:spcBef>
                <a:spcPts val="0"/>
              </a:spcBef>
              <a:spcAft>
                <a:spcPts val="0"/>
              </a:spcAft>
              <a:buClr>
                <a:schemeClr val="dk1"/>
              </a:buClr>
              <a:buSzPts val="2400"/>
              <a:buFont typeface="Arial"/>
              <a:buChar char="•"/>
            </a:pPr>
            <a:r>
              <a:rPr lang="en-US" sz="2400" u="sng">
                <a:solidFill>
                  <a:schemeClr val="dk1"/>
                </a:solidFill>
                <a:latin typeface="Rockwell"/>
                <a:ea typeface="Rockwell"/>
                <a:cs typeface="Rockwell"/>
                <a:sym typeface="Rockwell"/>
              </a:rPr>
              <a:t>Graphic realism</a:t>
            </a:r>
            <a:endParaRPr/>
          </a:p>
          <a:p>
            <a:pPr marL="742950" marR="0" lvl="1"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Rockwell"/>
                <a:ea typeface="Rockwell"/>
                <a:cs typeface="Rockwell"/>
                <a:sym typeface="Rockwell"/>
              </a:rPr>
              <a:t>No evidence of any correlation between realism and violent behaviour</a:t>
            </a:r>
            <a:endParaRPr sz="2400" b="0" i="0" u="none" strike="noStrike" cap="none">
              <a:solidFill>
                <a:schemeClr val="dk1"/>
              </a:solidFill>
              <a:latin typeface="Rockwell"/>
              <a:ea typeface="Rockwell"/>
              <a:cs typeface="Rockwell"/>
              <a:sym typeface="Rockwell"/>
            </a:endParaRPr>
          </a:p>
          <a:p>
            <a:pPr marL="285750" marR="0" lvl="0" indent="-285750" algn="l" rtl="0">
              <a:spcBef>
                <a:spcPts val="0"/>
              </a:spcBef>
              <a:spcAft>
                <a:spcPts val="0"/>
              </a:spcAft>
              <a:buClr>
                <a:schemeClr val="dk1"/>
              </a:buClr>
              <a:buSzPts val="2400"/>
              <a:buFont typeface="Arial"/>
              <a:buChar char="•"/>
            </a:pPr>
            <a:r>
              <a:rPr lang="en-US" sz="2400" u="sng">
                <a:solidFill>
                  <a:schemeClr val="dk1"/>
                </a:solidFill>
                <a:latin typeface="Rockwell"/>
                <a:ea typeface="Rockwell"/>
                <a:cs typeface="Rockwell"/>
                <a:sym typeface="Rockwell"/>
              </a:rPr>
              <a:t>Moral disengagement </a:t>
            </a:r>
            <a:endParaRPr/>
          </a:p>
          <a:p>
            <a:pPr marL="742950" marR="0" lvl="1"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Rockwell"/>
                <a:ea typeface="Rockwell"/>
                <a:cs typeface="Rockwell"/>
                <a:sym typeface="Rockwell"/>
              </a:rPr>
              <a:t>Mechanism implemented to prevent moral engagement</a:t>
            </a:r>
            <a:endParaRPr/>
          </a:p>
          <a:p>
            <a:pPr marL="285750" marR="0" lvl="0" indent="-133350" algn="l" rtl="0">
              <a:spcBef>
                <a:spcPts val="0"/>
              </a:spcBef>
              <a:spcAft>
                <a:spcPts val="0"/>
              </a:spcAft>
              <a:buClr>
                <a:schemeClr val="dk1"/>
              </a:buClr>
              <a:buSzPts val="2400"/>
              <a:buFont typeface="Arial"/>
              <a:buNone/>
            </a:pPr>
            <a:endParaRPr sz="2400">
              <a:solidFill>
                <a:schemeClr val="dk1"/>
              </a:solidFill>
              <a:latin typeface="Rockwell"/>
              <a:ea typeface="Rockwell"/>
              <a:cs typeface="Rockwell"/>
              <a:sym typeface="Rockwe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112"/>
          <p:cNvSpPr txBox="1">
            <a:spLocks noGrp="1"/>
          </p:cNvSpPr>
          <p:nvPr>
            <p:ph type="title"/>
          </p:nvPr>
        </p:nvSpPr>
        <p:spPr>
          <a:xfrm>
            <a:off x="888631" y="2349925"/>
            <a:ext cx="3498900" cy="2456400"/>
          </a:xfrm>
          <a:prstGeom prst="rect">
            <a:avLst/>
          </a:prstGeom>
          <a:noFill/>
          <a:ln>
            <a:noFill/>
          </a:ln>
        </p:spPr>
        <p:txBody>
          <a:bodyPr spcFirstLastPara="1" wrap="square" lIns="228600" tIns="228600" rIns="228600" bIns="228600" anchor="ctr" anchorCtr="0">
            <a:noAutofit/>
          </a:bodyPr>
          <a:lstStyle/>
          <a:p>
            <a:pPr marL="0" lvl="0" indent="0" algn="ctr" rtl="0">
              <a:lnSpc>
                <a:spcPct val="85000"/>
              </a:lnSpc>
              <a:spcBef>
                <a:spcPts val="0"/>
              </a:spcBef>
              <a:spcAft>
                <a:spcPts val="0"/>
              </a:spcAft>
              <a:buClr>
                <a:srgbClr val="FFFEFF"/>
              </a:buClr>
              <a:buSzPts val="4000"/>
              <a:buFont typeface="Calibri"/>
              <a:buNone/>
            </a:pPr>
            <a:r>
              <a:rPr lang="en-US"/>
              <a:t>Why?</a:t>
            </a:r>
            <a:endParaRPr/>
          </a:p>
        </p:txBody>
      </p:sp>
      <p:sp>
        <p:nvSpPr>
          <p:cNvPr id="1215" name="Google Shape;1215;p112"/>
          <p:cNvSpPr txBox="1"/>
          <p:nvPr/>
        </p:nvSpPr>
        <p:spPr>
          <a:xfrm>
            <a:off x="5709920" y="934720"/>
            <a:ext cx="5730300" cy="50784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3600"/>
              <a:buFont typeface="Arial"/>
              <a:buChar char="•"/>
            </a:pPr>
            <a:r>
              <a:rPr lang="en-US" sz="3600">
                <a:solidFill>
                  <a:schemeClr val="dk1"/>
                </a:solidFill>
                <a:latin typeface="Rockwell"/>
                <a:ea typeface="Rockwell"/>
                <a:cs typeface="Rockwell"/>
                <a:sym typeface="Rockwell"/>
              </a:rPr>
              <a:t>Confirmation bias</a:t>
            </a:r>
            <a:endParaRPr/>
          </a:p>
          <a:p>
            <a:pPr marL="285750" marR="0" lvl="0" indent="-285750" algn="l" rtl="0">
              <a:spcBef>
                <a:spcPts val="0"/>
              </a:spcBef>
              <a:spcAft>
                <a:spcPts val="0"/>
              </a:spcAft>
              <a:buClr>
                <a:schemeClr val="dk1"/>
              </a:buClr>
              <a:buSzPts val="3600"/>
              <a:buFont typeface="Arial"/>
              <a:buChar char="•"/>
            </a:pPr>
            <a:r>
              <a:rPr lang="en-US" sz="3600">
                <a:solidFill>
                  <a:schemeClr val="dk1"/>
                </a:solidFill>
                <a:latin typeface="Rockwell"/>
                <a:ea typeface="Rockwell"/>
                <a:cs typeface="Rockwell"/>
                <a:sym typeface="Rockwell"/>
              </a:rPr>
              <a:t>Politics</a:t>
            </a:r>
            <a:endParaRPr/>
          </a:p>
          <a:p>
            <a:pPr marL="285750" marR="0" lvl="0" indent="-285750" algn="l" rtl="0">
              <a:spcBef>
                <a:spcPts val="0"/>
              </a:spcBef>
              <a:spcAft>
                <a:spcPts val="0"/>
              </a:spcAft>
              <a:buClr>
                <a:schemeClr val="dk1"/>
              </a:buClr>
              <a:buSzPts val="3600"/>
              <a:buFont typeface="Arial"/>
              <a:buChar char="•"/>
            </a:pPr>
            <a:r>
              <a:rPr lang="en-US" sz="3600">
                <a:solidFill>
                  <a:schemeClr val="dk1"/>
                </a:solidFill>
                <a:latin typeface="Rockwell"/>
                <a:ea typeface="Rockwell"/>
                <a:cs typeface="Rockwell"/>
                <a:sym typeface="Rockwell"/>
              </a:rPr>
              <a:t>Scapegoats</a:t>
            </a:r>
            <a:endParaRPr/>
          </a:p>
          <a:p>
            <a:pPr marL="285750" marR="0" lvl="0" indent="-57150" algn="l" rtl="0">
              <a:spcBef>
                <a:spcPts val="0"/>
              </a:spcBef>
              <a:spcAft>
                <a:spcPts val="0"/>
              </a:spcAft>
              <a:buClr>
                <a:schemeClr val="dk1"/>
              </a:buClr>
              <a:buSzPts val="3600"/>
              <a:buFont typeface="Arial"/>
              <a:buNone/>
            </a:pPr>
            <a:endParaRPr sz="3600">
              <a:solidFill>
                <a:schemeClr val="dk1"/>
              </a:solidFill>
              <a:latin typeface="Rockwell"/>
              <a:ea typeface="Rockwell"/>
              <a:cs typeface="Rockwell"/>
              <a:sym typeface="Rockwell"/>
            </a:endParaRPr>
          </a:p>
          <a:p>
            <a:pPr marL="285750" marR="0" lvl="0" indent="-285750" algn="l" rtl="0">
              <a:spcBef>
                <a:spcPts val="0"/>
              </a:spcBef>
              <a:spcAft>
                <a:spcPts val="0"/>
              </a:spcAft>
              <a:buClr>
                <a:schemeClr val="dk1"/>
              </a:buClr>
              <a:buSzPts val="3600"/>
              <a:buFont typeface="Arial"/>
              <a:buChar char="•"/>
            </a:pPr>
            <a:r>
              <a:rPr lang="en-US" sz="3600">
                <a:solidFill>
                  <a:schemeClr val="dk1"/>
                </a:solidFill>
                <a:latin typeface="Rockwell"/>
                <a:ea typeface="Rockwell"/>
                <a:cs typeface="Rockwell"/>
                <a:sym typeface="Rockwell"/>
              </a:rPr>
              <a:t>What do you think: what effects our opinions on psychological phenomenon? </a:t>
            </a:r>
            <a:endParaRPr/>
          </a:p>
          <a:p>
            <a:pPr marL="285750" marR="0" lvl="0" indent="-57150" algn="l" rtl="0">
              <a:spcBef>
                <a:spcPts val="0"/>
              </a:spcBef>
              <a:spcAft>
                <a:spcPts val="0"/>
              </a:spcAft>
              <a:buClr>
                <a:schemeClr val="dk1"/>
              </a:buClr>
              <a:buSzPts val="3600"/>
              <a:buFont typeface="Arial"/>
              <a:buNone/>
            </a:pPr>
            <a:endParaRPr sz="3600">
              <a:solidFill>
                <a:schemeClr val="dk1"/>
              </a:solidFill>
              <a:latin typeface="Rockwell"/>
              <a:ea typeface="Rockwell"/>
              <a:cs typeface="Rockwell"/>
              <a:sym typeface="Rockwe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113"/>
          <p:cNvSpPr txBox="1">
            <a:spLocks noGrp="1"/>
          </p:cNvSpPr>
          <p:nvPr>
            <p:ph type="ctrTitle"/>
          </p:nvPr>
        </p:nvSpPr>
        <p:spPr>
          <a:xfrm>
            <a:off x="1154955" y="1447800"/>
            <a:ext cx="8825700" cy="3329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7200"/>
              <a:buFont typeface="Century Gothic"/>
              <a:buNone/>
            </a:pPr>
            <a:r>
              <a:rPr lang="en-US"/>
              <a:t>Toxicity &amp; Anti-Social Gaming</a:t>
            </a:r>
            <a:endParaRPr/>
          </a:p>
        </p:txBody>
      </p:sp>
      <p:sp>
        <p:nvSpPr>
          <p:cNvPr id="1221" name="Google Shape;1221;p113"/>
          <p:cNvSpPr txBox="1">
            <a:spLocks noGrp="1"/>
          </p:cNvSpPr>
          <p:nvPr>
            <p:ph type="subTitle" idx="1"/>
          </p:nvPr>
        </p:nvSpPr>
        <p:spPr>
          <a:xfrm>
            <a:off x="1154955" y="4777380"/>
            <a:ext cx="8825700" cy="86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00"/>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114"/>
          <p:cNvSpPr txBox="1">
            <a:spLocks noGrp="1"/>
          </p:cNvSpPr>
          <p:nvPr>
            <p:ph type="subTitle" idx="1"/>
          </p:nvPr>
        </p:nvSpPr>
        <p:spPr>
          <a:xfrm>
            <a:off x="1154955" y="1025611"/>
            <a:ext cx="9731400" cy="4613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200"/>
              <a:buNone/>
            </a:pPr>
            <a:r>
              <a:rPr lang="en-US" sz="4000"/>
              <a:t>SETTING THE STAGE</a:t>
            </a:r>
            <a:endParaRPr/>
          </a:p>
          <a:p>
            <a:pPr marL="342900" lvl="0" indent="-342900" algn="l" rtl="0">
              <a:spcBef>
                <a:spcPts val="1000"/>
              </a:spcBef>
              <a:spcAft>
                <a:spcPts val="0"/>
              </a:spcAft>
              <a:buSzPts val="1600"/>
              <a:buFont typeface="Arial"/>
              <a:buChar char="•"/>
            </a:pPr>
            <a:r>
              <a:rPr lang="en-US">
                <a:solidFill>
                  <a:schemeClr val="lt1"/>
                </a:solidFill>
              </a:rPr>
              <a:t>IMAGINE YOU ARE STARTING A GAME OF </a:t>
            </a:r>
            <a:br>
              <a:rPr lang="en-US">
                <a:solidFill>
                  <a:schemeClr val="lt1"/>
                </a:solidFill>
              </a:rPr>
            </a:br>
            <a:r>
              <a:rPr lang="en-US">
                <a:solidFill>
                  <a:schemeClr val="lt1"/>
                </a:solidFill>
              </a:rPr>
              <a:t>LEAGUE OF LEGENDS</a:t>
            </a:r>
            <a:endParaRPr/>
          </a:p>
          <a:p>
            <a:pPr marL="342900" lvl="0" indent="-342900" algn="l" rtl="0">
              <a:spcBef>
                <a:spcPts val="1000"/>
              </a:spcBef>
              <a:spcAft>
                <a:spcPts val="0"/>
              </a:spcAft>
              <a:buSzPts val="1600"/>
              <a:buFont typeface="Arial"/>
              <a:buChar char="•"/>
            </a:pPr>
            <a:r>
              <a:rPr lang="en-US">
                <a:solidFill>
                  <a:schemeClr val="lt1"/>
                </a:solidFill>
              </a:rPr>
              <a:t>EVERYTHING IS GOING WELL, UNTIL…</a:t>
            </a:r>
            <a:endParaRPr/>
          </a:p>
        </p:txBody>
      </p:sp>
      <p:pic>
        <p:nvPicPr>
          <p:cNvPr id="1227" name="Google Shape;1227;p1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190736" y="3460753"/>
            <a:ext cx="5515231" cy="3102318"/>
          </a:xfrm>
          <a:prstGeom prst="rect">
            <a:avLst/>
          </a:prstGeom>
          <a:noFill/>
          <a:ln>
            <a:noFill/>
          </a:ln>
        </p:spPr>
      </p:pic>
      <p:pic>
        <p:nvPicPr>
          <p:cNvPr id="1228" name="Google Shape;1228;p114"/>
          <p:cNvPicPr preferRelativeResize="0"/>
          <p:nvPr/>
        </p:nvPicPr>
        <p:blipFill rotWithShape="1">
          <a:blip r:embed="rId4">
            <a:alphaModFix/>
          </a:blip>
          <a:srcRect/>
          <a:stretch/>
        </p:blipFill>
        <p:spPr>
          <a:xfrm>
            <a:off x="7385384" y="912678"/>
            <a:ext cx="4320584" cy="2419527"/>
          </a:xfrm>
          <a:prstGeom prst="rect">
            <a:avLst/>
          </a:prstGeom>
          <a:noFill/>
          <a:ln>
            <a:noFill/>
          </a:ln>
        </p:spPr>
      </p:pic>
      <p:pic>
        <p:nvPicPr>
          <p:cNvPr id="1229" name="Google Shape;1229;p114"/>
          <p:cNvPicPr preferRelativeResize="0"/>
          <p:nvPr/>
        </p:nvPicPr>
        <p:blipFill rotWithShape="1">
          <a:blip r:embed="rId5">
            <a:alphaModFix/>
          </a:blip>
          <a:srcRect/>
          <a:stretch/>
        </p:blipFill>
        <p:spPr>
          <a:xfrm>
            <a:off x="705366" y="211256"/>
            <a:ext cx="3057266" cy="3857132"/>
          </a:xfrm>
          <a:prstGeom prst="rect">
            <a:avLst/>
          </a:prstGeom>
          <a:noFill/>
          <a:ln>
            <a:noFill/>
          </a:ln>
        </p:spPr>
      </p:pic>
      <p:pic>
        <p:nvPicPr>
          <p:cNvPr id="1230" name="Google Shape;1230;p114"/>
          <p:cNvPicPr preferRelativeResize="0"/>
          <p:nvPr/>
        </p:nvPicPr>
        <p:blipFill rotWithShape="1">
          <a:blip r:embed="rId6">
            <a:alphaModFix/>
          </a:blip>
          <a:srcRect/>
          <a:stretch/>
        </p:blipFill>
        <p:spPr>
          <a:xfrm>
            <a:off x="703035" y="3905593"/>
            <a:ext cx="6119194" cy="2657478"/>
          </a:xfrm>
          <a:prstGeom prst="rect">
            <a:avLst/>
          </a:prstGeom>
          <a:noFill/>
          <a:ln>
            <a:noFill/>
          </a:ln>
        </p:spPr>
      </p:pic>
      <p:pic>
        <p:nvPicPr>
          <p:cNvPr id="1231" name="Google Shape;1231;p114"/>
          <p:cNvPicPr preferRelativeResize="0"/>
          <p:nvPr/>
        </p:nvPicPr>
        <p:blipFill rotWithShape="1">
          <a:blip r:embed="rId7">
            <a:alphaModFix/>
          </a:blip>
          <a:srcRect/>
          <a:stretch/>
        </p:blipFill>
        <p:spPr>
          <a:xfrm>
            <a:off x="2686057" y="1073848"/>
            <a:ext cx="6020150" cy="36360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pic>
        <p:nvPicPr>
          <p:cNvPr id="1236" name="Google Shape;1236;p115"/>
          <p:cNvPicPr preferRelativeResize="0"/>
          <p:nvPr/>
        </p:nvPicPr>
        <p:blipFill rotWithShape="1">
          <a:blip r:embed="rId3">
            <a:alphaModFix/>
          </a:blip>
          <a:srcRect/>
          <a:stretch/>
        </p:blipFill>
        <p:spPr>
          <a:xfrm>
            <a:off x="7900697" y="3670533"/>
            <a:ext cx="4011300" cy="3008474"/>
          </a:xfrm>
          <a:prstGeom prst="rect">
            <a:avLst/>
          </a:prstGeom>
          <a:noFill/>
          <a:ln>
            <a:noFill/>
          </a:ln>
        </p:spPr>
      </p:pic>
      <p:pic>
        <p:nvPicPr>
          <p:cNvPr id="1237" name="Google Shape;1237;p11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232904" y="502359"/>
            <a:ext cx="4679093" cy="2521093"/>
          </a:xfrm>
          <a:prstGeom prst="rect">
            <a:avLst/>
          </a:prstGeom>
          <a:noFill/>
          <a:ln>
            <a:noFill/>
          </a:ln>
        </p:spPr>
      </p:pic>
      <p:sp>
        <p:nvSpPr>
          <p:cNvPr id="1238" name="Google Shape;1238;p115"/>
          <p:cNvSpPr txBox="1">
            <a:spLocks noGrp="1"/>
          </p:cNvSpPr>
          <p:nvPr>
            <p:ph type="subTitle" idx="1"/>
          </p:nvPr>
        </p:nvSpPr>
        <p:spPr>
          <a:xfrm>
            <a:off x="1154955" y="1025611"/>
            <a:ext cx="9731400" cy="4613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en-US" sz="4000"/>
              <a:t>HISTORY OF ONLINE GAMING</a:t>
            </a:r>
            <a:endParaRPr/>
          </a:p>
          <a:p>
            <a:pPr marL="342900" lvl="0" indent="-342900" algn="l" rtl="0">
              <a:lnSpc>
                <a:spcPct val="90000"/>
              </a:lnSpc>
              <a:spcBef>
                <a:spcPts val="1000"/>
              </a:spcBef>
              <a:spcAft>
                <a:spcPts val="0"/>
              </a:spcAft>
              <a:buSzPts val="1600"/>
              <a:buFont typeface="Arial"/>
              <a:buChar char="•"/>
            </a:pPr>
            <a:r>
              <a:rPr lang="en-US">
                <a:solidFill>
                  <a:schemeClr val="lt1"/>
                </a:solidFill>
              </a:rPr>
              <a:t>BAD BEHAVIOUR IN GAMING </a:t>
            </a:r>
            <a:br>
              <a:rPr lang="en-US">
                <a:solidFill>
                  <a:schemeClr val="lt1"/>
                </a:solidFill>
              </a:rPr>
            </a:br>
            <a:r>
              <a:rPr lang="en-US">
                <a:solidFill>
                  <a:schemeClr val="lt1"/>
                </a:solidFill>
              </a:rPr>
              <a:t>HAS A LONG HISTORY</a:t>
            </a:r>
            <a:endParaRPr/>
          </a:p>
          <a:p>
            <a:pPr marL="342900" lvl="0" indent="-342900" algn="l" rtl="0">
              <a:lnSpc>
                <a:spcPct val="90000"/>
              </a:lnSpc>
              <a:spcBef>
                <a:spcPts val="1000"/>
              </a:spcBef>
              <a:spcAft>
                <a:spcPts val="0"/>
              </a:spcAft>
              <a:buSzPts val="1600"/>
              <a:buFont typeface="Arial"/>
              <a:buChar char="•"/>
            </a:pPr>
            <a:r>
              <a:rPr lang="en-US">
                <a:solidFill>
                  <a:schemeClr val="lt1"/>
                </a:solidFill>
              </a:rPr>
              <a:t>AS ONLINE GAMES DEVELOPED, </a:t>
            </a:r>
            <a:br>
              <a:rPr lang="en-US">
                <a:solidFill>
                  <a:schemeClr val="lt1"/>
                </a:solidFill>
              </a:rPr>
            </a:br>
            <a:r>
              <a:rPr lang="en-US">
                <a:solidFill>
                  <a:schemeClr val="lt1"/>
                </a:solidFill>
              </a:rPr>
              <a:t>SO DID OPPORTUNITIES FOR </a:t>
            </a:r>
            <a:r>
              <a:rPr lang="en-US">
                <a:solidFill>
                  <a:srgbClr val="92D050"/>
                </a:solidFill>
              </a:rPr>
              <a:t>NEGATIVE </a:t>
            </a:r>
            <a:br>
              <a:rPr lang="en-US">
                <a:solidFill>
                  <a:srgbClr val="92D050"/>
                </a:solidFill>
              </a:rPr>
            </a:br>
            <a:r>
              <a:rPr lang="en-US">
                <a:solidFill>
                  <a:srgbClr val="92D050"/>
                </a:solidFill>
              </a:rPr>
              <a:t>PLAYER</a:t>
            </a:r>
            <a:r>
              <a:rPr lang="en-US">
                <a:solidFill>
                  <a:schemeClr val="lt1"/>
                </a:solidFill>
              </a:rPr>
              <a:t> INTERACTIONS. </a:t>
            </a:r>
            <a:endParaRPr/>
          </a:p>
          <a:p>
            <a:pPr marL="342900" lvl="0" indent="-342900" algn="l" rtl="0">
              <a:lnSpc>
                <a:spcPct val="90000"/>
              </a:lnSpc>
              <a:spcBef>
                <a:spcPts val="1000"/>
              </a:spcBef>
              <a:spcAft>
                <a:spcPts val="0"/>
              </a:spcAft>
              <a:buSzPts val="1600"/>
              <a:buFont typeface="Arial"/>
              <a:buChar char="•"/>
            </a:pPr>
            <a:r>
              <a:rPr lang="en-US">
                <a:solidFill>
                  <a:schemeClr val="lt1"/>
                </a:solidFill>
              </a:rPr>
              <a:t>DURING THE 90’S MMO GAMES WERE PUBLISHED WHICH </a:t>
            </a:r>
            <a:br>
              <a:rPr lang="en-US">
                <a:solidFill>
                  <a:schemeClr val="lt1"/>
                </a:solidFill>
              </a:rPr>
            </a:br>
            <a:r>
              <a:rPr lang="en-US">
                <a:solidFill>
                  <a:schemeClr val="lt1"/>
                </a:solidFill>
              </a:rPr>
              <a:t>PROVIDED PVP OPTIONS, WITH REAL-TIME STRATEGY </a:t>
            </a:r>
            <a:br>
              <a:rPr lang="en-US">
                <a:solidFill>
                  <a:schemeClr val="lt1"/>
                </a:solidFill>
              </a:rPr>
            </a:br>
            <a:r>
              <a:rPr lang="en-US">
                <a:solidFill>
                  <a:schemeClr val="lt1"/>
                </a:solidFill>
              </a:rPr>
              <a:t>GAMES (RTS) AND ONLINE FIRST-PERSON SHOOTERS (FPS) </a:t>
            </a:r>
            <a:br>
              <a:rPr lang="en-US">
                <a:solidFill>
                  <a:schemeClr val="lt1"/>
                </a:solidFill>
              </a:rPr>
            </a:br>
            <a:r>
              <a:rPr lang="en-US">
                <a:solidFill>
                  <a:schemeClr val="lt1"/>
                </a:solidFill>
              </a:rPr>
              <a:t>APPEARING. </a:t>
            </a:r>
            <a:endParaRPr/>
          </a:p>
          <a:p>
            <a:pPr marL="342900" lvl="0" indent="-342900" algn="l" rtl="0">
              <a:lnSpc>
                <a:spcPct val="90000"/>
              </a:lnSpc>
              <a:spcBef>
                <a:spcPts val="1000"/>
              </a:spcBef>
              <a:spcAft>
                <a:spcPts val="0"/>
              </a:spcAft>
              <a:buSzPts val="1600"/>
              <a:buFont typeface="Arial"/>
              <a:buChar char="•"/>
            </a:pPr>
            <a:r>
              <a:rPr lang="en-US">
                <a:solidFill>
                  <a:schemeClr val="lt1"/>
                </a:solidFill>
              </a:rPr>
              <a:t>PLAYER KILLING (PK’ING), EARLY HACKING/ACCOUNT </a:t>
            </a:r>
            <a:br>
              <a:rPr lang="en-US">
                <a:solidFill>
                  <a:schemeClr val="lt1"/>
                </a:solidFill>
              </a:rPr>
            </a:br>
            <a:r>
              <a:rPr lang="en-US">
                <a:solidFill>
                  <a:schemeClr val="lt1"/>
                </a:solidFill>
              </a:rPr>
              <a:t>HACKING AND OTHER FORMS OF GRIEFING STARTED </a:t>
            </a:r>
            <a:br>
              <a:rPr lang="en-US">
                <a:solidFill>
                  <a:schemeClr val="lt1"/>
                </a:solidFill>
              </a:rPr>
            </a:br>
            <a:r>
              <a:rPr lang="en-US">
                <a:solidFill>
                  <a:schemeClr val="lt1"/>
                </a:solidFill>
              </a:rPr>
              <a:t>TO HAVE A LARGER ROLE IN ONLINE GAMING. </a:t>
            </a:r>
            <a:endParaRPr/>
          </a:p>
          <a:p>
            <a:pPr marL="342900" lvl="0" indent="-200660" algn="l" rtl="0">
              <a:lnSpc>
                <a:spcPct val="90000"/>
              </a:lnSpc>
              <a:spcBef>
                <a:spcPts val="1000"/>
              </a:spcBef>
              <a:spcAft>
                <a:spcPts val="0"/>
              </a:spcAft>
              <a:buSzPts val="2240"/>
              <a:buFont typeface="Arial"/>
              <a:buNone/>
            </a:pPr>
            <a:endParaRPr sz="2800">
              <a:solidFill>
                <a:schemeClr val="lt1"/>
              </a:solidFill>
            </a:endParaRPr>
          </a:p>
          <a:p>
            <a:pPr marL="342900" lvl="0" indent="-241300" algn="l" rtl="0">
              <a:lnSpc>
                <a:spcPct val="90000"/>
              </a:lnSpc>
              <a:spcBef>
                <a:spcPts val="1000"/>
              </a:spcBef>
              <a:spcAft>
                <a:spcPts val="0"/>
              </a:spcAft>
              <a:buSzPts val="1600"/>
              <a:buFont typeface="Arial"/>
              <a:buNone/>
            </a:pPr>
            <a:endParaRPr>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80"/>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3F3F3F"/>
              </a:buClr>
              <a:buSzPts val="4700"/>
              <a:buFont typeface="Avenir"/>
              <a:buNone/>
            </a:pPr>
            <a:r>
              <a:rPr lang="en-US" b="1"/>
              <a:t>The Gamergate Incident</a:t>
            </a:r>
            <a:endParaRPr/>
          </a:p>
        </p:txBody>
      </p:sp>
      <p:sp>
        <p:nvSpPr>
          <p:cNvPr id="916" name="Google Shape;916;p80"/>
          <p:cNvSpPr txBox="1">
            <a:spLocks noGrp="1"/>
          </p:cNvSpPr>
          <p:nvPr>
            <p:ph type="body" idx="1"/>
          </p:nvPr>
        </p:nvSpPr>
        <p:spPr>
          <a:xfrm>
            <a:off x="1097280" y="2108201"/>
            <a:ext cx="10058400" cy="3760800"/>
          </a:xfrm>
          <a:prstGeom prst="rect">
            <a:avLst/>
          </a:prstGeom>
          <a:noFill/>
          <a:ln>
            <a:noFill/>
          </a:ln>
        </p:spPr>
        <p:txBody>
          <a:bodyPr spcFirstLastPara="1" wrap="square" lIns="0" tIns="45700" rIns="0" bIns="45700" anchor="t" anchorCtr="0">
            <a:noAutofit/>
          </a:bodyPr>
          <a:lstStyle/>
          <a:p>
            <a:pPr marL="91440" lvl="0" indent="-107950" algn="l" rtl="0">
              <a:lnSpc>
                <a:spcPct val="90000"/>
              </a:lnSpc>
              <a:spcBef>
                <a:spcPts val="0"/>
              </a:spcBef>
              <a:spcAft>
                <a:spcPts val="0"/>
              </a:spcAft>
              <a:buSzPts val="1700"/>
              <a:buChar char=" "/>
            </a:pPr>
            <a:r>
              <a:rPr lang="en-US" sz="1700" i="1"/>
              <a:t>August 2014</a:t>
            </a:r>
            <a:r>
              <a:rPr lang="en-US" sz="1700"/>
              <a:t>:</a:t>
            </a:r>
            <a:endParaRPr/>
          </a:p>
          <a:p>
            <a:pPr marL="91440" lvl="0" indent="-107950" algn="l" rtl="0">
              <a:lnSpc>
                <a:spcPct val="90000"/>
              </a:lnSpc>
              <a:spcBef>
                <a:spcPts val="1400"/>
              </a:spcBef>
              <a:spcAft>
                <a:spcPts val="0"/>
              </a:spcAft>
              <a:buSzPts val="1700"/>
              <a:buChar char=" "/>
            </a:pPr>
            <a:r>
              <a:rPr lang="en-US" sz="1700"/>
              <a:t> - ex-boyfriend of video game developer, Zoe Quinn, writes a blog post detailing the demise of their relationship, and accuses her of sleeping with multiple journalists with the intent of improving reviews of her games. Relentless online harassment of Quinn begins.</a:t>
            </a:r>
            <a:endParaRPr/>
          </a:p>
          <a:p>
            <a:pPr marL="91440" lvl="0" indent="-107950" algn="l" rtl="0">
              <a:lnSpc>
                <a:spcPct val="90000"/>
              </a:lnSpc>
              <a:spcBef>
                <a:spcPts val="1400"/>
              </a:spcBef>
              <a:spcAft>
                <a:spcPts val="0"/>
              </a:spcAft>
              <a:buSzPts val="1700"/>
              <a:buChar char=" "/>
            </a:pPr>
            <a:r>
              <a:rPr lang="en-US" sz="1700"/>
              <a:t>- Anita Sarkeesian creates a new episode of her </a:t>
            </a:r>
            <a:r>
              <a:rPr lang="en-US" sz="1700" i="1"/>
              <a:t>Tropes v Women in Video Games </a:t>
            </a:r>
            <a:r>
              <a:rPr lang="en-US" sz="1700"/>
              <a:t>series that corresponds with the attacks on Quinn. Harassment targeting Sarkeesian escalates to unprecedented levels and lasts well into 2015. </a:t>
            </a:r>
            <a:endParaRPr/>
          </a:p>
          <a:p>
            <a:pPr marL="91440" lvl="0" indent="-107950" algn="l" rtl="0">
              <a:lnSpc>
                <a:spcPct val="90000"/>
              </a:lnSpc>
              <a:spcBef>
                <a:spcPts val="1400"/>
              </a:spcBef>
              <a:spcAft>
                <a:spcPts val="0"/>
              </a:spcAft>
              <a:buSzPts val="1700"/>
              <a:buChar char=" "/>
            </a:pPr>
            <a:r>
              <a:rPr lang="en-US" sz="1700" i="1"/>
              <a:t>October 2014:</a:t>
            </a:r>
            <a:endParaRPr/>
          </a:p>
          <a:p>
            <a:pPr marL="91440" lvl="0" indent="-107950" algn="l" rtl="0">
              <a:lnSpc>
                <a:spcPct val="90000"/>
              </a:lnSpc>
              <a:spcBef>
                <a:spcPts val="1400"/>
              </a:spcBef>
              <a:spcAft>
                <a:spcPts val="0"/>
              </a:spcAft>
              <a:buSzPts val="1700"/>
              <a:buChar char=" "/>
            </a:pPr>
            <a:r>
              <a:rPr lang="en-US" sz="1700" i="1"/>
              <a:t>- </a:t>
            </a:r>
            <a:r>
              <a:rPr lang="en-US" sz="1700"/>
              <a:t>bomb threat made towards lecture Sarkeesian was scheduled to give at Utah State University.</a:t>
            </a:r>
            <a:endParaRPr/>
          </a:p>
          <a:p>
            <a:pPr marL="91440" lvl="0" indent="-107950" algn="l" rtl="0">
              <a:lnSpc>
                <a:spcPct val="90000"/>
              </a:lnSpc>
              <a:spcBef>
                <a:spcPts val="1400"/>
              </a:spcBef>
              <a:spcAft>
                <a:spcPts val="0"/>
              </a:spcAft>
              <a:buSzPts val="1700"/>
              <a:buChar char=" "/>
            </a:pPr>
            <a:r>
              <a:rPr lang="en-US" sz="1700"/>
              <a:t>- Brianna Wu comments on Gamergate, and herself becomes subjected to harassment online. As of May 2019, she and her husband still live under aliases. </a:t>
            </a:r>
            <a:endParaRPr/>
          </a:p>
          <a:p>
            <a:pPr marL="91440" lvl="0" indent="0" algn="l" rtl="0">
              <a:lnSpc>
                <a:spcPct val="90000"/>
              </a:lnSpc>
              <a:spcBef>
                <a:spcPts val="1400"/>
              </a:spcBef>
              <a:spcAft>
                <a:spcPts val="0"/>
              </a:spcAft>
              <a:buSzPts val="1700"/>
              <a:buNone/>
            </a:pPr>
            <a:endParaRPr sz="1700" i="1"/>
          </a:p>
          <a:p>
            <a:pPr marL="91440" lvl="0" indent="0" algn="l" rtl="0">
              <a:lnSpc>
                <a:spcPct val="90000"/>
              </a:lnSpc>
              <a:spcBef>
                <a:spcPts val="1400"/>
              </a:spcBef>
              <a:spcAft>
                <a:spcPts val="0"/>
              </a:spcAft>
              <a:buSzPts val="1700"/>
              <a:buNone/>
            </a:pPr>
            <a:endParaRPr sz="17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pic>
        <p:nvPicPr>
          <p:cNvPr id="1243" name="Google Shape;1243;p1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897583" y="3332205"/>
            <a:ext cx="2895460" cy="1931251"/>
          </a:xfrm>
          <a:prstGeom prst="rect">
            <a:avLst/>
          </a:prstGeom>
          <a:noFill/>
          <a:ln>
            <a:noFill/>
          </a:ln>
        </p:spPr>
      </p:pic>
      <p:pic>
        <p:nvPicPr>
          <p:cNvPr id="1244" name="Google Shape;1244;p11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532563" y="747121"/>
            <a:ext cx="4260480" cy="2250939"/>
          </a:xfrm>
          <a:prstGeom prst="rect">
            <a:avLst/>
          </a:prstGeom>
          <a:noFill/>
          <a:ln>
            <a:noFill/>
          </a:ln>
        </p:spPr>
      </p:pic>
      <p:sp>
        <p:nvSpPr>
          <p:cNvPr id="1245" name="Google Shape;1245;p116"/>
          <p:cNvSpPr txBox="1">
            <a:spLocks noGrp="1"/>
          </p:cNvSpPr>
          <p:nvPr>
            <p:ph type="subTitle" idx="1"/>
          </p:nvPr>
        </p:nvSpPr>
        <p:spPr>
          <a:xfrm>
            <a:off x="1154955" y="1025611"/>
            <a:ext cx="9731400" cy="4613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200"/>
              <a:buNone/>
            </a:pPr>
            <a:r>
              <a:rPr lang="en-US" sz="4000"/>
              <a:t>WHAT IS TOXICITY?</a:t>
            </a:r>
            <a:endParaRPr/>
          </a:p>
          <a:p>
            <a:pPr marL="342900" lvl="0" indent="-342900" algn="l" rtl="0">
              <a:spcBef>
                <a:spcPts val="1000"/>
              </a:spcBef>
              <a:spcAft>
                <a:spcPts val="0"/>
              </a:spcAft>
              <a:buSzPts val="1600"/>
              <a:buFont typeface="Arial"/>
              <a:buChar char="•"/>
            </a:pPr>
            <a:r>
              <a:rPr lang="en-US">
                <a:solidFill>
                  <a:schemeClr val="lt1"/>
                </a:solidFill>
                <a:latin typeface="Century Gothic"/>
                <a:ea typeface="Century Gothic"/>
                <a:cs typeface="Century Gothic"/>
                <a:sym typeface="Century Gothic"/>
              </a:rPr>
              <a:t>DIFFICULT TO PINPOINT THE ORIGIN OF WHEN </a:t>
            </a:r>
            <a:br>
              <a:rPr lang="en-US">
                <a:solidFill>
                  <a:schemeClr val="lt1"/>
                </a:solidFill>
                <a:latin typeface="Century Gothic"/>
                <a:ea typeface="Century Gothic"/>
                <a:cs typeface="Century Gothic"/>
                <a:sym typeface="Century Gothic"/>
              </a:rPr>
            </a:br>
            <a:r>
              <a:rPr lang="en-US">
                <a:solidFill>
                  <a:schemeClr val="lt1"/>
                </a:solidFill>
                <a:latin typeface="Century Gothic"/>
                <a:ea typeface="Century Gothic"/>
                <a:cs typeface="Century Gothic"/>
                <a:sym typeface="Century Gothic"/>
              </a:rPr>
              <a:t>IT STARTED TO BE USED TO DESCRIBE GAMER BEHAVIOUR</a:t>
            </a:r>
            <a:endParaRPr/>
          </a:p>
          <a:p>
            <a:pPr marL="342900" lvl="0" indent="-342900" algn="l" rtl="0">
              <a:spcBef>
                <a:spcPts val="1000"/>
              </a:spcBef>
              <a:spcAft>
                <a:spcPts val="0"/>
              </a:spcAft>
              <a:buSzPts val="1600"/>
              <a:buFont typeface="Arial"/>
              <a:buChar char="•"/>
            </a:pPr>
            <a:r>
              <a:rPr lang="en-US">
                <a:solidFill>
                  <a:schemeClr val="lt1"/>
                </a:solidFill>
                <a:latin typeface="Century Gothic"/>
                <a:ea typeface="Century Gothic"/>
                <a:cs typeface="Century Gothic"/>
                <a:sym typeface="Century Gothic"/>
              </a:rPr>
              <a:t>“TOXIC” MIGHT HAVE FIRST BEEN COINED BY LYTE, THE </a:t>
            </a:r>
            <a:br>
              <a:rPr lang="en-US">
                <a:solidFill>
                  <a:schemeClr val="lt1"/>
                </a:solidFill>
                <a:latin typeface="Century Gothic"/>
                <a:ea typeface="Century Gothic"/>
                <a:cs typeface="Century Gothic"/>
                <a:sym typeface="Century Gothic"/>
              </a:rPr>
            </a:br>
            <a:r>
              <a:rPr lang="en-US">
                <a:solidFill>
                  <a:schemeClr val="lt1"/>
                </a:solidFill>
                <a:latin typeface="Century Gothic"/>
                <a:ea typeface="Century Gothic"/>
                <a:cs typeface="Century Gothic"/>
                <a:sym typeface="Century Gothic"/>
              </a:rPr>
              <a:t>FORMER LEAD SOCIAL SYSTEMS DESIGNER AT </a:t>
            </a:r>
            <a:br>
              <a:rPr lang="en-US">
                <a:solidFill>
                  <a:schemeClr val="lt1"/>
                </a:solidFill>
                <a:latin typeface="Century Gothic"/>
                <a:ea typeface="Century Gothic"/>
                <a:cs typeface="Century Gothic"/>
                <a:sym typeface="Century Gothic"/>
              </a:rPr>
            </a:br>
            <a:r>
              <a:rPr lang="en-US">
                <a:solidFill>
                  <a:schemeClr val="lt1"/>
                </a:solidFill>
                <a:latin typeface="Century Gothic"/>
                <a:ea typeface="Century Gothic"/>
                <a:cs typeface="Century Gothic"/>
                <a:sym typeface="Century Gothic"/>
              </a:rPr>
              <a:t>RIOT GAMES, WORKING ON LEAGUE OF LEGENDS:</a:t>
            </a:r>
            <a:endParaRPr/>
          </a:p>
          <a:p>
            <a:pPr marL="342900" lvl="0" indent="-241300" algn="l" rtl="0">
              <a:spcBef>
                <a:spcPts val="1000"/>
              </a:spcBef>
              <a:spcAft>
                <a:spcPts val="0"/>
              </a:spcAft>
              <a:buSzPts val="1600"/>
              <a:buFont typeface="Arial"/>
              <a:buNone/>
            </a:pPr>
            <a:endParaRPr>
              <a:solidFill>
                <a:schemeClr val="lt1"/>
              </a:solidFill>
              <a:latin typeface="Century Gothic"/>
              <a:ea typeface="Century Gothic"/>
              <a:cs typeface="Century Gothic"/>
              <a:sym typeface="Century Gothic"/>
            </a:endParaRPr>
          </a:p>
          <a:p>
            <a:pPr marL="342900" lvl="0" indent="-241300" algn="l" rtl="0">
              <a:spcBef>
                <a:spcPts val="1000"/>
              </a:spcBef>
              <a:spcAft>
                <a:spcPts val="0"/>
              </a:spcAft>
              <a:buSzPts val="1600"/>
              <a:buFont typeface="Arial"/>
              <a:buNone/>
            </a:pPr>
            <a:endParaRPr>
              <a:solidFill>
                <a:schemeClr val="lt1"/>
              </a:solidFill>
              <a:latin typeface="Century Gothic"/>
              <a:ea typeface="Century Gothic"/>
              <a:cs typeface="Century Gothic"/>
              <a:sym typeface="Century Gothic"/>
            </a:endParaRPr>
          </a:p>
        </p:txBody>
      </p:sp>
      <p:pic>
        <p:nvPicPr>
          <p:cNvPr id="1246" name="Google Shape;1246;p116"/>
          <p:cNvPicPr preferRelativeResize="0"/>
          <p:nvPr/>
        </p:nvPicPr>
        <p:blipFill rotWithShape="1">
          <a:blip r:embed="rId5">
            <a:alphaModFix/>
          </a:blip>
          <a:srcRect/>
          <a:stretch/>
        </p:blipFill>
        <p:spPr>
          <a:xfrm>
            <a:off x="1547416" y="3630878"/>
            <a:ext cx="6957707" cy="287237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sp>
        <p:nvSpPr>
          <p:cNvPr id="1251" name="Google Shape;1251;p117"/>
          <p:cNvSpPr txBox="1">
            <a:spLocks noGrp="1"/>
          </p:cNvSpPr>
          <p:nvPr>
            <p:ph type="subTitle" idx="1"/>
          </p:nvPr>
        </p:nvSpPr>
        <p:spPr>
          <a:xfrm>
            <a:off x="1154955" y="1025611"/>
            <a:ext cx="9731400" cy="4613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200"/>
              <a:buNone/>
            </a:pPr>
            <a:r>
              <a:rPr lang="en-US" sz="4000"/>
              <a:t>WHY IS THERE TOXICITY?</a:t>
            </a:r>
            <a:endParaRPr/>
          </a:p>
          <a:p>
            <a:pPr marL="342900" lvl="0" indent="-241300" algn="l" rtl="0">
              <a:spcBef>
                <a:spcPts val="1000"/>
              </a:spcBef>
              <a:spcAft>
                <a:spcPts val="0"/>
              </a:spcAft>
              <a:buSzPts val="1600"/>
              <a:buFont typeface="Arial"/>
              <a:buNone/>
            </a:pPr>
            <a:endParaRPr>
              <a:solidFill>
                <a:schemeClr val="lt1"/>
              </a:solidFill>
              <a:latin typeface="Century Gothic"/>
              <a:ea typeface="Century Gothic"/>
              <a:cs typeface="Century Gothic"/>
              <a:sym typeface="Century Gothic"/>
            </a:endParaRPr>
          </a:p>
          <a:p>
            <a:pPr marL="0" lvl="0" indent="0" algn="l" rtl="0">
              <a:spcBef>
                <a:spcPts val="1000"/>
              </a:spcBef>
              <a:spcAft>
                <a:spcPts val="0"/>
              </a:spcAft>
              <a:buSzPts val="1600"/>
              <a:buNone/>
            </a:pPr>
            <a:r>
              <a:rPr lang="en-US">
                <a:solidFill>
                  <a:schemeClr val="lt1"/>
                </a:solidFill>
                <a:latin typeface="Century Gothic"/>
                <a:ea typeface="Century Gothic"/>
                <a:cs typeface="Century Gothic"/>
                <a:sym typeface="Century Gothic"/>
              </a:rPr>
              <a:t>DIFFERENT EXPLANATIONS:</a:t>
            </a:r>
            <a:endParaRPr/>
          </a:p>
          <a:p>
            <a:pPr marL="457200" lvl="0" indent="-457200" algn="l" rtl="0">
              <a:spcBef>
                <a:spcPts val="1000"/>
              </a:spcBef>
              <a:spcAft>
                <a:spcPts val="0"/>
              </a:spcAft>
              <a:buSzPts val="1600"/>
              <a:buFont typeface="Century Gothic"/>
              <a:buAutoNum type="arabicPeriod"/>
            </a:pPr>
            <a:r>
              <a:rPr lang="en-US">
                <a:solidFill>
                  <a:schemeClr val="lt1"/>
                </a:solidFill>
                <a:latin typeface="Century Gothic"/>
                <a:ea typeface="Century Gothic"/>
                <a:cs typeface="Century Gothic"/>
                <a:sym typeface="Century Gothic"/>
              </a:rPr>
              <a:t>THE MERITOCRACY THEORY</a:t>
            </a:r>
            <a:endParaRPr/>
          </a:p>
          <a:p>
            <a:pPr marL="457200" lvl="0" indent="-457200" algn="l" rtl="0">
              <a:spcBef>
                <a:spcPts val="1000"/>
              </a:spcBef>
              <a:spcAft>
                <a:spcPts val="0"/>
              </a:spcAft>
              <a:buSzPts val="1600"/>
              <a:buFont typeface="Century Gothic"/>
              <a:buAutoNum type="arabicPeriod"/>
            </a:pPr>
            <a:r>
              <a:rPr lang="en-US">
                <a:solidFill>
                  <a:schemeClr val="lt1"/>
                </a:solidFill>
                <a:latin typeface="Century Gothic"/>
                <a:ea typeface="Century Gothic"/>
                <a:cs typeface="Century Gothic"/>
                <a:sym typeface="Century Gothic"/>
              </a:rPr>
              <a:t>PREJUDICE</a:t>
            </a:r>
            <a:endParaRPr/>
          </a:p>
          <a:p>
            <a:pPr marL="457200" lvl="0" indent="-457200" algn="l" rtl="0">
              <a:spcBef>
                <a:spcPts val="1000"/>
              </a:spcBef>
              <a:spcAft>
                <a:spcPts val="0"/>
              </a:spcAft>
              <a:buSzPts val="1600"/>
              <a:buFont typeface="Century Gothic"/>
              <a:buAutoNum type="arabicPeriod"/>
            </a:pPr>
            <a:r>
              <a:rPr lang="en-US">
                <a:solidFill>
                  <a:schemeClr val="lt1"/>
                </a:solidFill>
                <a:latin typeface="Century Gothic"/>
                <a:ea typeface="Century Gothic"/>
                <a:cs typeface="Century Gothic"/>
                <a:sym typeface="Century Gothic"/>
              </a:rPr>
              <a:t>THE JERK THEORY</a:t>
            </a:r>
            <a:endParaRPr/>
          </a:p>
          <a:p>
            <a:pPr marL="0" lvl="0" indent="0" algn="l" rtl="0">
              <a:spcBef>
                <a:spcPts val="1000"/>
              </a:spcBef>
              <a:spcAft>
                <a:spcPts val="0"/>
              </a:spcAft>
              <a:buSzPts val="1600"/>
              <a:buNone/>
            </a:pPr>
            <a:r>
              <a:rPr lang="en-US">
                <a:solidFill>
                  <a:schemeClr val="lt1"/>
                </a:solidFill>
                <a:latin typeface="Century Gothic"/>
                <a:ea typeface="Century Gothic"/>
                <a:cs typeface="Century Gothic"/>
                <a:sym typeface="Century Gothic"/>
              </a:rPr>
              <a:t>	-</a:t>
            </a:r>
            <a:r>
              <a:rPr lang="en-US">
                <a:solidFill>
                  <a:schemeClr val="lt1"/>
                </a:solidFill>
              </a:rPr>
              <a:t> MAYBE THERE ARE JUST JERKS IN GAMES</a:t>
            </a:r>
            <a:br>
              <a:rPr lang="en-US">
                <a:solidFill>
                  <a:schemeClr val="lt1"/>
                </a:solidFill>
              </a:rPr>
            </a:br>
            <a:r>
              <a:rPr lang="en-US">
                <a:solidFill>
                  <a:schemeClr val="lt1"/>
                </a:solidFill>
              </a:rPr>
              <a:t>	  BECAUSE THE WORLD IS FULL OF JERKS. </a:t>
            </a:r>
            <a:endParaRPr>
              <a:solidFill>
                <a:schemeClr val="lt1"/>
              </a:solidFill>
              <a:latin typeface="Century Gothic"/>
              <a:ea typeface="Century Gothic"/>
              <a:cs typeface="Century Gothic"/>
              <a:sym typeface="Century Gothic"/>
            </a:endParaRPr>
          </a:p>
        </p:txBody>
      </p:sp>
      <p:pic>
        <p:nvPicPr>
          <p:cNvPr id="1252" name="Google Shape;1252;p1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883610" y="3429000"/>
            <a:ext cx="3921983" cy="2938874"/>
          </a:xfrm>
          <a:prstGeom prst="rect">
            <a:avLst/>
          </a:prstGeom>
          <a:noFill/>
          <a:ln>
            <a:noFill/>
          </a:ln>
        </p:spPr>
      </p:pic>
      <p:pic>
        <p:nvPicPr>
          <p:cNvPr id="1253" name="Google Shape;1253;p11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40004" y="490127"/>
            <a:ext cx="4765590" cy="268064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pic>
        <p:nvPicPr>
          <p:cNvPr id="1258" name="Google Shape;1258;p1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499645" y="153492"/>
            <a:ext cx="2443427" cy="3275507"/>
          </a:xfrm>
          <a:prstGeom prst="rect">
            <a:avLst/>
          </a:prstGeom>
          <a:noFill/>
          <a:ln>
            <a:noFill/>
          </a:ln>
        </p:spPr>
      </p:pic>
      <p:sp>
        <p:nvSpPr>
          <p:cNvPr id="1259" name="Google Shape;1259;p118"/>
          <p:cNvSpPr txBox="1">
            <a:spLocks noGrp="1"/>
          </p:cNvSpPr>
          <p:nvPr>
            <p:ph type="subTitle" idx="1"/>
          </p:nvPr>
        </p:nvSpPr>
        <p:spPr>
          <a:xfrm>
            <a:off x="1154955" y="1025611"/>
            <a:ext cx="9731400" cy="4613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200"/>
              <a:buNone/>
            </a:pPr>
            <a:r>
              <a:rPr lang="en-US" sz="4000"/>
              <a:t>THE MERITOCRACY THEORY</a:t>
            </a:r>
            <a:endParaRPr/>
          </a:p>
          <a:p>
            <a:pPr marL="342900" lvl="0" indent="-241300" algn="l" rtl="0">
              <a:spcBef>
                <a:spcPts val="1000"/>
              </a:spcBef>
              <a:spcAft>
                <a:spcPts val="0"/>
              </a:spcAft>
              <a:buSzPts val="1600"/>
              <a:buFont typeface="Arial"/>
              <a:buNone/>
            </a:pPr>
            <a:endParaRPr>
              <a:solidFill>
                <a:schemeClr val="lt1"/>
              </a:solidFill>
              <a:latin typeface="Century Gothic"/>
              <a:ea typeface="Century Gothic"/>
              <a:cs typeface="Century Gothic"/>
              <a:sym typeface="Century Gothic"/>
            </a:endParaRPr>
          </a:p>
          <a:p>
            <a:pPr marL="342900" lvl="0" indent="-342900" algn="l" rtl="0">
              <a:spcBef>
                <a:spcPts val="1000"/>
              </a:spcBef>
              <a:spcAft>
                <a:spcPts val="0"/>
              </a:spcAft>
              <a:buSzPts val="1600"/>
              <a:buFont typeface="Arial"/>
              <a:buChar char="•"/>
            </a:pPr>
            <a:r>
              <a:rPr lang="en-US">
                <a:solidFill>
                  <a:schemeClr val="lt1"/>
                </a:solidFill>
                <a:latin typeface="Century Gothic"/>
                <a:ea typeface="Century Gothic"/>
                <a:cs typeface="Century Gothic"/>
                <a:sym typeface="Century Gothic"/>
              </a:rPr>
              <a:t>THEORY DEVELOPED BY CHRISTOPHER PAUL IN HIS BOOK “THE TOXIC MERITOCRACY OF VIDEO GAMES”</a:t>
            </a:r>
            <a:endParaRPr/>
          </a:p>
          <a:p>
            <a:pPr marL="342900" lvl="0" indent="-342900" algn="l" rtl="0">
              <a:spcBef>
                <a:spcPts val="1000"/>
              </a:spcBef>
              <a:spcAft>
                <a:spcPts val="0"/>
              </a:spcAft>
              <a:buSzPts val="1600"/>
              <a:buFont typeface="Arial"/>
              <a:buChar char="•"/>
            </a:pPr>
            <a:r>
              <a:rPr lang="en-US">
                <a:solidFill>
                  <a:schemeClr val="lt1"/>
                </a:solidFill>
                <a:latin typeface="Century Gothic"/>
                <a:ea typeface="Century Gothic"/>
                <a:cs typeface="Century Gothic"/>
                <a:sym typeface="Century Gothic"/>
              </a:rPr>
              <a:t>PART OF THE REASON FOR TOXICITY COMES FROM HOW GAMES ARE DESIGNED. </a:t>
            </a:r>
            <a:endParaRPr/>
          </a:p>
          <a:p>
            <a:pPr marL="342900" lvl="0" indent="-342900" algn="l" rtl="0">
              <a:spcBef>
                <a:spcPts val="1000"/>
              </a:spcBef>
              <a:spcAft>
                <a:spcPts val="0"/>
              </a:spcAft>
              <a:buSzPts val="1600"/>
              <a:buFont typeface="Arial"/>
              <a:buChar char="•"/>
            </a:pPr>
            <a:r>
              <a:rPr lang="en-US">
                <a:solidFill>
                  <a:schemeClr val="lt1"/>
                </a:solidFill>
                <a:latin typeface="Century Gothic"/>
                <a:ea typeface="Century Gothic"/>
                <a:cs typeface="Century Gothic"/>
                <a:sym typeface="Century Gothic"/>
              </a:rPr>
              <a:t>THE NOTION OF ‘REAL GAMERS’ IS PART OF THIS. </a:t>
            </a:r>
            <a:endParaRPr/>
          </a:p>
          <a:p>
            <a:pPr marL="342900" lvl="0" indent="-342900" algn="l" rtl="0">
              <a:spcBef>
                <a:spcPts val="1000"/>
              </a:spcBef>
              <a:spcAft>
                <a:spcPts val="0"/>
              </a:spcAft>
              <a:buSzPts val="1600"/>
              <a:buFont typeface="Arial"/>
              <a:buChar char="•"/>
            </a:pPr>
            <a:r>
              <a:rPr lang="en-US">
                <a:solidFill>
                  <a:schemeClr val="lt1"/>
                </a:solidFill>
                <a:latin typeface="Century Gothic"/>
                <a:ea typeface="Century Gothic"/>
                <a:cs typeface="Century Gothic"/>
                <a:sym typeface="Century Gothic"/>
              </a:rPr>
              <a:t>LEAGUE OF LEGENDS AS A CASE STUDY</a:t>
            </a:r>
            <a:endParaRPr/>
          </a:p>
        </p:txBody>
      </p:sp>
      <p:pic>
        <p:nvPicPr>
          <p:cNvPr id="1260" name="Google Shape;1260;p11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504272" y="3810935"/>
            <a:ext cx="2140216" cy="2893572"/>
          </a:xfrm>
          <a:prstGeom prst="rect">
            <a:avLst/>
          </a:prstGeom>
          <a:noFill/>
          <a:ln>
            <a:noFill/>
          </a:ln>
        </p:spPr>
      </p:pic>
      <p:pic>
        <p:nvPicPr>
          <p:cNvPr id="1261" name="Google Shape;1261;p11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619107" y="4645597"/>
            <a:ext cx="3332129" cy="187539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pic>
        <p:nvPicPr>
          <p:cNvPr id="1266" name="Google Shape;1266;p119"/>
          <p:cNvPicPr preferRelativeResize="0"/>
          <p:nvPr/>
        </p:nvPicPr>
        <p:blipFill rotWithShape="1">
          <a:blip r:embed="rId3">
            <a:alphaModFix/>
          </a:blip>
          <a:srcRect/>
          <a:stretch/>
        </p:blipFill>
        <p:spPr>
          <a:xfrm>
            <a:off x="7663138" y="1025611"/>
            <a:ext cx="3963021" cy="3010441"/>
          </a:xfrm>
          <a:prstGeom prst="rect">
            <a:avLst/>
          </a:prstGeom>
          <a:noFill/>
          <a:ln>
            <a:noFill/>
          </a:ln>
        </p:spPr>
      </p:pic>
      <p:sp>
        <p:nvSpPr>
          <p:cNvPr id="1267" name="Google Shape;1267;p119"/>
          <p:cNvSpPr txBox="1">
            <a:spLocks noGrp="1"/>
          </p:cNvSpPr>
          <p:nvPr>
            <p:ph type="subTitle" idx="1"/>
          </p:nvPr>
        </p:nvSpPr>
        <p:spPr>
          <a:xfrm>
            <a:off x="1154955" y="1025611"/>
            <a:ext cx="9731400" cy="4613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en-US" sz="4000"/>
              <a:t>PREJUDICE</a:t>
            </a:r>
            <a:endParaRPr/>
          </a:p>
          <a:p>
            <a:pPr marL="342900" lvl="0" indent="-342900" algn="l" rtl="0">
              <a:lnSpc>
                <a:spcPct val="90000"/>
              </a:lnSpc>
              <a:spcBef>
                <a:spcPts val="1000"/>
              </a:spcBef>
              <a:spcAft>
                <a:spcPts val="0"/>
              </a:spcAft>
              <a:buSzPts val="1600"/>
              <a:buFont typeface="Arial"/>
              <a:buChar char="•"/>
            </a:pPr>
            <a:r>
              <a:rPr lang="en-US">
                <a:solidFill>
                  <a:schemeClr val="lt1"/>
                </a:solidFill>
                <a:latin typeface="Century Gothic"/>
                <a:ea typeface="Century Gothic"/>
                <a:cs typeface="Century Gothic"/>
                <a:sym typeface="Century Gothic"/>
              </a:rPr>
              <a:t>KATE MILNER WRITES THAT SEXISM IN GAMING IS </a:t>
            </a:r>
            <a:br>
              <a:rPr lang="en-US">
                <a:solidFill>
                  <a:schemeClr val="lt1"/>
                </a:solidFill>
                <a:latin typeface="Century Gothic"/>
                <a:ea typeface="Century Gothic"/>
                <a:cs typeface="Century Gothic"/>
                <a:sym typeface="Century Gothic"/>
              </a:rPr>
            </a:br>
            <a:r>
              <a:rPr lang="en-US">
                <a:solidFill>
                  <a:schemeClr val="lt1"/>
                </a:solidFill>
                <a:latin typeface="Century Gothic"/>
                <a:ea typeface="Century Gothic"/>
                <a:cs typeface="Century Gothic"/>
                <a:sym typeface="Century Gothic"/>
              </a:rPr>
              <a:t>PREVALENT BECAUSE OF HOW GENDERING </a:t>
            </a:r>
            <a:br>
              <a:rPr lang="en-US">
                <a:solidFill>
                  <a:schemeClr val="lt1"/>
                </a:solidFill>
                <a:latin typeface="Century Gothic"/>
                <a:ea typeface="Century Gothic"/>
                <a:cs typeface="Century Gothic"/>
                <a:sym typeface="Century Gothic"/>
              </a:rPr>
            </a:br>
            <a:r>
              <a:rPr lang="en-US">
                <a:solidFill>
                  <a:schemeClr val="lt1"/>
                </a:solidFill>
                <a:latin typeface="Century Gothic"/>
                <a:ea typeface="Century Gothic"/>
                <a:cs typeface="Century Gothic"/>
                <a:sym typeface="Century Gothic"/>
              </a:rPr>
              <a:t>WORKED TO DESIGNATE TECHNOLOGY AS A </a:t>
            </a:r>
            <a:br>
              <a:rPr lang="en-US">
                <a:solidFill>
                  <a:schemeClr val="lt1"/>
                </a:solidFill>
                <a:latin typeface="Century Gothic"/>
                <a:ea typeface="Century Gothic"/>
                <a:cs typeface="Century Gothic"/>
                <a:sym typeface="Century Gothic"/>
              </a:rPr>
            </a:br>
            <a:r>
              <a:rPr lang="en-US">
                <a:solidFill>
                  <a:schemeClr val="lt1"/>
                </a:solidFill>
                <a:latin typeface="Century Gothic"/>
                <a:ea typeface="Century Gothic"/>
                <a:cs typeface="Century Gothic"/>
                <a:sym typeface="Century Gothic"/>
              </a:rPr>
              <a:t>‘MALE’ SPACE.</a:t>
            </a:r>
            <a:endParaRPr/>
          </a:p>
          <a:p>
            <a:pPr marL="342900" lvl="0" indent="-342900" algn="l" rtl="0">
              <a:lnSpc>
                <a:spcPct val="90000"/>
              </a:lnSpc>
              <a:spcBef>
                <a:spcPts val="1000"/>
              </a:spcBef>
              <a:spcAft>
                <a:spcPts val="0"/>
              </a:spcAft>
              <a:buSzPts val="1600"/>
              <a:buFont typeface="Arial"/>
              <a:buChar char="•"/>
            </a:pPr>
            <a:r>
              <a:rPr lang="en-US">
                <a:solidFill>
                  <a:schemeClr val="lt1"/>
                </a:solidFill>
                <a:latin typeface="Century Gothic"/>
                <a:ea typeface="Century Gothic"/>
                <a:cs typeface="Century Gothic"/>
                <a:sym typeface="Century Gothic"/>
              </a:rPr>
              <a:t>ACCORDING TO ANITA SARKEESIAN, THIS LEFT THE SPACE </a:t>
            </a:r>
            <a:br>
              <a:rPr lang="en-US">
                <a:solidFill>
                  <a:schemeClr val="lt1"/>
                </a:solidFill>
                <a:latin typeface="Century Gothic"/>
                <a:ea typeface="Century Gothic"/>
                <a:cs typeface="Century Gothic"/>
                <a:sym typeface="Century Gothic"/>
              </a:rPr>
            </a:br>
            <a:r>
              <a:rPr lang="en-US">
                <a:solidFill>
                  <a:schemeClr val="lt1"/>
                </a:solidFill>
                <a:latin typeface="Century Gothic"/>
                <a:ea typeface="Century Gothic"/>
                <a:cs typeface="Century Gothic"/>
                <a:sym typeface="Century Gothic"/>
              </a:rPr>
              <a:t>PREDOMINANTLY CONTROLLED BY MEN FOR MEN, </a:t>
            </a:r>
            <a:br>
              <a:rPr lang="en-US">
                <a:solidFill>
                  <a:schemeClr val="lt1"/>
                </a:solidFill>
                <a:latin typeface="Century Gothic"/>
                <a:ea typeface="Century Gothic"/>
                <a:cs typeface="Century Gothic"/>
                <a:sym typeface="Century Gothic"/>
              </a:rPr>
            </a:br>
            <a:r>
              <a:rPr lang="en-US">
                <a:solidFill>
                  <a:schemeClr val="lt1"/>
                </a:solidFill>
                <a:latin typeface="Century Gothic"/>
                <a:ea typeface="Century Gothic"/>
                <a:cs typeface="Century Gothic"/>
                <a:sym typeface="Century Gothic"/>
              </a:rPr>
              <a:t>EXCLUDING ANYONE WHO WASN’T A STRAIGHT </a:t>
            </a:r>
            <a:br>
              <a:rPr lang="en-US">
                <a:solidFill>
                  <a:schemeClr val="lt1"/>
                </a:solidFill>
                <a:latin typeface="Century Gothic"/>
                <a:ea typeface="Century Gothic"/>
                <a:cs typeface="Century Gothic"/>
                <a:sym typeface="Century Gothic"/>
              </a:rPr>
            </a:br>
            <a:r>
              <a:rPr lang="en-US">
                <a:solidFill>
                  <a:schemeClr val="lt1"/>
                </a:solidFill>
                <a:latin typeface="Century Gothic"/>
                <a:ea typeface="Century Gothic"/>
                <a:cs typeface="Century Gothic"/>
                <a:sym typeface="Century Gothic"/>
              </a:rPr>
              <a:t>MAN OR BOY. </a:t>
            </a:r>
            <a:endParaRPr/>
          </a:p>
          <a:p>
            <a:pPr marL="342900" lvl="0" indent="-342900" algn="l" rtl="0">
              <a:lnSpc>
                <a:spcPct val="90000"/>
              </a:lnSpc>
              <a:spcBef>
                <a:spcPts val="1000"/>
              </a:spcBef>
              <a:spcAft>
                <a:spcPts val="0"/>
              </a:spcAft>
              <a:buSzPts val="1600"/>
              <a:buFont typeface="Arial"/>
              <a:buChar char="•"/>
            </a:pPr>
            <a:r>
              <a:rPr lang="en-US">
                <a:solidFill>
                  <a:schemeClr val="lt1"/>
                </a:solidFill>
                <a:latin typeface="Century Gothic"/>
                <a:ea typeface="Century Gothic"/>
                <a:cs typeface="Century Gothic"/>
                <a:sym typeface="Century Gothic"/>
              </a:rPr>
              <a:t>WHEN WOMEN SHOW UP IN ONLINE SPACES, IT IS PERCEIVED AS A THREAT.</a:t>
            </a:r>
            <a:endParaRPr/>
          </a:p>
          <a:p>
            <a:pPr marL="342900" lvl="0" indent="-342900" algn="l" rtl="0">
              <a:lnSpc>
                <a:spcPct val="90000"/>
              </a:lnSpc>
              <a:spcBef>
                <a:spcPts val="1000"/>
              </a:spcBef>
              <a:spcAft>
                <a:spcPts val="0"/>
              </a:spcAft>
              <a:buSzPts val="1600"/>
              <a:buFont typeface="Arial"/>
              <a:buChar char="•"/>
            </a:pPr>
            <a:r>
              <a:rPr lang="en-US">
                <a:solidFill>
                  <a:schemeClr val="lt1"/>
                </a:solidFill>
                <a:latin typeface="Century Gothic"/>
                <a:ea typeface="Century Gothic"/>
                <a:cs typeface="Century Gothic"/>
                <a:sym typeface="Century Gothic"/>
              </a:rPr>
              <a:t>THE “FIGHTING GAME COMMUNITY” EXAMPLE</a:t>
            </a:r>
            <a:endParaRPr/>
          </a:p>
          <a:p>
            <a:pPr marL="342900" lvl="0" indent="-342900" algn="l" rtl="0">
              <a:lnSpc>
                <a:spcPct val="90000"/>
              </a:lnSpc>
              <a:spcBef>
                <a:spcPts val="1000"/>
              </a:spcBef>
              <a:spcAft>
                <a:spcPts val="0"/>
              </a:spcAft>
              <a:buSzPts val="1600"/>
              <a:buFont typeface="Arial"/>
              <a:buChar char="•"/>
            </a:pPr>
            <a:r>
              <a:rPr lang="en-US">
                <a:solidFill>
                  <a:schemeClr val="lt1"/>
                </a:solidFill>
                <a:latin typeface="Century Gothic"/>
                <a:ea typeface="Century Gothic"/>
                <a:cs typeface="Century Gothic"/>
                <a:sym typeface="Century Gothic"/>
              </a:rPr>
              <a:t>RACE AND SEXUALITY ARE ALSO FREQUENTLY SUBJECTS OF HARASSMENT</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pic>
        <p:nvPicPr>
          <p:cNvPr id="1272" name="Google Shape;1272;p1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829144" y="1025611"/>
            <a:ext cx="4071027" cy="2714018"/>
          </a:xfrm>
          <a:prstGeom prst="rect">
            <a:avLst/>
          </a:prstGeom>
          <a:noFill/>
          <a:ln>
            <a:noFill/>
          </a:ln>
        </p:spPr>
      </p:pic>
      <p:pic>
        <p:nvPicPr>
          <p:cNvPr id="1273" name="Google Shape;1273;p1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537314" y="4143982"/>
            <a:ext cx="4362854" cy="2454108"/>
          </a:xfrm>
          <a:prstGeom prst="rect">
            <a:avLst/>
          </a:prstGeom>
          <a:noFill/>
          <a:ln>
            <a:noFill/>
          </a:ln>
        </p:spPr>
      </p:pic>
      <p:sp>
        <p:nvSpPr>
          <p:cNvPr id="1274" name="Google Shape;1274;p120"/>
          <p:cNvSpPr txBox="1">
            <a:spLocks noGrp="1"/>
          </p:cNvSpPr>
          <p:nvPr>
            <p:ph type="subTitle" idx="1"/>
          </p:nvPr>
        </p:nvSpPr>
        <p:spPr>
          <a:xfrm>
            <a:off x="1154955" y="1025611"/>
            <a:ext cx="9731400" cy="5200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200"/>
              <a:buNone/>
            </a:pPr>
            <a:r>
              <a:rPr lang="en-US" sz="4000"/>
              <a:t>COMBATING TOXICITY</a:t>
            </a:r>
            <a:endParaRPr>
              <a:solidFill>
                <a:schemeClr val="lt1"/>
              </a:solidFill>
              <a:latin typeface="Century Gothic"/>
              <a:ea typeface="Century Gothic"/>
              <a:cs typeface="Century Gothic"/>
              <a:sym typeface="Century Gothic"/>
            </a:endParaRPr>
          </a:p>
          <a:p>
            <a:pPr marL="342900" lvl="0" indent="-342900" algn="l" rtl="0">
              <a:spcBef>
                <a:spcPts val="1000"/>
              </a:spcBef>
              <a:spcAft>
                <a:spcPts val="0"/>
              </a:spcAft>
              <a:buSzPts val="1600"/>
              <a:buFont typeface="Arial"/>
              <a:buChar char="•"/>
            </a:pPr>
            <a:r>
              <a:rPr lang="en-US">
                <a:solidFill>
                  <a:schemeClr val="lt1"/>
                </a:solidFill>
                <a:latin typeface="Century Gothic"/>
                <a:ea typeface="Century Gothic"/>
                <a:cs typeface="Century Gothic"/>
                <a:sym typeface="Century Gothic"/>
              </a:rPr>
              <a:t>A LOOK AT HOW RIOT GAMES DEALS WITH </a:t>
            </a:r>
            <a:br>
              <a:rPr lang="en-US">
                <a:solidFill>
                  <a:schemeClr val="lt1"/>
                </a:solidFill>
                <a:latin typeface="Century Gothic"/>
                <a:ea typeface="Century Gothic"/>
                <a:cs typeface="Century Gothic"/>
                <a:sym typeface="Century Gothic"/>
              </a:rPr>
            </a:br>
            <a:r>
              <a:rPr lang="en-US">
                <a:solidFill>
                  <a:schemeClr val="lt1"/>
                </a:solidFill>
                <a:latin typeface="Century Gothic"/>
                <a:ea typeface="Century Gothic"/>
                <a:cs typeface="Century Gothic"/>
                <a:sym typeface="Century Gothic"/>
              </a:rPr>
              <a:t>LEAGUE OF LEGENDS TOXICITY:</a:t>
            </a:r>
            <a:endParaRPr/>
          </a:p>
          <a:p>
            <a:pPr marL="342900" lvl="0" indent="-342900" algn="l" rtl="0">
              <a:spcBef>
                <a:spcPts val="1000"/>
              </a:spcBef>
              <a:spcAft>
                <a:spcPts val="0"/>
              </a:spcAft>
              <a:buSzPts val="1600"/>
              <a:buFont typeface="Arial"/>
              <a:buChar char="•"/>
            </a:pPr>
            <a:r>
              <a:rPr lang="en-US">
                <a:solidFill>
                  <a:schemeClr val="lt1"/>
                </a:solidFill>
                <a:latin typeface="Century Gothic"/>
                <a:ea typeface="Century Gothic"/>
                <a:cs typeface="Century Gothic"/>
                <a:sym typeface="Century Gothic"/>
              </a:rPr>
              <a:t>THERE’S A REPORTING SYSTEM FOR TOXIC PLAYER </a:t>
            </a:r>
            <a:br>
              <a:rPr lang="en-US">
                <a:solidFill>
                  <a:schemeClr val="lt1"/>
                </a:solidFill>
                <a:latin typeface="Century Gothic"/>
                <a:ea typeface="Century Gothic"/>
                <a:cs typeface="Century Gothic"/>
                <a:sym typeface="Century Gothic"/>
              </a:rPr>
            </a:br>
            <a:r>
              <a:rPr lang="en-US">
                <a:solidFill>
                  <a:schemeClr val="lt1"/>
                </a:solidFill>
                <a:latin typeface="Century Gothic"/>
                <a:ea typeface="Century Gothic"/>
                <a:cs typeface="Century Gothic"/>
                <a:sym typeface="Century Gothic"/>
              </a:rPr>
              <a:t>BEHAVIOUR. </a:t>
            </a:r>
            <a:endParaRPr/>
          </a:p>
          <a:p>
            <a:pPr marL="342900" lvl="0" indent="-342900" algn="l" rtl="0">
              <a:spcBef>
                <a:spcPts val="1000"/>
              </a:spcBef>
              <a:spcAft>
                <a:spcPts val="0"/>
              </a:spcAft>
              <a:buSzPts val="1600"/>
              <a:buFont typeface="Arial"/>
              <a:buChar char="•"/>
            </a:pPr>
            <a:r>
              <a:rPr lang="en-US">
                <a:solidFill>
                  <a:schemeClr val="lt1"/>
                </a:solidFill>
                <a:latin typeface="Century Gothic"/>
                <a:ea typeface="Century Gothic"/>
                <a:cs typeface="Century Gothic"/>
                <a:sym typeface="Century Gothic"/>
              </a:rPr>
              <a:t>RIOT ASSEMBLED A TEAM TO LOOK AT TOXIC MESSAGES </a:t>
            </a:r>
            <a:br>
              <a:rPr lang="en-US">
                <a:solidFill>
                  <a:schemeClr val="lt1"/>
                </a:solidFill>
                <a:latin typeface="Century Gothic"/>
                <a:ea typeface="Century Gothic"/>
                <a:cs typeface="Century Gothic"/>
                <a:sym typeface="Century Gothic"/>
              </a:rPr>
            </a:br>
            <a:r>
              <a:rPr lang="en-US">
                <a:solidFill>
                  <a:schemeClr val="lt1"/>
                </a:solidFill>
                <a:latin typeface="Century Gothic"/>
                <a:ea typeface="Century Gothic"/>
                <a:cs typeface="Century Gothic"/>
                <a:sym typeface="Century Gothic"/>
              </a:rPr>
              <a:t>WHICH WERE REPORTED. </a:t>
            </a:r>
            <a:endParaRPr/>
          </a:p>
          <a:p>
            <a:pPr marL="342900" lvl="0" indent="-342900" algn="l" rtl="0">
              <a:spcBef>
                <a:spcPts val="1000"/>
              </a:spcBef>
              <a:spcAft>
                <a:spcPts val="0"/>
              </a:spcAft>
              <a:buSzPts val="1600"/>
              <a:buFont typeface="Arial"/>
              <a:buChar char="•"/>
            </a:pPr>
            <a:r>
              <a:rPr lang="en-US">
                <a:solidFill>
                  <a:schemeClr val="lt1"/>
                </a:solidFill>
                <a:latin typeface="Century Gothic"/>
                <a:ea typeface="Century Gothic"/>
                <a:cs typeface="Century Gothic"/>
                <a:sym typeface="Century Gothic"/>
              </a:rPr>
              <a:t>FOUND THAT: ONLY ABOUT </a:t>
            </a:r>
            <a:r>
              <a:rPr lang="en-US">
                <a:solidFill>
                  <a:srgbClr val="92D050"/>
                </a:solidFill>
                <a:latin typeface="Century Gothic"/>
                <a:ea typeface="Century Gothic"/>
                <a:cs typeface="Century Gothic"/>
                <a:sym typeface="Century Gothic"/>
              </a:rPr>
              <a:t>1% </a:t>
            </a:r>
            <a:r>
              <a:rPr lang="en-US">
                <a:solidFill>
                  <a:schemeClr val="lt1"/>
                </a:solidFill>
                <a:latin typeface="Century Gothic"/>
                <a:ea typeface="Century Gothic"/>
                <a:cs typeface="Century Gothic"/>
                <a:sym typeface="Century Gothic"/>
              </a:rPr>
              <a:t>OF PLAYERS ARE </a:t>
            </a:r>
            <a:br>
              <a:rPr lang="en-US">
                <a:solidFill>
                  <a:schemeClr val="lt1"/>
                </a:solidFill>
                <a:latin typeface="Century Gothic"/>
                <a:ea typeface="Century Gothic"/>
                <a:cs typeface="Century Gothic"/>
                <a:sym typeface="Century Gothic"/>
              </a:rPr>
            </a:br>
            <a:r>
              <a:rPr lang="en-US">
                <a:solidFill>
                  <a:schemeClr val="lt1"/>
                </a:solidFill>
                <a:latin typeface="Century Gothic"/>
                <a:ea typeface="Century Gothic"/>
                <a:cs typeface="Century Gothic"/>
                <a:sym typeface="Century Gothic"/>
              </a:rPr>
              <a:t>CONSISTENTLY TOXIC WERE RESPONSIBLE FOR </a:t>
            </a:r>
            <a:br>
              <a:rPr lang="en-US">
                <a:solidFill>
                  <a:schemeClr val="lt1"/>
                </a:solidFill>
                <a:latin typeface="Century Gothic"/>
                <a:ea typeface="Century Gothic"/>
                <a:cs typeface="Century Gothic"/>
                <a:sym typeface="Century Gothic"/>
              </a:rPr>
            </a:br>
            <a:r>
              <a:rPr lang="en-US">
                <a:solidFill>
                  <a:schemeClr val="lt1"/>
                </a:solidFill>
                <a:latin typeface="Century Gothic"/>
                <a:ea typeface="Century Gothic"/>
                <a:cs typeface="Century Gothic"/>
                <a:sym typeface="Century Gothic"/>
              </a:rPr>
              <a:t>PRODUCING ABOUT </a:t>
            </a:r>
            <a:r>
              <a:rPr lang="en-US">
                <a:solidFill>
                  <a:srgbClr val="92D050"/>
                </a:solidFill>
                <a:latin typeface="Century Gothic"/>
                <a:ea typeface="Century Gothic"/>
                <a:cs typeface="Century Gothic"/>
                <a:sym typeface="Century Gothic"/>
              </a:rPr>
              <a:t>5% </a:t>
            </a:r>
            <a:r>
              <a:rPr lang="en-US">
                <a:solidFill>
                  <a:schemeClr val="lt1"/>
                </a:solidFill>
                <a:latin typeface="Century Gothic"/>
                <a:ea typeface="Century Gothic"/>
                <a:cs typeface="Century Gothic"/>
                <a:sym typeface="Century Gothic"/>
              </a:rPr>
              <a:t>OF THE OVERALL TOXICITY REPORTED.</a:t>
            </a:r>
            <a:endParaRPr/>
          </a:p>
          <a:p>
            <a:pPr marL="342900" lvl="0" indent="-342900" algn="l" rtl="0">
              <a:spcBef>
                <a:spcPts val="1000"/>
              </a:spcBef>
              <a:spcAft>
                <a:spcPts val="0"/>
              </a:spcAft>
              <a:buSzPts val="1600"/>
              <a:buFont typeface="Arial"/>
              <a:buChar char="•"/>
            </a:pPr>
            <a:r>
              <a:rPr lang="en-US">
                <a:solidFill>
                  <a:schemeClr val="lt1"/>
                </a:solidFill>
                <a:latin typeface="Century Gothic"/>
                <a:ea typeface="Century Gothic"/>
                <a:cs typeface="Century Gothic"/>
                <a:sym typeface="Century Gothic"/>
              </a:rPr>
              <a:t>THE EARLY SYSTEM WASN’T VERY EFFECTIVE.</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pic>
        <p:nvPicPr>
          <p:cNvPr id="1279" name="Google Shape;1279;p1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809888" y="1991098"/>
            <a:ext cx="4590930" cy="4246610"/>
          </a:xfrm>
          <a:prstGeom prst="rect">
            <a:avLst/>
          </a:prstGeom>
          <a:noFill/>
          <a:ln>
            <a:noFill/>
          </a:ln>
        </p:spPr>
      </p:pic>
      <p:sp>
        <p:nvSpPr>
          <p:cNvPr id="1280" name="Google Shape;1280;p121"/>
          <p:cNvSpPr txBox="1">
            <a:spLocks noGrp="1"/>
          </p:cNvSpPr>
          <p:nvPr>
            <p:ph type="subTitle" idx="1"/>
          </p:nvPr>
        </p:nvSpPr>
        <p:spPr>
          <a:xfrm>
            <a:off x="1154955" y="1025611"/>
            <a:ext cx="9731400" cy="4613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200"/>
              <a:buNone/>
            </a:pPr>
            <a:r>
              <a:rPr lang="en-US" sz="4000"/>
              <a:t>LEAGUE’S TRIBUNAL SYSTEM</a:t>
            </a:r>
            <a:endParaRPr/>
          </a:p>
          <a:p>
            <a:pPr marL="342900" lvl="0" indent="-342900" algn="l" rtl="0">
              <a:spcBef>
                <a:spcPts val="1000"/>
              </a:spcBef>
              <a:spcAft>
                <a:spcPts val="0"/>
              </a:spcAft>
              <a:buSzPts val="1440"/>
              <a:buFont typeface="Arial"/>
              <a:buChar char="•"/>
            </a:pPr>
            <a:r>
              <a:rPr lang="en-US" sz="1800">
                <a:solidFill>
                  <a:schemeClr val="lt1"/>
                </a:solidFill>
                <a:latin typeface="Century Gothic"/>
                <a:ea typeface="Century Gothic"/>
                <a:cs typeface="Century Gothic"/>
                <a:sym typeface="Century Gothic"/>
              </a:rPr>
              <a:t>HOW IT WORKS:</a:t>
            </a:r>
            <a:endParaRPr/>
          </a:p>
          <a:p>
            <a:pPr marL="342900" lvl="0" indent="-342900" algn="l" rtl="0">
              <a:spcBef>
                <a:spcPts val="1000"/>
              </a:spcBef>
              <a:spcAft>
                <a:spcPts val="0"/>
              </a:spcAft>
              <a:buSzPts val="1440"/>
              <a:buFont typeface="Arial"/>
              <a:buChar char="•"/>
            </a:pPr>
            <a:r>
              <a:rPr lang="en-US" sz="1800">
                <a:solidFill>
                  <a:schemeClr val="lt1"/>
                </a:solidFill>
                <a:latin typeface="Century Gothic"/>
                <a:ea typeface="Century Gothic"/>
                <a:cs typeface="Century Gothic"/>
                <a:sym typeface="Century Gothic"/>
              </a:rPr>
              <a:t>PLAYERS VOLUNTEERED TO REVIEW REPORTED </a:t>
            </a:r>
            <a:br>
              <a:rPr lang="en-US" sz="1800">
                <a:solidFill>
                  <a:schemeClr val="lt1"/>
                </a:solidFill>
                <a:latin typeface="Century Gothic"/>
                <a:ea typeface="Century Gothic"/>
                <a:cs typeface="Century Gothic"/>
                <a:sym typeface="Century Gothic"/>
              </a:rPr>
            </a:br>
            <a:r>
              <a:rPr lang="en-US" sz="1800">
                <a:solidFill>
                  <a:schemeClr val="lt1"/>
                </a:solidFill>
                <a:latin typeface="Century Gothic"/>
                <a:ea typeface="Century Gothic"/>
                <a:cs typeface="Century Gothic"/>
                <a:sym typeface="Century Gothic"/>
              </a:rPr>
              <a:t>PLAYERS CHAT LOGS.</a:t>
            </a:r>
            <a:endParaRPr/>
          </a:p>
          <a:p>
            <a:pPr marL="342900" lvl="0" indent="-342900" algn="l" rtl="0">
              <a:spcBef>
                <a:spcPts val="1000"/>
              </a:spcBef>
              <a:spcAft>
                <a:spcPts val="0"/>
              </a:spcAft>
              <a:buSzPts val="1440"/>
              <a:buFont typeface="Arial"/>
              <a:buChar char="•"/>
            </a:pPr>
            <a:r>
              <a:rPr lang="en-US" sz="1800">
                <a:solidFill>
                  <a:schemeClr val="lt1"/>
                </a:solidFill>
                <a:latin typeface="Century Gothic"/>
                <a:ea typeface="Century Gothic"/>
                <a:cs typeface="Century Gothic"/>
                <a:sym typeface="Century Gothic"/>
              </a:rPr>
              <a:t>WHEN BANNED, PLAYERS ARE GIVEN A </a:t>
            </a:r>
            <a:br>
              <a:rPr lang="en-US" sz="1800">
                <a:solidFill>
                  <a:schemeClr val="lt1"/>
                </a:solidFill>
                <a:latin typeface="Century Gothic"/>
                <a:ea typeface="Century Gothic"/>
                <a:cs typeface="Century Gothic"/>
                <a:sym typeface="Century Gothic"/>
              </a:rPr>
            </a:br>
            <a:r>
              <a:rPr lang="en-US" sz="1800">
                <a:solidFill>
                  <a:schemeClr val="lt1"/>
                </a:solidFill>
                <a:latin typeface="Century Gothic"/>
                <a:ea typeface="Century Gothic"/>
                <a:cs typeface="Century Gothic"/>
                <a:sym typeface="Century Gothic"/>
              </a:rPr>
              <a:t>‘REFORM CARD’, WITH FEEDBACK, AND </a:t>
            </a:r>
            <a:br>
              <a:rPr lang="en-US" sz="1800">
                <a:solidFill>
                  <a:schemeClr val="lt1"/>
                </a:solidFill>
                <a:latin typeface="Century Gothic"/>
                <a:ea typeface="Century Gothic"/>
                <a:cs typeface="Century Gothic"/>
                <a:sym typeface="Century Gothic"/>
              </a:rPr>
            </a:br>
            <a:r>
              <a:rPr lang="en-US" sz="1800">
                <a:solidFill>
                  <a:schemeClr val="lt1"/>
                </a:solidFill>
                <a:latin typeface="Century Gothic"/>
                <a:ea typeface="Century Gothic"/>
                <a:cs typeface="Century Gothic"/>
                <a:sym typeface="Century Gothic"/>
              </a:rPr>
              <a:t>TRIBUNAL MEMBERS’ FEEDBACK.</a:t>
            </a:r>
            <a:endParaRPr/>
          </a:p>
          <a:p>
            <a:pPr marL="342900" lvl="0" indent="-342900" algn="l" rtl="0">
              <a:spcBef>
                <a:spcPts val="1000"/>
              </a:spcBef>
              <a:spcAft>
                <a:spcPts val="0"/>
              </a:spcAft>
              <a:buSzPts val="1440"/>
              <a:buFont typeface="Arial"/>
              <a:buChar char="•"/>
            </a:pPr>
            <a:r>
              <a:rPr lang="en-US" sz="1800">
                <a:solidFill>
                  <a:schemeClr val="lt1"/>
                </a:solidFill>
                <a:latin typeface="Century Gothic"/>
                <a:ea typeface="Century Gothic"/>
                <a:cs typeface="Century Gothic"/>
                <a:sym typeface="Century Gothic"/>
              </a:rPr>
              <a:t>THE REFORM RATE OF BANNED PLAYERS WENT </a:t>
            </a:r>
            <a:br>
              <a:rPr lang="en-US" sz="1800">
                <a:solidFill>
                  <a:schemeClr val="lt1"/>
                </a:solidFill>
                <a:latin typeface="Century Gothic"/>
                <a:ea typeface="Century Gothic"/>
                <a:cs typeface="Century Gothic"/>
                <a:sym typeface="Century Gothic"/>
              </a:rPr>
            </a:br>
            <a:r>
              <a:rPr lang="en-US" sz="1800">
                <a:solidFill>
                  <a:schemeClr val="lt1"/>
                </a:solidFill>
                <a:latin typeface="Century Gothic"/>
                <a:ea typeface="Century Gothic"/>
                <a:cs typeface="Century Gothic"/>
                <a:sym typeface="Century Gothic"/>
              </a:rPr>
              <a:t>UP TO 70%</a:t>
            </a:r>
            <a:endParaRPr/>
          </a:p>
          <a:p>
            <a:pPr marL="342900" lvl="0" indent="-342900" algn="l" rtl="0">
              <a:spcBef>
                <a:spcPts val="1000"/>
              </a:spcBef>
              <a:spcAft>
                <a:spcPts val="0"/>
              </a:spcAft>
              <a:buSzPts val="1440"/>
              <a:buFont typeface="Arial"/>
              <a:buChar char="•"/>
            </a:pPr>
            <a:r>
              <a:rPr lang="en-US" sz="1800">
                <a:solidFill>
                  <a:schemeClr val="lt1"/>
                </a:solidFill>
                <a:latin typeface="Century Gothic"/>
                <a:ea typeface="Century Gothic"/>
                <a:cs typeface="Century Gothic"/>
                <a:sym typeface="Century Gothic"/>
              </a:rPr>
              <a:t>IT WAS TOO SLOW… </a:t>
            </a:r>
            <a:endParaRPr/>
          </a:p>
          <a:p>
            <a:pPr marL="342900" lvl="0" indent="-342900" algn="l" rtl="0">
              <a:spcBef>
                <a:spcPts val="1000"/>
              </a:spcBef>
              <a:spcAft>
                <a:spcPts val="0"/>
              </a:spcAft>
              <a:buSzPts val="1440"/>
              <a:buFont typeface="Arial"/>
              <a:buChar char="•"/>
            </a:pPr>
            <a:r>
              <a:rPr lang="en-US" sz="1800">
                <a:solidFill>
                  <a:schemeClr val="lt1"/>
                </a:solidFill>
                <a:latin typeface="Century Gothic"/>
                <a:ea typeface="Century Gothic"/>
                <a:cs typeface="Century Gothic"/>
                <a:sym typeface="Century Gothic"/>
              </a:rPr>
              <a:t>WHEN AUTOMATED, REFORM RATE WENT UP </a:t>
            </a:r>
            <a:br>
              <a:rPr lang="en-US" sz="1800">
                <a:solidFill>
                  <a:schemeClr val="lt1"/>
                </a:solidFill>
                <a:latin typeface="Century Gothic"/>
                <a:ea typeface="Century Gothic"/>
                <a:cs typeface="Century Gothic"/>
                <a:sym typeface="Century Gothic"/>
              </a:rPr>
            </a:br>
            <a:r>
              <a:rPr lang="en-US" sz="1800">
                <a:solidFill>
                  <a:schemeClr val="lt1"/>
                </a:solidFill>
                <a:latin typeface="Century Gothic"/>
                <a:ea typeface="Century Gothic"/>
                <a:cs typeface="Century Gothic"/>
                <a:sym typeface="Century Gothic"/>
              </a:rPr>
              <a:t>TO 92%</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p122"/>
          <p:cNvSpPr txBox="1">
            <a:spLocks noGrp="1"/>
          </p:cNvSpPr>
          <p:nvPr>
            <p:ph type="subTitle" idx="1"/>
          </p:nvPr>
        </p:nvSpPr>
        <p:spPr>
          <a:xfrm>
            <a:off x="1154955" y="1025611"/>
            <a:ext cx="9731400" cy="4613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200"/>
              <a:buNone/>
            </a:pPr>
            <a:r>
              <a:rPr lang="en-US" sz="4000"/>
              <a:t>POSSIBLE SOLUTIONS</a:t>
            </a:r>
            <a:endParaRPr/>
          </a:p>
          <a:p>
            <a:pPr marL="342900" lvl="0" indent="-241300" algn="l" rtl="0">
              <a:spcBef>
                <a:spcPts val="1000"/>
              </a:spcBef>
              <a:spcAft>
                <a:spcPts val="0"/>
              </a:spcAft>
              <a:buSzPts val="1600"/>
              <a:buFont typeface="Arial"/>
              <a:buNone/>
            </a:pPr>
            <a:endParaRPr>
              <a:solidFill>
                <a:schemeClr val="lt1"/>
              </a:solidFill>
              <a:latin typeface="Century Gothic"/>
              <a:ea typeface="Century Gothic"/>
              <a:cs typeface="Century Gothic"/>
              <a:sym typeface="Century Gothic"/>
            </a:endParaRPr>
          </a:p>
          <a:p>
            <a:pPr marL="342900" lvl="0" indent="-342900" algn="l" rtl="0">
              <a:spcBef>
                <a:spcPts val="1000"/>
              </a:spcBef>
              <a:spcAft>
                <a:spcPts val="0"/>
              </a:spcAft>
              <a:buSzPts val="1600"/>
              <a:buFont typeface="Arial"/>
              <a:buChar char="•"/>
            </a:pPr>
            <a:r>
              <a:rPr lang="en-US">
                <a:solidFill>
                  <a:schemeClr val="lt1"/>
                </a:solidFill>
                <a:latin typeface="Century Gothic"/>
                <a:ea typeface="Century Gothic"/>
                <a:cs typeface="Century Gothic"/>
                <a:sym typeface="Century Gothic"/>
              </a:rPr>
              <a:t>POLICING PLAYER BEHAVIOUR WILL NOT FIX THE PROBLEM.</a:t>
            </a:r>
            <a:endParaRPr/>
          </a:p>
          <a:p>
            <a:pPr marL="342900" lvl="0" indent="-342900" algn="l" rtl="0">
              <a:spcBef>
                <a:spcPts val="1000"/>
              </a:spcBef>
              <a:spcAft>
                <a:spcPts val="0"/>
              </a:spcAft>
              <a:buSzPts val="1600"/>
              <a:buFont typeface="Arial"/>
              <a:buChar char="•"/>
            </a:pPr>
            <a:r>
              <a:rPr lang="en-US">
                <a:solidFill>
                  <a:schemeClr val="lt1"/>
                </a:solidFill>
                <a:latin typeface="Century Gothic"/>
                <a:ea typeface="Century Gothic"/>
                <a:cs typeface="Century Gothic"/>
                <a:sym typeface="Century Gothic"/>
              </a:rPr>
              <a:t>NEED A MULTIFACETED APPROACH:</a:t>
            </a:r>
            <a:endParaRPr/>
          </a:p>
          <a:p>
            <a:pPr marL="0" lvl="0" indent="0" algn="l" rtl="0">
              <a:spcBef>
                <a:spcPts val="1000"/>
              </a:spcBef>
              <a:spcAft>
                <a:spcPts val="0"/>
              </a:spcAft>
              <a:buSzPts val="1600"/>
              <a:buNone/>
            </a:pPr>
            <a:r>
              <a:rPr lang="en-US">
                <a:solidFill>
                  <a:schemeClr val="lt1"/>
                </a:solidFill>
                <a:latin typeface="Century Gothic"/>
                <a:ea typeface="Century Gothic"/>
                <a:cs typeface="Century Gothic"/>
                <a:sym typeface="Century Gothic"/>
              </a:rPr>
              <a:t>	- GAME DEVELOPERS NEED TO ADDRESS GAME DESIGN</a:t>
            </a:r>
            <a:endParaRPr/>
          </a:p>
          <a:p>
            <a:pPr marL="0" lvl="0" indent="0" algn="l" rtl="0">
              <a:spcBef>
                <a:spcPts val="1000"/>
              </a:spcBef>
              <a:spcAft>
                <a:spcPts val="0"/>
              </a:spcAft>
              <a:buSzPts val="1600"/>
              <a:buNone/>
            </a:pPr>
            <a:r>
              <a:rPr lang="en-US">
                <a:solidFill>
                  <a:schemeClr val="lt1"/>
                </a:solidFill>
                <a:latin typeface="Century Gothic"/>
                <a:ea typeface="Century Gothic"/>
                <a:cs typeface="Century Gothic"/>
                <a:sym typeface="Century Gothic"/>
              </a:rPr>
              <a:t>	- ONLINE PLATFORMS/MESSAGE BOARDS NEED TO FOSTER CRITICAL 	  	 	  ATTITUDES TOWARDS STATUS QUO TOXIC NORMS (LIKE SEXISM)</a:t>
            </a:r>
            <a:endParaRPr/>
          </a:p>
          <a:p>
            <a:pPr marL="0" lvl="0" indent="0" algn="l" rtl="0">
              <a:spcBef>
                <a:spcPts val="1000"/>
              </a:spcBef>
              <a:spcAft>
                <a:spcPts val="0"/>
              </a:spcAft>
              <a:buSzPts val="1600"/>
              <a:buNone/>
            </a:pPr>
            <a:r>
              <a:rPr lang="en-US">
                <a:solidFill>
                  <a:schemeClr val="lt1"/>
                </a:solidFill>
                <a:latin typeface="Century Gothic"/>
                <a:ea typeface="Century Gothic"/>
                <a:cs typeface="Century Gothic"/>
                <a:sym typeface="Century Gothic"/>
              </a:rPr>
              <a:t>	- PEOPLE IN POSITIONS TO MAKE DECISIONS NEED TO BE MORE WILLING TO 	  SPEAK OUT AGAINST PREJUDICIAL BEHAVIOUR. </a:t>
            </a:r>
            <a:endParaRPr/>
          </a:p>
          <a:p>
            <a:pPr marL="457200" lvl="0" indent="-355600" algn="l" rtl="0">
              <a:spcBef>
                <a:spcPts val="1000"/>
              </a:spcBef>
              <a:spcAft>
                <a:spcPts val="0"/>
              </a:spcAft>
              <a:buSzPts val="1600"/>
              <a:buFont typeface="Century Gothic"/>
              <a:buNone/>
            </a:pPr>
            <a:endParaRPr>
              <a:solidFill>
                <a:schemeClr val="lt1"/>
              </a:solidFill>
              <a:latin typeface="Century Gothic"/>
              <a:ea typeface="Century Gothic"/>
              <a:cs typeface="Century Gothic"/>
              <a:sym typeface="Century Gothic"/>
            </a:endParaRPr>
          </a:p>
          <a:p>
            <a:pPr marL="457200" lvl="0" indent="-355600" algn="l" rtl="0">
              <a:spcBef>
                <a:spcPts val="1000"/>
              </a:spcBef>
              <a:spcAft>
                <a:spcPts val="0"/>
              </a:spcAft>
              <a:buSzPts val="1600"/>
              <a:buFont typeface="Century Gothic"/>
              <a:buNone/>
            </a:pPr>
            <a:endParaRPr>
              <a:solidFill>
                <a:schemeClr val="lt1"/>
              </a:solidFill>
              <a:latin typeface="Century Gothic"/>
              <a:ea typeface="Century Gothic"/>
              <a:cs typeface="Century Gothic"/>
              <a:sym typeface="Century Gothic"/>
            </a:endParaRPr>
          </a:p>
          <a:p>
            <a:pPr marL="457200" lvl="0" indent="-355600" algn="l" rtl="0">
              <a:spcBef>
                <a:spcPts val="1000"/>
              </a:spcBef>
              <a:spcAft>
                <a:spcPts val="0"/>
              </a:spcAft>
              <a:buSzPts val="1600"/>
              <a:buFont typeface="Century Gothic"/>
              <a:buNone/>
            </a:pPr>
            <a:endParaRPr>
              <a:solidFill>
                <a:schemeClr val="lt1"/>
              </a:solidFill>
              <a:latin typeface="Century Gothic"/>
              <a:ea typeface="Century Gothic"/>
              <a:cs typeface="Century Gothic"/>
              <a:sym typeface="Century Gothic"/>
            </a:endParaRPr>
          </a:p>
          <a:p>
            <a:pPr marL="457200" lvl="0" indent="-355600" algn="l" rtl="0">
              <a:spcBef>
                <a:spcPts val="1000"/>
              </a:spcBef>
              <a:spcAft>
                <a:spcPts val="0"/>
              </a:spcAft>
              <a:buSzPts val="1600"/>
              <a:buFont typeface="Century Gothic"/>
              <a:buNone/>
            </a:pPr>
            <a:endParaRPr>
              <a:solidFill>
                <a:schemeClr val="lt1"/>
              </a:solidFill>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p123"/>
          <p:cNvSpPr txBox="1">
            <a:spLocks noGrp="1"/>
          </p:cNvSpPr>
          <p:nvPr>
            <p:ph type="subTitle" idx="1"/>
          </p:nvPr>
        </p:nvSpPr>
        <p:spPr>
          <a:xfrm>
            <a:off x="1154955" y="1025611"/>
            <a:ext cx="9731400" cy="4613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200"/>
              <a:buNone/>
            </a:pPr>
            <a:r>
              <a:rPr lang="en-US" sz="4000"/>
              <a:t>HOW CAN THE LAW HELP?</a:t>
            </a:r>
            <a:endParaRPr/>
          </a:p>
          <a:p>
            <a:pPr marL="342900" lvl="0" indent="-241300" algn="l" rtl="0">
              <a:spcBef>
                <a:spcPts val="1000"/>
              </a:spcBef>
              <a:spcAft>
                <a:spcPts val="0"/>
              </a:spcAft>
              <a:buSzPts val="1600"/>
              <a:buFont typeface="Arial"/>
              <a:buNone/>
            </a:pPr>
            <a:endParaRPr>
              <a:solidFill>
                <a:schemeClr val="lt1"/>
              </a:solidFill>
              <a:latin typeface="Century Gothic"/>
              <a:ea typeface="Century Gothic"/>
              <a:cs typeface="Century Gothic"/>
              <a:sym typeface="Century Gothic"/>
            </a:endParaRPr>
          </a:p>
          <a:p>
            <a:pPr marL="342900" lvl="0" indent="-342900" algn="l" rtl="0">
              <a:spcBef>
                <a:spcPts val="1000"/>
              </a:spcBef>
              <a:spcAft>
                <a:spcPts val="0"/>
              </a:spcAft>
              <a:buSzPts val="1600"/>
              <a:buFont typeface="Arial"/>
              <a:buChar char="•"/>
            </a:pPr>
            <a:r>
              <a:rPr lang="en-US">
                <a:solidFill>
                  <a:schemeClr val="lt1"/>
                </a:solidFill>
                <a:latin typeface="Century Gothic"/>
                <a:ea typeface="Century Gothic"/>
                <a:cs typeface="Century Gothic"/>
                <a:sym typeface="Century Gothic"/>
              </a:rPr>
              <a:t>WHEN CAN THE LAW STEP IN TO PROTECT PEOPLE?</a:t>
            </a:r>
            <a:endParaRPr/>
          </a:p>
          <a:p>
            <a:pPr marL="457200" lvl="0" indent="-457200" algn="l" rtl="0">
              <a:spcBef>
                <a:spcPts val="1000"/>
              </a:spcBef>
              <a:spcAft>
                <a:spcPts val="0"/>
              </a:spcAft>
              <a:buSzPts val="1600"/>
              <a:buFont typeface="Century Gothic"/>
              <a:buAutoNum type="arabicPeriod"/>
            </a:pPr>
            <a:r>
              <a:rPr lang="en-US">
                <a:solidFill>
                  <a:schemeClr val="lt1"/>
                </a:solidFill>
                <a:latin typeface="Century Gothic"/>
                <a:ea typeface="Century Gothic"/>
                <a:cs typeface="Century Gothic"/>
                <a:sym typeface="Century Gothic"/>
              </a:rPr>
              <a:t>WHEN TOXIC BEHAVIOUR VEERS TOWARDS CRIMINAL ACTIONS WHICH THREATEN YOUR SAFETY. GET LAW ENFORCEMENT INVOLVED. </a:t>
            </a:r>
            <a:br>
              <a:rPr lang="en-US">
                <a:solidFill>
                  <a:schemeClr val="lt1"/>
                </a:solidFill>
                <a:latin typeface="Century Gothic"/>
                <a:ea typeface="Century Gothic"/>
                <a:cs typeface="Century Gothic"/>
                <a:sym typeface="Century Gothic"/>
              </a:rPr>
            </a:br>
            <a:r>
              <a:rPr lang="en-US">
                <a:solidFill>
                  <a:schemeClr val="lt1"/>
                </a:solidFill>
                <a:latin typeface="Century Gothic"/>
                <a:ea typeface="Century Gothic"/>
                <a:cs typeface="Century Gothic"/>
                <a:sym typeface="Century Gothic"/>
              </a:rPr>
              <a:t>- THE CASE R. V. A. (B.L.), 2015 BCPC AS AN EXAMPLE. </a:t>
            </a:r>
            <a:endParaRPr/>
          </a:p>
          <a:p>
            <a:pPr marL="457200" lvl="0" indent="-457200" algn="l" rtl="0">
              <a:spcBef>
                <a:spcPts val="1000"/>
              </a:spcBef>
              <a:spcAft>
                <a:spcPts val="0"/>
              </a:spcAft>
              <a:buSzPts val="1600"/>
              <a:buFont typeface="Century Gothic"/>
              <a:buAutoNum type="arabicPeriod"/>
            </a:pPr>
            <a:r>
              <a:rPr lang="en-US">
                <a:solidFill>
                  <a:schemeClr val="lt1"/>
                </a:solidFill>
                <a:latin typeface="Century Gothic"/>
                <a:ea typeface="Century Gothic"/>
                <a:cs typeface="Century Gothic"/>
                <a:sym typeface="Century Gothic"/>
              </a:rPr>
              <a:t>IF THE HARASSING BEHAVIOUR IS SUSTAINED, CONSIDER PURSUING A CIVIL ACTION (EX. DEFAMATION) IF IT IS PARTICULARLY BAD.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5" name="Google Shape;1295;p124"/>
          <p:cNvSpPr txBox="1">
            <a:spLocks noGrp="1"/>
          </p:cNvSpPr>
          <p:nvPr>
            <p:ph type="ctrTitle"/>
          </p:nvPr>
        </p:nvSpPr>
        <p:spPr>
          <a:xfrm>
            <a:off x="1700212" y="2462306"/>
            <a:ext cx="8791500" cy="15300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800"/>
              <a:buFont typeface="Twentieth Century"/>
              <a:buNone/>
            </a:pPr>
            <a:r>
              <a:rPr lang="en-US"/>
              <a:t>ARE VIDEO GAMES DESENSITIZING US?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9"/>
        <p:cNvGrpSpPr/>
        <p:nvPr/>
      </p:nvGrpSpPr>
      <p:grpSpPr>
        <a:xfrm>
          <a:off x="0" y="0"/>
          <a:ext cx="0" cy="0"/>
          <a:chOff x="0" y="0"/>
          <a:chExt cx="0" cy="0"/>
        </a:xfrm>
      </p:grpSpPr>
      <p:sp>
        <p:nvSpPr>
          <p:cNvPr id="1300" name="Google Shape;1300;p125"/>
          <p:cNvSpPr txBox="1">
            <a:spLocks noGrp="1"/>
          </p:cNvSpPr>
          <p:nvPr>
            <p:ph type="title"/>
          </p:nvPr>
        </p:nvSpPr>
        <p:spPr>
          <a:xfrm>
            <a:off x="1141413" y="618518"/>
            <a:ext cx="9906000" cy="1478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Twentieth Century"/>
              <a:buNone/>
            </a:pPr>
            <a:r>
              <a:rPr lang="en-US"/>
              <a:t>DEATH RACE AND “EXTREME VIOLENCE”</a:t>
            </a:r>
            <a:endParaRPr/>
          </a:p>
        </p:txBody>
      </p:sp>
      <p:pic>
        <p:nvPicPr>
          <p:cNvPr id="1301" name="Google Shape;1301;p12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41412" y="2497720"/>
            <a:ext cx="4662000" cy="3048000"/>
          </a:xfrm>
          <a:prstGeom prst="round2DiagRect">
            <a:avLst>
              <a:gd name="adj1" fmla="val 4860"/>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pic>
      <p:pic>
        <p:nvPicPr>
          <p:cNvPr id="1302" name="Google Shape;1302;p125" descr="1970's Game Controversy (Death Race)"/>
          <p:cNvPicPr preferRelativeResize="0">
            <a:picLocks noGrp="1"/>
          </p:cNvPicPr>
          <p:nvPr>
            <p:ph type="body" idx="1"/>
          </p:nvPr>
        </p:nvPicPr>
        <p:blipFill rotWithShape="1">
          <a:blip r:embed="rId5">
            <a:alphaModFix/>
          </a:blip>
          <a:srcRect/>
          <a:stretch/>
        </p:blipFill>
        <p:spPr>
          <a:xfrm>
            <a:off x="6217397" y="2657475"/>
            <a:ext cx="4845000" cy="2725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81"/>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3F3F3F"/>
              </a:buClr>
              <a:buSzPts val="4700"/>
              <a:buFont typeface="Avenir"/>
              <a:buNone/>
            </a:pPr>
            <a:r>
              <a:rPr lang="en-US" b="1"/>
              <a:t>FBI Investigation</a:t>
            </a:r>
            <a:endParaRPr/>
          </a:p>
        </p:txBody>
      </p:sp>
      <p:sp>
        <p:nvSpPr>
          <p:cNvPr id="922" name="Google Shape;922;p81"/>
          <p:cNvSpPr txBox="1">
            <a:spLocks noGrp="1"/>
          </p:cNvSpPr>
          <p:nvPr>
            <p:ph type="body" idx="1"/>
          </p:nvPr>
        </p:nvSpPr>
        <p:spPr>
          <a:xfrm>
            <a:off x="1097280" y="2108201"/>
            <a:ext cx="10058400" cy="3760800"/>
          </a:xfrm>
          <a:prstGeom prst="rect">
            <a:avLst/>
          </a:prstGeom>
          <a:noFill/>
          <a:ln>
            <a:noFill/>
          </a:ln>
        </p:spPr>
        <p:txBody>
          <a:bodyPr spcFirstLastPara="1" wrap="square" lIns="0" tIns="45700" rIns="0" bIns="45700" anchor="t" anchorCtr="0">
            <a:noAutofit/>
          </a:bodyPr>
          <a:lstStyle/>
          <a:p>
            <a:pPr marL="91440" lvl="0" indent="-127000" algn="l" rtl="0">
              <a:lnSpc>
                <a:spcPct val="110000"/>
              </a:lnSpc>
              <a:spcBef>
                <a:spcPts val="0"/>
              </a:spcBef>
              <a:spcAft>
                <a:spcPts val="0"/>
              </a:spcAft>
              <a:buSzPts val="2000"/>
              <a:buChar char=" "/>
            </a:pPr>
            <a:r>
              <a:rPr lang="en-US"/>
              <a:t>“</a:t>
            </a:r>
            <a:r>
              <a:rPr lang="en-US" i="1"/>
              <a:t>He admitted that he was the one making the [redacted]. He told me that he has probably called her at least 40 to 50 times with threats. He sometimes just harasses her and tries to get on her nerves. He explained that he gets online in a chat group and she usually gets upset with them for what they are talking about. They recognize that she is upset and then they try to harass her to make her even more upset. The chat group asked [redacted] to call her and threaten her according to [redacted]. [Redacted] told me that he never made any bomb</a:t>
            </a:r>
            <a:r>
              <a:rPr lang="en-US"/>
              <a:t>.”</a:t>
            </a:r>
            <a:endParaRPr/>
          </a:p>
          <a:p>
            <a:pPr marL="91440" lvl="0" indent="0" algn="l" rtl="0">
              <a:lnSpc>
                <a:spcPct val="110000"/>
              </a:lnSpc>
              <a:spcBef>
                <a:spcPts val="1400"/>
              </a:spcBef>
              <a:spcAft>
                <a:spcPts val="0"/>
              </a:spcAft>
              <a:buSzPts val="2000"/>
              <a:buNone/>
            </a:pPr>
            <a:endParaRPr/>
          </a:p>
          <a:p>
            <a:pPr marL="91440" lvl="0" indent="-127000" algn="ctr" rtl="0">
              <a:lnSpc>
                <a:spcPct val="110000"/>
              </a:lnSpc>
              <a:spcBef>
                <a:spcPts val="1400"/>
              </a:spcBef>
              <a:spcAft>
                <a:spcPts val="0"/>
              </a:spcAft>
              <a:buSzPts val="2000"/>
              <a:buChar char=" "/>
            </a:pPr>
            <a:r>
              <a:rPr lang="en-US"/>
              <a:t>FBI investigation wraps up in September 2015, citing a lack of leads.</a:t>
            </a:r>
            <a:endParaRPr/>
          </a:p>
          <a:p>
            <a:pPr marL="91440" lvl="0" indent="0" algn="l" rtl="0">
              <a:lnSpc>
                <a:spcPct val="110000"/>
              </a:lnSpc>
              <a:spcBef>
                <a:spcPts val="1400"/>
              </a:spcBef>
              <a:spcAft>
                <a:spcPts val="0"/>
              </a:spcAft>
              <a:buSzPts val="2000"/>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06"/>
        <p:cNvGrpSpPr/>
        <p:nvPr/>
      </p:nvGrpSpPr>
      <p:grpSpPr>
        <a:xfrm>
          <a:off x="0" y="0"/>
          <a:ext cx="0" cy="0"/>
          <a:chOff x="0" y="0"/>
          <a:chExt cx="0" cy="0"/>
        </a:xfrm>
      </p:grpSpPr>
      <p:sp>
        <p:nvSpPr>
          <p:cNvPr id="1307" name="Google Shape;1307;p126"/>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wentieth Century"/>
              <a:ea typeface="Twentieth Century"/>
              <a:cs typeface="Twentieth Century"/>
              <a:sym typeface="Twentieth Century"/>
            </a:endParaRPr>
          </a:p>
        </p:txBody>
      </p:sp>
      <p:pic>
        <p:nvPicPr>
          <p:cNvPr id="1308" name="Google Shape;1308;p126"/>
          <p:cNvPicPr preferRelativeResize="0"/>
          <p:nvPr/>
        </p:nvPicPr>
        <p:blipFill rotWithShape="1">
          <a:blip r:embed="rId4">
            <a:alphaModFix amt="30000"/>
          </a:blip>
          <a:srcRect/>
          <a:stretch/>
        </p:blipFill>
        <p:spPr>
          <a:xfrm>
            <a:off x="0" y="0"/>
            <a:ext cx="12192005" cy="6858000"/>
          </a:xfrm>
          <a:prstGeom prst="rect">
            <a:avLst/>
          </a:prstGeom>
          <a:noFill/>
          <a:ln>
            <a:noFill/>
          </a:ln>
        </p:spPr>
      </p:pic>
      <p:sp>
        <p:nvSpPr>
          <p:cNvPr id="1309" name="Google Shape;1309;p126"/>
          <p:cNvSpPr txBox="1">
            <a:spLocks noGrp="1"/>
          </p:cNvSpPr>
          <p:nvPr>
            <p:ph type="title"/>
          </p:nvPr>
        </p:nvSpPr>
        <p:spPr>
          <a:xfrm>
            <a:off x="930276" y="618518"/>
            <a:ext cx="4791000" cy="994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Font typeface="Twentieth Century"/>
              <a:buNone/>
            </a:pPr>
            <a:r>
              <a:rPr lang="en-US" sz="3200"/>
              <a:t>VIDEO GAMES </a:t>
            </a:r>
            <a:br>
              <a:rPr lang="en-US" sz="3200"/>
            </a:br>
            <a:r>
              <a:rPr lang="en-US" sz="3200"/>
              <a:t>“CAUSE PROBLEMS”</a:t>
            </a:r>
            <a:endParaRPr/>
          </a:p>
        </p:txBody>
      </p:sp>
      <p:sp>
        <p:nvSpPr>
          <p:cNvPr id="1310" name="Google Shape;1310;p126"/>
          <p:cNvSpPr txBox="1">
            <a:spLocks noGrp="1"/>
          </p:cNvSpPr>
          <p:nvPr>
            <p:ph type="body" idx="1"/>
          </p:nvPr>
        </p:nvSpPr>
        <p:spPr>
          <a:xfrm>
            <a:off x="1141412" y="1611313"/>
            <a:ext cx="4459200" cy="4603200"/>
          </a:xfrm>
          <a:prstGeom prst="rect">
            <a:avLst/>
          </a:prstGeom>
          <a:noFill/>
          <a:ln>
            <a:noFill/>
          </a:ln>
        </p:spPr>
        <p:txBody>
          <a:bodyPr spcFirstLastPara="1" wrap="square" lIns="91425" tIns="45700" rIns="91425" bIns="45700" anchor="t" anchorCtr="0">
            <a:noAutofit/>
          </a:bodyPr>
          <a:lstStyle/>
          <a:p>
            <a:pPr marL="228600" lvl="0" indent="-228600" algn="l" rtl="0">
              <a:lnSpc>
                <a:spcPct val="110000"/>
              </a:lnSpc>
              <a:spcBef>
                <a:spcPts val="0"/>
              </a:spcBef>
              <a:spcAft>
                <a:spcPts val="0"/>
              </a:spcAft>
              <a:buClr>
                <a:schemeClr val="lt1"/>
              </a:buClr>
              <a:buSzPts val="2313"/>
              <a:buChar char="•"/>
            </a:pPr>
            <a:r>
              <a:rPr lang="en-US" sz="1850"/>
              <a:t>A waste of time that creates unproductivity;</a:t>
            </a:r>
            <a:endParaRPr/>
          </a:p>
          <a:p>
            <a:pPr marL="228600" lvl="0" indent="-228600" algn="l" rtl="0">
              <a:lnSpc>
                <a:spcPct val="110000"/>
              </a:lnSpc>
              <a:spcBef>
                <a:spcPts val="1000"/>
              </a:spcBef>
              <a:spcAft>
                <a:spcPts val="0"/>
              </a:spcAft>
              <a:buClr>
                <a:schemeClr val="lt1"/>
              </a:buClr>
              <a:buSzPts val="2313"/>
              <a:buChar char="•"/>
            </a:pPr>
            <a:r>
              <a:rPr lang="en-US" sz="1850"/>
              <a:t>They create difficulty distinguishing reality from fantasy;</a:t>
            </a:r>
            <a:endParaRPr/>
          </a:p>
          <a:p>
            <a:pPr marL="228600" lvl="0" indent="-228600" algn="l" rtl="0">
              <a:lnSpc>
                <a:spcPct val="110000"/>
              </a:lnSpc>
              <a:spcBef>
                <a:spcPts val="1000"/>
              </a:spcBef>
              <a:spcAft>
                <a:spcPts val="0"/>
              </a:spcAft>
              <a:buClr>
                <a:schemeClr val="lt1"/>
              </a:buClr>
              <a:buSzPts val="2313"/>
              <a:buChar char="•"/>
            </a:pPr>
            <a:r>
              <a:rPr lang="en-US" sz="1850"/>
              <a:t>They lead to more harmful attitudes and sexual violence towards women;</a:t>
            </a:r>
            <a:endParaRPr/>
          </a:p>
          <a:p>
            <a:pPr marL="228600" lvl="0" indent="-228600" algn="l" rtl="0">
              <a:lnSpc>
                <a:spcPct val="110000"/>
              </a:lnSpc>
              <a:spcBef>
                <a:spcPts val="1000"/>
              </a:spcBef>
              <a:spcAft>
                <a:spcPts val="0"/>
              </a:spcAft>
              <a:buClr>
                <a:schemeClr val="lt1"/>
              </a:buClr>
              <a:buSzPts val="2313"/>
              <a:buChar char="•"/>
            </a:pPr>
            <a:r>
              <a:rPr lang="en-US" sz="1850"/>
              <a:t>They cause lower empathy and decreased kindness;</a:t>
            </a:r>
            <a:endParaRPr/>
          </a:p>
          <a:p>
            <a:pPr marL="228600" lvl="0" indent="-228600" algn="l" rtl="0">
              <a:lnSpc>
                <a:spcPct val="110000"/>
              </a:lnSpc>
              <a:spcBef>
                <a:spcPts val="1000"/>
              </a:spcBef>
              <a:spcAft>
                <a:spcPts val="0"/>
              </a:spcAft>
              <a:buClr>
                <a:schemeClr val="lt1"/>
              </a:buClr>
              <a:buSzPts val="2313"/>
              <a:buChar char="•"/>
            </a:pPr>
            <a:r>
              <a:rPr lang="en-US" sz="1850"/>
              <a:t>Simulated violence leads to real-life violent and aggressive behaviour;</a:t>
            </a:r>
            <a:endParaRPr/>
          </a:p>
          <a:p>
            <a:pPr marL="228600" lvl="0" indent="-228600" algn="l" rtl="0">
              <a:lnSpc>
                <a:spcPct val="110000"/>
              </a:lnSpc>
              <a:spcBef>
                <a:spcPts val="1000"/>
              </a:spcBef>
              <a:spcAft>
                <a:spcPts val="0"/>
              </a:spcAft>
              <a:buClr>
                <a:schemeClr val="lt1"/>
              </a:buClr>
              <a:buSzPts val="2313"/>
              <a:buChar char="•"/>
            </a:pPr>
            <a:r>
              <a:rPr lang="en-US" sz="1850"/>
              <a:t>Desensitize players to real-life social issues;</a:t>
            </a:r>
            <a:endParaRPr/>
          </a:p>
        </p:txBody>
      </p:sp>
      <p:pic>
        <p:nvPicPr>
          <p:cNvPr id="1311" name="Google Shape;1311;p12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096000" y="1881947"/>
            <a:ext cx="5456400" cy="3069300"/>
          </a:xfrm>
          <a:prstGeom prst="round2DiagRect">
            <a:avLst>
              <a:gd name="adj1" fmla="val 5608"/>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pic>
      <p:grpSp>
        <p:nvGrpSpPr>
          <p:cNvPr id="1312" name="Google Shape;1312;p126"/>
          <p:cNvGrpSpPr/>
          <p:nvPr/>
        </p:nvGrpSpPr>
        <p:grpSpPr>
          <a:xfrm>
            <a:off x="0" y="0"/>
            <a:ext cx="1220788" cy="6858000"/>
            <a:chOff x="-14288" y="0"/>
            <a:chExt cx="1220788" cy="6858000"/>
          </a:xfrm>
        </p:grpSpPr>
        <p:sp>
          <p:nvSpPr>
            <p:cNvPr id="1313" name="Google Shape;1313;p126"/>
            <p:cNvSpPr/>
            <p:nvPr/>
          </p:nvSpPr>
          <p:spPr>
            <a:xfrm>
              <a:off x="114300" y="4763"/>
              <a:ext cx="23700" cy="2181300"/>
            </a:xfrm>
            <a:prstGeom prst="rect">
              <a:avLst/>
            </a:pr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26"/>
            <p:cNvSpPr/>
            <p:nvPr/>
          </p:nvSpPr>
          <p:spPr>
            <a:xfrm>
              <a:off x="33337"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26"/>
            <p:cNvSpPr/>
            <p:nvPr/>
          </p:nvSpPr>
          <p:spPr>
            <a:xfrm>
              <a:off x="28575"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26"/>
            <p:cNvSpPr/>
            <p:nvPr/>
          </p:nvSpPr>
          <p:spPr>
            <a:xfrm>
              <a:off x="200025" y="4763"/>
              <a:ext cx="369888" cy="1811338"/>
            </a:xfrm>
            <a:custGeom>
              <a:avLst/>
              <a:gdLst/>
              <a:ahLst/>
              <a:cxnLst/>
              <a:rect l="l" t="t" r="r" b="b"/>
              <a:pathLst>
                <a:path w="233" h="1141" extrusionOk="0">
                  <a:moveTo>
                    <a:pt x="218" y="1141"/>
                  </a:moveTo>
                  <a:lnTo>
                    <a:pt x="0" y="626"/>
                  </a:lnTo>
                  <a:lnTo>
                    <a:pt x="0" y="0"/>
                  </a:lnTo>
                  <a:lnTo>
                    <a:pt x="15" y="0"/>
                  </a:lnTo>
                  <a:lnTo>
                    <a:pt x="15" y="623"/>
                  </a:lnTo>
                  <a:lnTo>
                    <a:pt x="233" y="1135"/>
                  </a:lnTo>
                  <a:lnTo>
                    <a:pt x="218" y="1141"/>
                  </a:lnTo>
                  <a:close/>
                </a:path>
              </a:pathLst>
            </a:custGeom>
            <a:gradFill>
              <a:gsLst>
                <a:gs pos="0">
                  <a:schemeClr val="lt2"/>
                </a:gs>
                <a:gs pos="100000">
                  <a:srgbClr val="3B95DE"/>
                </a:gs>
              </a:gsLst>
              <a:lin ang="5400012" scaled="0"/>
            </a:gradFill>
            <a:ln>
              <a:noFill/>
            </a:ln>
          </p:spPr>
        </p:sp>
        <p:sp>
          <p:nvSpPr>
            <p:cNvPr id="1317" name="Google Shape;1317;p126"/>
            <p:cNvSpPr/>
            <p:nvPr/>
          </p:nvSpPr>
          <p:spPr>
            <a:xfrm>
              <a:off x="503237"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26"/>
            <p:cNvSpPr/>
            <p:nvPr/>
          </p:nvSpPr>
          <p:spPr>
            <a:xfrm>
              <a:off x="285750" y="4763"/>
              <a:ext cx="369888" cy="1430338"/>
            </a:xfrm>
            <a:custGeom>
              <a:avLst/>
              <a:gdLst/>
              <a:ahLst/>
              <a:cxnLst/>
              <a:rect l="l" t="t" r="r" b="b"/>
              <a:pathLst>
                <a:path w="233" h="901" extrusionOk="0">
                  <a:moveTo>
                    <a:pt x="221" y="901"/>
                  </a:moveTo>
                  <a:lnTo>
                    <a:pt x="0" y="383"/>
                  </a:lnTo>
                  <a:lnTo>
                    <a:pt x="0" y="0"/>
                  </a:lnTo>
                  <a:lnTo>
                    <a:pt x="18" y="0"/>
                  </a:lnTo>
                  <a:lnTo>
                    <a:pt x="18" y="380"/>
                  </a:lnTo>
                  <a:lnTo>
                    <a:pt x="233" y="895"/>
                  </a:lnTo>
                  <a:lnTo>
                    <a:pt x="221" y="901"/>
                  </a:lnTo>
                  <a:close/>
                </a:path>
              </a:pathLst>
            </a:custGeom>
            <a:gradFill>
              <a:gsLst>
                <a:gs pos="0">
                  <a:schemeClr val="lt2"/>
                </a:gs>
                <a:gs pos="100000">
                  <a:srgbClr val="3B95DE"/>
                </a:gs>
              </a:gsLst>
              <a:lin ang="5400012" scaled="0"/>
            </a:gradFill>
            <a:ln>
              <a:noFill/>
            </a:ln>
          </p:spPr>
        </p:sp>
        <p:sp>
          <p:nvSpPr>
            <p:cNvPr id="1319" name="Google Shape;1319;p126"/>
            <p:cNvSpPr/>
            <p:nvPr/>
          </p:nvSpPr>
          <p:spPr>
            <a:xfrm>
              <a:off x="546100"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3B95DE"/>
                </a:gs>
              </a:gsLst>
              <a:lin ang="5400012" scaled="0"/>
            </a:gradFill>
            <a:ln>
              <a:noFill/>
            </a:ln>
          </p:spPr>
        </p:sp>
        <p:sp>
          <p:nvSpPr>
            <p:cNvPr id="1320" name="Google Shape;1320;p126"/>
            <p:cNvSpPr/>
            <p:nvPr/>
          </p:nvSpPr>
          <p:spPr>
            <a:xfrm>
              <a:off x="588962"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26"/>
            <p:cNvSpPr/>
            <p:nvPr/>
          </p:nvSpPr>
          <p:spPr>
            <a:xfrm>
              <a:off x="588962"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26"/>
            <p:cNvSpPr/>
            <p:nvPr/>
          </p:nvSpPr>
          <p:spPr>
            <a:xfrm>
              <a:off x="641350" y="0"/>
              <a:ext cx="422275" cy="527050"/>
            </a:xfrm>
            <a:custGeom>
              <a:avLst/>
              <a:gdLst/>
              <a:ahLst/>
              <a:cxnLst/>
              <a:rect l="l" t="t" r="r" b="b"/>
              <a:pathLst>
                <a:path w="266" h="332" extrusionOk="0">
                  <a:moveTo>
                    <a:pt x="257" y="332"/>
                  </a:moveTo>
                  <a:lnTo>
                    <a:pt x="48" y="123"/>
                  </a:lnTo>
                  <a:lnTo>
                    <a:pt x="0" y="6"/>
                  </a:lnTo>
                  <a:lnTo>
                    <a:pt x="15" y="0"/>
                  </a:lnTo>
                  <a:lnTo>
                    <a:pt x="63" y="114"/>
                  </a:lnTo>
                  <a:lnTo>
                    <a:pt x="266" y="320"/>
                  </a:lnTo>
                  <a:lnTo>
                    <a:pt x="257" y="332"/>
                  </a:lnTo>
                  <a:close/>
                </a:path>
              </a:pathLst>
            </a:custGeom>
            <a:gradFill>
              <a:gsLst>
                <a:gs pos="0">
                  <a:schemeClr val="lt2"/>
                </a:gs>
                <a:gs pos="100000">
                  <a:srgbClr val="3B95DE"/>
                </a:gs>
              </a:gsLst>
              <a:lin ang="5400012" scaled="0"/>
            </a:gradFill>
            <a:ln>
              <a:noFill/>
            </a:ln>
          </p:spPr>
        </p:sp>
        <p:sp>
          <p:nvSpPr>
            <p:cNvPr id="1323" name="Google Shape;1323;p126"/>
            <p:cNvSpPr/>
            <p:nvPr/>
          </p:nvSpPr>
          <p:spPr>
            <a:xfrm>
              <a:off x="1020762"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24" name="Google Shape;1324;p126"/>
            <p:cNvCxnSpPr/>
            <p:nvPr/>
          </p:nvCxnSpPr>
          <p:spPr>
            <a:xfrm>
              <a:off x="-4763" y="9525"/>
              <a:ext cx="0" cy="0"/>
            </a:xfrm>
            <a:prstGeom prst="straightConnector1">
              <a:avLst/>
            </a:prstGeom>
            <a:gradFill>
              <a:gsLst>
                <a:gs pos="0">
                  <a:schemeClr val="lt2"/>
                </a:gs>
                <a:gs pos="100000">
                  <a:srgbClr val="3B95DE"/>
                </a:gs>
              </a:gsLst>
              <a:lin ang="5400012" scaled="0"/>
            </a:gradFill>
            <a:ln w="9525" cap="flat" cmpd="sng">
              <a:solidFill>
                <a:srgbClr val="FFFFFF"/>
              </a:solidFill>
              <a:prstDash val="solid"/>
              <a:miter lim="800000"/>
              <a:headEnd type="none" w="med" len="med"/>
              <a:tailEnd type="none" w="med" len="med"/>
            </a:ln>
          </p:spPr>
        </p:cxnSp>
        <p:sp>
          <p:nvSpPr>
            <p:cNvPr id="1325" name="Google Shape;1325;p126"/>
            <p:cNvSpPr/>
            <p:nvPr/>
          </p:nvSpPr>
          <p:spPr>
            <a:xfrm>
              <a:off x="9525" y="1801813"/>
              <a:ext cx="123825" cy="127000"/>
            </a:xfrm>
            <a:custGeom>
              <a:avLst/>
              <a:gdLst/>
              <a:ahLst/>
              <a:cxnLst/>
              <a:rect l="l" t="t" r="r" b="b"/>
              <a:pathLst>
                <a:path w="78" h="80" extrusionOk="0">
                  <a:moveTo>
                    <a:pt x="6" y="80"/>
                  </a:moveTo>
                  <a:lnTo>
                    <a:pt x="0" y="71"/>
                  </a:lnTo>
                  <a:lnTo>
                    <a:pt x="69" y="0"/>
                  </a:lnTo>
                  <a:lnTo>
                    <a:pt x="78" y="9"/>
                  </a:lnTo>
                  <a:lnTo>
                    <a:pt x="6" y="80"/>
                  </a:lnTo>
                  <a:close/>
                </a:path>
              </a:pathLst>
            </a:custGeom>
            <a:gradFill>
              <a:gsLst>
                <a:gs pos="0">
                  <a:schemeClr val="lt2"/>
                </a:gs>
                <a:gs pos="100000">
                  <a:srgbClr val="3B95DE"/>
                </a:gs>
              </a:gsLst>
              <a:lin ang="5400012" scaled="0"/>
            </a:gradFill>
            <a:ln>
              <a:noFill/>
            </a:ln>
          </p:spPr>
        </p:sp>
        <p:sp>
          <p:nvSpPr>
            <p:cNvPr id="1326" name="Google Shape;1326;p126"/>
            <p:cNvSpPr/>
            <p:nvPr/>
          </p:nvSpPr>
          <p:spPr>
            <a:xfrm>
              <a:off x="-9525" y="3549650"/>
              <a:ext cx="147638" cy="481013"/>
            </a:xfrm>
            <a:custGeom>
              <a:avLst/>
              <a:gdLst/>
              <a:ahLst/>
              <a:cxnLst/>
              <a:rect l="l" t="t" r="r" b="b"/>
              <a:pathLst>
                <a:path w="93" h="303" extrusionOk="0">
                  <a:moveTo>
                    <a:pt x="93" y="303"/>
                  </a:moveTo>
                  <a:lnTo>
                    <a:pt x="78" y="303"/>
                  </a:lnTo>
                  <a:lnTo>
                    <a:pt x="78" y="78"/>
                  </a:lnTo>
                  <a:lnTo>
                    <a:pt x="0" y="12"/>
                  </a:lnTo>
                  <a:lnTo>
                    <a:pt x="12" y="0"/>
                  </a:lnTo>
                  <a:lnTo>
                    <a:pt x="93" y="69"/>
                  </a:lnTo>
                  <a:lnTo>
                    <a:pt x="93" y="303"/>
                  </a:lnTo>
                  <a:close/>
                </a:path>
              </a:pathLst>
            </a:custGeom>
            <a:gradFill>
              <a:gsLst>
                <a:gs pos="0">
                  <a:schemeClr val="lt2"/>
                </a:gs>
                <a:gs pos="100000">
                  <a:srgbClr val="3B95DE"/>
                </a:gs>
              </a:gsLst>
              <a:lin ang="5400012" scaled="0"/>
            </a:gradFill>
            <a:ln>
              <a:noFill/>
            </a:ln>
          </p:spPr>
        </p:sp>
        <p:sp>
          <p:nvSpPr>
            <p:cNvPr id="1327" name="Google Shape;1327;p126"/>
            <p:cNvSpPr/>
            <p:nvPr/>
          </p:nvSpPr>
          <p:spPr>
            <a:xfrm>
              <a:off x="128587"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3B95DE"/>
                </a:gs>
              </a:gsLst>
              <a:lin ang="5400012" scaled="0"/>
            </a:gradFill>
            <a:ln>
              <a:noFill/>
            </a:ln>
          </p:spPr>
        </p:sp>
        <p:sp>
          <p:nvSpPr>
            <p:cNvPr id="1328" name="Google Shape;1328;p126"/>
            <p:cNvSpPr/>
            <p:nvPr/>
          </p:nvSpPr>
          <p:spPr>
            <a:xfrm>
              <a:off x="204787" y="1849438"/>
              <a:ext cx="114300" cy="107950"/>
            </a:xfrm>
            <a:custGeom>
              <a:avLst/>
              <a:gdLst/>
              <a:ahLst/>
              <a:cxnLst/>
              <a:rect l="l" t="t" r="r" b="b"/>
              <a:pathLst>
                <a:path w="24" h="23" extrusionOk="0">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26"/>
            <p:cNvSpPr/>
            <p:nvPr/>
          </p:nvSpPr>
          <p:spPr>
            <a:xfrm>
              <a:off x="133350" y="4662488"/>
              <a:ext cx="23700" cy="2181300"/>
            </a:xfrm>
            <a:prstGeom prst="rect">
              <a:avLst/>
            </a:pr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26"/>
            <p:cNvSpPr/>
            <p:nvPr/>
          </p:nvSpPr>
          <p:spPr>
            <a:xfrm>
              <a:off x="223837" y="5041900"/>
              <a:ext cx="369888" cy="1801813"/>
            </a:xfrm>
            <a:custGeom>
              <a:avLst/>
              <a:gdLst/>
              <a:ahLst/>
              <a:cxnLst/>
              <a:rect l="l" t="t" r="r" b="b"/>
              <a:pathLst>
                <a:path w="233" h="1135" extrusionOk="0">
                  <a:moveTo>
                    <a:pt x="15" y="1135"/>
                  </a:moveTo>
                  <a:lnTo>
                    <a:pt x="0" y="1135"/>
                  </a:lnTo>
                  <a:lnTo>
                    <a:pt x="0" y="515"/>
                  </a:lnTo>
                  <a:lnTo>
                    <a:pt x="0" y="512"/>
                  </a:lnTo>
                  <a:lnTo>
                    <a:pt x="218" y="0"/>
                  </a:lnTo>
                  <a:lnTo>
                    <a:pt x="233" y="6"/>
                  </a:lnTo>
                  <a:lnTo>
                    <a:pt x="15" y="518"/>
                  </a:lnTo>
                  <a:lnTo>
                    <a:pt x="15" y="1135"/>
                  </a:lnTo>
                  <a:close/>
                </a:path>
              </a:pathLst>
            </a:custGeom>
            <a:gradFill>
              <a:gsLst>
                <a:gs pos="0">
                  <a:schemeClr val="lt2"/>
                </a:gs>
                <a:gs pos="100000">
                  <a:srgbClr val="3B95DE"/>
                </a:gs>
              </a:gsLst>
              <a:lin ang="5400012" scaled="0"/>
            </a:gradFill>
            <a:ln>
              <a:noFill/>
            </a:ln>
          </p:spPr>
        </p:sp>
        <p:sp>
          <p:nvSpPr>
            <p:cNvPr id="1331" name="Google Shape;1331;p126"/>
            <p:cNvSpPr/>
            <p:nvPr/>
          </p:nvSpPr>
          <p:spPr>
            <a:xfrm>
              <a:off x="52387"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26"/>
            <p:cNvSpPr/>
            <p:nvPr/>
          </p:nvSpPr>
          <p:spPr>
            <a:xfrm>
              <a:off x="-14288" y="5627688"/>
              <a:ext cx="85725" cy="1216025"/>
            </a:xfrm>
            <a:custGeom>
              <a:avLst/>
              <a:gdLst/>
              <a:ahLst/>
              <a:cxnLst/>
              <a:rect l="l" t="t" r="r" b="b"/>
              <a:pathLst>
                <a:path w="54" h="766" extrusionOk="0">
                  <a:moveTo>
                    <a:pt x="54" y="766"/>
                  </a:moveTo>
                  <a:lnTo>
                    <a:pt x="36" y="766"/>
                  </a:lnTo>
                  <a:lnTo>
                    <a:pt x="36" y="149"/>
                  </a:lnTo>
                  <a:lnTo>
                    <a:pt x="0" y="3"/>
                  </a:lnTo>
                  <a:lnTo>
                    <a:pt x="18" y="0"/>
                  </a:lnTo>
                  <a:lnTo>
                    <a:pt x="54" y="146"/>
                  </a:lnTo>
                  <a:lnTo>
                    <a:pt x="54" y="766"/>
                  </a:lnTo>
                  <a:close/>
                </a:path>
              </a:pathLst>
            </a:custGeom>
            <a:gradFill>
              <a:gsLst>
                <a:gs pos="0">
                  <a:schemeClr val="lt2"/>
                </a:gs>
                <a:gs pos="100000">
                  <a:srgbClr val="3B95DE"/>
                </a:gs>
              </a:gsLst>
              <a:lin ang="5400012" scaled="0"/>
            </a:gradFill>
            <a:ln>
              <a:noFill/>
            </a:ln>
          </p:spPr>
        </p:sp>
        <p:sp>
          <p:nvSpPr>
            <p:cNvPr id="1333" name="Google Shape;1333;p126"/>
            <p:cNvSpPr/>
            <p:nvPr/>
          </p:nvSpPr>
          <p:spPr>
            <a:xfrm>
              <a:off x="527050"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26"/>
            <p:cNvSpPr/>
            <p:nvPr/>
          </p:nvSpPr>
          <p:spPr>
            <a:xfrm>
              <a:off x="309562" y="5422900"/>
              <a:ext cx="374650" cy="1425575"/>
            </a:xfrm>
            <a:custGeom>
              <a:avLst/>
              <a:gdLst/>
              <a:ahLst/>
              <a:cxnLst/>
              <a:rect l="l" t="t" r="r" b="b"/>
              <a:pathLst>
                <a:path w="236" h="898" extrusionOk="0">
                  <a:moveTo>
                    <a:pt x="18" y="898"/>
                  </a:moveTo>
                  <a:lnTo>
                    <a:pt x="0" y="898"/>
                  </a:lnTo>
                  <a:lnTo>
                    <a:pt x="0" y="515"/>
                  </a:lnTo>
                  <a:lnTo>
                    <a:pt x="3" y="512"/>
                  </a:lnTo>
                  <a:lnTo>
                    <a:pt x="221" y="0"/>
                  </a:lnTo>
                  <a:lnTo>
                    <a:pt x="236" y="6"/>
                  </a:lnTo>
                  <a:lnTo>
                    <a:pt x="18" y="518"/>
                  </a:lnTo>
                  <a:lnTo>
                    <a:pt x="18" y="898"/>
                  </a:lnTo>
                  <a:close/>
                </a:path>
              </a:pathLst>
            </a:custGeom>
            <a:gradFill>
              <a:gsLst>
                <a:gs pos="0">
                  <a:schemeClr val="lt2"/>
                </a:gs>
                <a:gs pos="100000">
                  <a:srgbClr val="3B95DE"/>
                </a:gs>
              </a:gsLst>
              <a:lin ang="5400012" scaled="0"/>
            </a:gradFill>
            <a:ln>
              <a:noFill/>
            </a:ln>
          </p:spPr>
        </p:sp>
        <p:sp>
          <p:nvSpPr>
            <p:cNvPr id="1335" name="Google Shape;1335;p126"/>
            <p:cNvSpPr/>
            <p:nvPr/>
          </p:nvSpPr>
          <p:spPr>
            <a:xfrm>
              <a:off x="569912"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3B95DE"/>
                </a:gs>
              </a:gsLst>
              <a:lin ang="5400012" scaled="0"/>
            </a:gradFill>
            <a:ln>
              <a:noFill/>
            </a:ln>
          </p:spPr>
        </p:sp>
        <p:sp>
          <p:nvSpPr>
            <p:cNvPr id="1336" name="Google Shape;1336;p126"/>
            <p:cNvSpPr/>
            <p:nvPr/>
          </p:nvSpPr>
          <p:spPr>
            <a:xfrm>
              <a:off x="612775"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26"/>
            <p:cNvSpPr/>
            <p:nvPr/>
          </p:nvSpPr>
          <p:spPr>
            <a:xfrm>
              <a:off x="612775"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26"/>
            <p:cNvSpPr/>
            <p:nvPr/>
          </p:nvSpPr>
          <p:spPr>
            <a:xfrm>
              <a:off x="669925" y="6330950"/>
              <a:ext cx="417513" cy="517525"/>
            </a:xfrm>
            <a:custGeom>
              <a:avLst/>
              <a:gdLst/>
              <a:ahLst/>
              <a:cxnLst/>
              <a:rect l="l" t="t" r="r" b="b"/>
              <a:pathLst>
                <a:path w="263" h="326" extrusionOk="0">
                  <a:moveTo>
                    <a:pt x="15" y="326"/>
                  </a:moveTo>
                  <a:lnTo>
                    <a:pt x="0" y="320"/>
                  </a:lnTo>
                  <a:lnTo>
                    <a:pt x="45" y="206"/>
                  </a:lnTo>
                  <a:lnTo>
                    <a:pt x="48" y="206"/>
                  </a:lnTo>
                  <a:lnTo>
                    <a:pt x="254" y="0"/>
                  </a:lnTo>
                  <a:lnTo>
                    <a:pt x="263" y="12"/>
                  </a:lnTo>
                  <a:lnTo>
                    <a:pt x="60" y="215"/>
                  </a:lnTo>
                  <a:lnTo>
                    <a:pt x="15" y="326"/>
                  </a:lnTo>
                  <a:close/>
                </a:path>
              </a:pathLst>
            </a:custGeom>
            <a:gradFill>
              <a:gsLst>
                <a:gs pos="0">
                  <a:schemeClr val="lt2"/>
                </a:gs>
                <a:gs pos="100000">
                  <a:srgbClr val="3B95DE"/>
                </a:gs>
              </a:gsLst>
              <a:lin ang="5400012" scaled="0"/>
            </a:gradFill>
            <a:ln>
              <a:noFill/>
            </a:ln>
          </p:spPr>
        </p:sp>
        <p:sp>
          <p:nvSpPr>
            <p:cNvPr id="1339" name="Google Shape;1339;p126"/>
            <p:cNvSpPr/>
            <p:nvPr/>
          </p:nvSpPr>
          <p:spPr>
            <a:xfrm>
              <a:off x="1049337"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1344" name="Google Shape;1344;p127"/>
          <p:cNvSpPr txBox="1">
            <a:spLocks noGrp="1"/>
          </p:cNvSpPr>
          <p:nvPr>
            <p:ph type="title"/>
          </p:nvPr>
        </p:nvSpPr>
        <p:spPr>
          <a:xfrm>
            <a:off x="1141413" y="618518"/>
            <a:ext cx="9906000" cy="1478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Twentieth Century"/>
              <a:buNone/>
            </a:pPr>
            <a:r>
              <a:rPr lang="en-US"/>
              <a:t>VIDEO GAMES ARE AT FAULT</a:t>
            </a:r>
            <a:endParaRPr/>
          </a:p>
        </p:txBody>
      </p:sp>
      <p:pic>
        <p:nvPicPr>
          <p:cNvPr id="1345" name="Google Shape;1345;p127" descr="Violent TV, video games behind 'desensitized culture'?"/>
          <p:cNvPicPr preferRelativeResize="0">
            <a:picLocks noGrp="1"/>
          </p:cNvPicPr>
          <p:nvPr>
            <p:ph type="body" idx="1"/>
          </p:nvPr>
        </p:nvPicPr>
        <p:blipFill rotWithShape="1">
          <a:blip r:embed="rId3">
            <a:alphaModFix/>
          </a:blip>
          <a:srcRect/>
          <a:stretch/>
        </p:blipFill>
        <p:spPr>
          <a:xfrm>
            <a:off x="2973294" y="2249488"/>
            <a:ext cx="6296100" cy="35418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49"/>
        <p:cNvGrpSpPr/>
        <p:nvPr/>
      </p:nvGrpSpPr>
      <p:grpSpPr>
        <a:xfrm>
          <a:off x="0" y="0"/>
          <a:ext cx="0" cy="0"/>
          <a:chOff x="0" y="0"/>
          <a:chExt cx="0" cy="0"/>
        </a:xfrm>
      </p:grpSpPr>
      <p:sp>
        <p:nvSpPr>
          <p:cNvPr id="1350" name="Google Shape;1350;p128"/>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wentieth Century"/>
              <a:ea typeface="Twentieth Century"/>
              <a:cs typeface="Twentieth Century"/>
              <a:sym typeface="Twentieth Century"/>
            </a:endParaRPr>
          </a:p>
        </p:txBody>
      </p:sp>
      <p:pic>
        <p:nvPicPr>
          <p:cNvPr id="1351" name="Google Shape;1351;p128"/>
          <p:cNvPicPr preferRelativeResize="0"/>
          <p:nvPr/>
        </p:nvPicPr>
        <p:blipFill rotWithShape="1">
          <a:blip r:embed="rId4">
            <a:alphaModFix amt="30000"/>
          </a:blip>
          <a:srcRect/>
          <a:stretch/>
        </p:blipFill>
        <p:spPr>
          <a:xfrm>
            <a:off x="0" y="0"/>
            <a:ext cx="12192005" cy="6858000"/>
          </a:xfrm>
          <a:prstGeom prst="rect">
            <a:avLst/>
          </a:prstGeom>
          <a:noFill/>
          <a:ln>
            <a:noFill/>
          </a:ln>
        </p:spPr>
      </p:pic>
      <p:sp>
        <p:nvSpPr>
          <p:cNvPr id="1352" name="Google Shape;1352;p128"/>
          <p:cNvSpPr txBox="1">
            <a:spLocks noGrp="1"/>
          </p:cNvSpPr>
          <p:nvPr>
            <p:ph type="title"/>
          </p:nvPr>
        </p:nvSpPr>
        <p:spPr>
          <a:xfrm>
            <a:off x="1360385" y="506585"/>
            <a:ext cx="9471300" cy="139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Font typeface="Twentieth Century"/>
              <a:buNone/>
            </a:pPr>
            <a:r>
              <a:rPr lang="en-US" sz="3200"/>
              <a:t>ARE WE DESENSITIZED TO VIOLENCE?</a:t>
            </a:r>
            <a:endParaRPr/>
          </a:p>
        </p:txBody>
      </p:sp>
      <p:grpSp>
        <p:nvGrpSpPr>
          <p:cNvPr id="1353" name="Google Shape;1353;p128"/>
          <p:cNvGrpSpPr/>
          <p:nvPr/>
        </p:nvGrpSpPr>
        <p:grpSpPr>
          <a:xfrm>
            <a:off x="0" y="0"/>
            <a:ext cx="1220788" cy="6858000"/>
            <a:chOff x="-14288" y="0"/>
            <a:chExt cx="1220788" cy="6858000"/>
          </a:xfrm>
        </p:grpSpPr>
        <p:sp>
          <p:nvSpPr>
            <p:cNvPr id="1354" name="Google Shape;1354;p128"/>
            <p:cNvSpPr/>
            <p:nvPr/>
          </p:nvSpPr>
          <p:spPr>
            <a:xfrm>
              <a:off x="114300" y="4763"/>
              <a:ext cx="23700" cy="2181300"/>
            </a:xfrm>
            <a:prstGeom prst="rect">
              <a:avLst/>
            </a:pr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28"/>
            <p:cNvSpPr/>
            <p:nvPr/>
          </p:nvSpPr>
          <p:spPr>
            <a:xfrm>
              <a:off x="33337"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28"/>
            <p:cNvSpPr/>
            <p:nvPr/>
          </p:nvSpPr>
          <p:spPr>
            <a:xfrm>
              <a:off x="28575"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28"/>
            <p:cNvSpPr/>
            <p:nvPr/>
          </p:nvSpPr>
          <p:spPr>
            <a:xfrm>
              <a:off x="200025" y="4763"/>
              <a:ext cx="369888" cy="1811338"/>
            </a:xfrm>
            <a:custGeom>
              <a:avLst/>
              <a:gdLst/>
              <a:ahLst/>
              <a:cxnLst/>
              <a:rect l="l" t="t" r="r" b="b"/>
              <a:pathLst>
                <a:path w="233" h="1141" extrusionOk="0">
                  <a:moveTo>
                    <a:pt x="218" y="1141"/>
                  </a:moveTo>
                  <a:lnTo>
                    <a:pt x="0" y="626"/>
                  </a:lnTo>
                  <a:lnTo>
                    <a:pt x="0" y="0"/>
                  </a:lnTo>
                  <a:lnTo>
                    <a:pt x="15" y="0"/>
                  </a:lnTo>
                  <a:lnTo>
                    <a:pt x="15" y="623"/>
                  </a:lnTo>
                  <a:lnTo>
                    <a:pt x="233" y="1135"/>
                  </a:lnTo>
                  <a:lnTo>
                    <a:pt x="218" y="1141"/>
                  </a:lnTo>
                  <a:close/>
                </a:path>
              </a:pathLst>
            </a:custGeom>
            <a:gradFill>
              <a:gsLst>
                <a:gs pos="0">
                  <a:schemeClr val="lt2"/>
                </a:gs>
                <a:gs pos="100000">
                  <a:srgbClr val="3B95DE"/>
                </a:gs>
              </a:gsLst>
              <a:lin ang="5400012" scaled="0"/>
            </a:gradFill>
            <a:ln>
              <a:noFill/>
            </a:ln>
          </p:spPr>
        </p:sp>
        <p:sp>
          <p:nvSpPr>
            <p:cNvPr id="1358" name="Google Shape;1358;p128"/>
            <p:cNvSpPr/>
            <p:nvPr/>
          </p:nvSpPr>
          <p:spPr>
            <a:xfrm>
              <a:off x="503237"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28"/>
            <p:cNvSpPr/>
            <p:nvPr/>
          </p:nvSpPr>
          <p:spPr>
            <a:xfrm>
              <a:off x="285750" y="4763"/>
              <a:ext cx="369888" cy="1430338"/>
            </a:xfrm>
            <a:custGeom>
              <a:avLst/>
              <a:gdLst/>
              <a:ahLst/>
              <a:cxnLst/>
              <a:rect l="l" t="t" r="r" b="b"/>
              <a:pathLst>
                <a:path w="233" h="901" extrusionOk="0">
                  <a:moveTo>
                    <a:pt x="221" y="901"/>
                  </a:moveTo>
                  <a:lnTo>
                    <a:pt x="0" y="383"/>
                  </a:lnTo>
                  <a:lnTo>
                    <a:pt x="0" y="0"/>
                  </a:lnTo>
                  <a:lnTo>
                    <a:pt x="18" y="0"/>
                  </a:lnTo>
                  <a:lnTo>
                    <a:pt x="18" y="380"/>
                  </a:lnTo>
                  <a:lnTo>
                    <a:pt x="233" y="895"/>
                  </a:lnTo>
                  <a:lnTo>
                    <a:pt x="221" y="901"/>
                  </a:lnTo>
                  <a:close/>
                </a:path>
              </a:pathLst>
            </a:custGeom>
            <a:gradFill>
              <a:gsLst>
                <a:gs pos="0">
                  <a:schemeClr val="lt2"/>
                </a:gs>
                <a:gs pos="100000">
                  <a:srgbClr val="3B95DE"/>
                </a:gs>
              </a:gsLst>
              <a:lin ang="5400012" scaled="0"/>
            </a:gradFill>
            <a:ln>
              <a:noFill/>
            </a:ln>
          </p:spPr>
        </p:sp>
        <p:sp>
          <p:nvSpPr>
            <p:cNvPr id="1360" name="Google Shape;1360;p128"/>
            <p:cNvSpPr/>
            <p:nvPr/>
          </p:nvSpPr>
          <p:spPr>
            <a:xfrm>
              <a:off x="546100"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3B95DE"/>
                </a:gs>
              </a:gsLst>
              <a:lin ang="5400012" scaled="0"/>
            </a:gradFill>
            <a:ln>
              <a:noFill/>
            </a:ln>
          </p:spPr>
        </p:sp>
        <p:sp>
          <p:nvSpPr>
            <p:cNvPr id="1361" name="Google Shape;1361;p128"/>
            <p:cNvSpPr/>
            <p:nvPr/>
          </p:nvSpPr>
          <p:spPr>
            <a:xfrm>
              <a:off x="588962"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28"/>
            <p:cNvSpPr/>
            <p:nvPr/>
          </p:nvSpPr>
          <p:spPr>
            <a:xfrm>
              <a:off x="588962"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28"/>
            <p:cNvSpPr/>
            <p:nvPr/>
          </p:nvSpPr>
          <p:spPr>
            <a:xfrm>
              <a:off x="641350" y="0"/>
              <a:ext cx="422275" cy="527050"/>
            </a:xfrm>
            <a:custGeom>
              <a:avLst/>
              <a:gdLst/>
              <a:ahLst/>
              <a:cxnLst/>
              <a:rect l="l" t="t" r="r" b="b"/>
              <a:pathLst>
                <a:path w="266" h="332" extrusionOk="0">
                  <a:moveTo>
                    <a:pt x="257" y="332"/>
                  </a:moveTo>
                  <a:lnTo>
                    <a:pt x="48" y="123"/>
                  </a:lnTo>
                  <a:lnTo>
                    <a:pt x="0" y="6"/>
                  </a:lnTo>
                  <a:lnTo>
                    <a:pt x="15" y="0"/>
                  </a:lnTo>
                  <a:lnTo>
                    <a:pt x="63" y="114"/>
                  </a:lnTo>
                  <a:lnTo>
                    <a:pt x="266" y="320"/>
                  </a:lnTo>
                  <a:lnTo>
                    <a:pt x="257" y="332"/>
                  </a:lnTo>
                  <a:close/>
                </a:path>
              </a:pathLst>
            </a:custGeom>
            <a:gradFill>
              <a:gsLst>
                <a:gs pos="0">
                  <a:schemeClr val="lt2"/>
                </a:gs>
                <a:gs pos="100000">
                  <a:srgbClr val="3B95DE"/>
                </a:gs>
              </a:gsLst>
              <a:lin ang="5400012" scaled="0"/>
            </a:gradFill>
            <a:ln>
              <a:noFill/>
            </a:ln>
          </p:spPr>
        </p:sp>
        <p:sp>
          <p:nvSpPr>
            <p:cNvPr id="1364" name="Google Shape;1364;p128"/>
            <p:cNvSpPr/>
            <p:nvPr/>
          </p:nvSpPr>
          <p:spPr>
            <a:xfrm>
              <a:off x="1020762"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65" name="Google Shape;1365;p128"/>
            <p:cNvCxnSpPr/>
            <p:nvPr/>
          </p:nvCxnSpPr>
          <p:spPr>
            <a:xfrm>
              <a:off x="-4763" y="9525"/>
              <a:ext cx="0" cy="0"/>
            </a:xfrm>
            <a:prstGeom prst="straightConnector1">
              <a:avLst/>
            </a:prstGeom>
            <a:gradFill>
              <a:gsLst>
                <a:gs pos="0">
                  <a:schemeClr val="lt2"/>
                </a:gs>
                <a:gs pos="100000">
                  <a:srgbClr val="3B95DE"/>
                </a:gs>
              </a:gsLst>
              <a:lin ang="5400012" scaled="0"/>
            </a:gradFill>
            <a:ln w="9525" cap="flat" cmpd="sng">
              <a:solidFill>
                <a:srgbClr val="FFFFFF"/>
              </a:solidFill>
              <a:prstDash val="solid"/>
              <a:miter lim="800000"/>
              <a:headEnd type="none" w="med" len="med"/>
              <a:tailEnd type="none" w="med" len="med"/>
            </a:ln>
          </p:spPr>
        </p:cxnSp>
        <p:sp>
          <p:nvSpPr>
            <p:cNvPr id="1366" name="Google Shape;1366;p128"/>
            <p:cNvSpPr/>
            <p:nvPr/>
          </p:nvSpPr>
          <p:spPr>
            <a:xfrm>
              <a:off x="9525" y="1801813"/>
              <a:ext cx="123825" cy="127000"/>
            </a:xfrm>
            <a:custGeom>
              <a:avLst/>
              <a:gdLst/>
              <a:ahLst/>
              <a:cxnLst/>
              <a:rect l="l" t="t" r="r" b="b"/>
              <a:pathLst>
                <a:path w="78" h="80" extrusionOk="0">
                  <a:moveTo>
                    <a:pt x="6" y="80"/>
                  </a:moveTo>
                  <a:lnTo>
                    <a:pt x="0" y="71"/>
                  </a:lnTo>
                  <a:lnTo>
                    <a:pt x="69" y="0"/>
                  </a:lnTo>
                  <a:lnTo>
                    <a:pt x="78" y="9"/>
                  </a:lnTo>
                  <a:lnTo>
                    <a:pt x="6" y="80"/>
                  </a:lnTo>
                  <a:close/>
                </a:path>
              </a:pathLst>
            </a:custGeom>
            <a:gradFill>
              <a:gsLst>
                <a:gs pos="0">
                  <a:schemeClr val="lt2"/>
                </a:gs>
                <a:gs pos="100000">
                  <a:srgbClr val="3B95DE"/>
                </a:gs>
              </a:gsLst>
              <a:lin ang="5400012" scaled="0"/>
            </a:gradFill>
            <a:ln>
              <a:noFill/>
            </a:ln>
          </p:spPr>
        </p:sp>
        <p:sp>
          <p:nvSpPr>
            <p:cNvPr id="1367" name="Google Shape;1367;p128"/>
            <p:cNvSpPr/>
            <p:nvPr/>
          </p:nvSpPr>
          <p:spPr>
            <a:xfrm>
              <a:off x="-9525" y="3549650"/>
              <a:ext cx="147638" cy="481013"/>
            </a:xfrm>
            <a:custGeom>
              <a:avLst/>
              <a:gdLst/>
              <a:ahLst/>
              <a:cxnLst/>
              <a:rect l="l" t="t" r="r" b="b"/>
              <a:pathLst>
                <a:path w="93" h="303" extrusionOk="0">
                  <a:moveTo>
                    <a:pt x="93" y="303"/>
                  </a:moveTo>
                  <a:lnTo>
                    <a:pt x="78" y="303"/>
                  </a:lnTo>
                  <a:lnTo>
                    <a:pt x="78" y="78"/>
                  </a:lnTo>
                  <a:lnTo>
                    <a:pt x="0" y="12"/>
                  </a:lnTo>
                  <a:lnTo>
                    <a:pt x="12" y="0"/>
                  </a:lnTo>
                  <a:lnTo>
                    <a:pt x="93" y="69"/>
                  </a:lnTo>
                  <a:lnTo>
                    <a:pt x="93" y="303"/>
                  </a:lnTo>
                  <a:close/>
                </a:path>
              </a:pathLst>
            </a:custGeom>
            <a:gradFill>
              <a:gsLst>
                <a:gs pos="0">
                  <a:schemeClr val="lt2"/>
                </a:gs>
                <a:gs pos="100000">
                  <a:srgbClr val="3B95DE"/>
                </a:gs>
              </a:gsLst>
              <a:lin ang="5400012" scaled="0"/>
            </a:gradFill>
            <a:ln>
              <a:noFill/>
            </a:ln>
          </p:spPr>
        </p:sp>
        <p:sp>
          <p:nvSpPr>
            <p:cNvPr id="1368" name="Google Shape;1368;p128"/>
            <p:cNvSpPr/>
            <p:nvPr/>
          </p:nvSpPr>
          <p:spPr>
            <a:xfrm>
              <a:off x="128587"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3B95DE"/>
                </a:gs>
              </a:gsLst>
              <a:lin ang="5400012" scaled="0"/>
            </a:gradFill>
            <a:ln>
              <a:noFill/>
            </a:ln>
          </p:spPr>
        </p:sp>
        <p:sp>
          <p:nvSpPr>
            <p:cNvPr id="1369" name="Google Shape;1369;p128"/>
            <p:cNvSpPr/>
            <p:nvPr/>
          </p:nvSpPr>
          <p:spPr>
            <a:xfrm>
              <a:off x="204787" y="1849438"/>
              <a:ext cx="114300" cy="107950"/>
            </a:xfrm>
            <a:custGeom>
              <a:avLst/>
              <a:gdLst/>
              <a:ahLst/>
              <a:cxnLst/>
              <a:rect l="l" t="t" r="r" b="b"/>
              <a:pathLst>
                <a:path w="24" h="23" extrusionOk="0">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28"/>
            <p:cNvSpPr/>
            <p:nvPr/>
          </p:nvSpPr>
          <p:spPr>
            <a:xfrm>
              <a:off x="133350" y="4662488"/>
              <a:ext cx="23700" cy="2181300"/>
            </a:xfrm>
            <a:prstGeom prst="rect">
              <a:avLst/>
            </a:pr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28"/>
            <p:cNvSpPr/>
            <p:nvPr/>
          </p:nvSpPr>
          <p:spPr>
            <a:xfrm>
              <a:off x="223837" y="5041900"/>
              <a:ext cx="369888" cy="1801813"/>
            </a:xfrm>
            <a:custGeom>
              <a:avLst/>
              <a:gdLst/>
              <a:ahLst/>
              <a:cxnLst/>
              <a:rect l="l" t="t" r="r" b="b"/>
              <a:pathLst>
                <a:path w="233" h="1135" extrusionOk="0">
                  <a:moveTo>
                    <a:pt x="15" y="1135"/>
                  </a:moveTo>
                  <a:lnTo>
                    <a:pt x="0" y="1135"/>
                  </a:lnTo>
                  <a:lnTo>
                    <a:pt x="0" y="515"/>
                  </a:lnTo>
                  <a:lnTo>
                    <a:pt x="0" y="512"/>
                  </a:lnTo>
                  <a:lnTo>
                    <a:pt x="218" y="0"/>
                  </a:lnTo>
                  <a:lnTo>
                    <a:pt x="233" y="6"/>
                  </a:lnTo>
                  <a:lnTo>
                    <a:pt x="15" y="518"/>
                  </a:lnTo>
                  <a:lnTo>
                    <a:pt x="15" y="1135"/>
                  </a:lnTo>
                  <a:close/>
                </a:path>
              </a:pathLst>
            </a:custGeom>
            <a:gradFill>
              <a:gsLst>
                <a:gs pos="0">
                  <a:schemeClr val="lt2"/>
                </a:gs>
                <a:gs pos="100000">
                  <a:srgbClr val="3B95DE"/>
                </a:gs>
              </a:gsLst>
              <a:lin ang="5400012" scaled="0"/>
            </a:gradFill>
            <a:ln>
              <a:noFill/>
            </a:ln>
          </p:spPr>
        </p:sp>
        <p:sp>
          <p:nvSpPr>
            <p:cNvPr id="1372" name="Google Shape;1372;p128"/>
            <p:cNvSpPr/>
            <p:nvPr/>
          </p:nvSpPr>
          <p:spPr>
            <a:xfrm>
              <a:off x="52387"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28"/>
            <p:cNvSpPr/>
            <p:nvPr/>
          </p:nvSpPr>
          <p:spPr>
            <a:xfrm>
              <a:off x="-14288" y="5627688"/>
              <a:ext cx="85725" cy="1216025"/>
            </a:xfrm>
            <a:custGeom>
              <a:avLst/>
              <a:gdLst/>
              <a:ahLst/>
              <a:cxnLst/>
              <a:rect l="l" t="t" r="r" b="b"/>
              <a:pathLst>
                <a:path w="54" h="766" extrusionOk="0">
                  <a:moveTo>
                    <a:pt x="54" y="766"/>
                  </a:moveTo>
                  <a:lnTo>
                    <a:pt x="36" y="766"/>
                  </a:lnTo>
                  <a:lnTo>
                    <a:pt x="36" y="149"/>
                  </a:lnTo>
                  <a:lnTo>
                    <a:pt x="0" y="3"/>
                  </a:lnTo>
                  <a:lnTo>
                    <a:pt x="18" y="0"/>
                  </a:lnTo>
                  <a:lnTo>
                    <a:pt x="54" y="146"/>
                  </a:lnTo>
                  <a:lnTo>
                    <a:pt x="54" y="766"/>
                  </a:lnTo>
                  <a:close/>
                </a:path>
              </a:pathLst>
            </a:custGeom>
            <a:gradFill>
              <a:gsLst>
                <a:gs pos="0">
                  <a:schemeClr val="lt2"/>
                </a:gs>
                <a:gs pos="100000">
                  <a:srgbClr val="3B95DE"/>
                </a:gs>
              </a:gsLst>
              <a:lin ang="5400012" scaled="0"/>
            </a:gradFill>
            <a:ln>
              <a:noFill/>
            </a:ln>
          </p:spPr>
        </p:sp>
        <p:sp>
          <p:nvSpPr>
            <p:cNvPr id="1374" name="Google Shape;1374;p128"/>
            <p:cNvSpPr/>
            <p:nvPr/>
          </p:nvSpPr>
          <p:spPr>
            <a:xfrm>
              <a:off x="527050"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28"/>
            <p:cNvSpPr/>
            <p:nvPr/>
          </p:nvSpPr>
          <p:spPr>
            <a:xfrm>
              <a:off x="309562" y="5422900"/>
              <a:ext cx="374650" cy="1425575"/>
            </a:xfrm>
            <a:custGeom>
              <a:avLst/>
              <a:gdLst/>
              <a:ahLst/>
              <a:cxnLst/>
              <a:rect l="l" t="t" r="r" b="b"/>
              <a:pathLst>
                <a:path w="236" h="898" extrusionOk="0">
                  <a:moveTo>
                    <a:pt x="18" y="898"/>
                  </a:moveTo>
                  <a:lnTo>
                    <a:pt x="0" y="898"/>
                  </a:lnTo>
                  <a:lnTo>
                    <a:pt x="0" y="515"/>
                  </a:lnTo>
                  <a:lnTo>
                    <a:pt x="3" y="512"/>
                  </a:lnTo>
                  <a:lnTo>
                    <a:pt x="221" y="0"/>
                  </a:lnTo>
                  <a:lnTo>
                    <a:pt x="236" y="6"/>
                  </a:lnTo>
                  <a:lnTo>
                    <a:pt x="18" y="518"/>
                  </a:lnTo>
                  <a:lnTo>
                    <a:pt x="18" y="898"/>
                  </a:lnTo>
                  <a:close/>
                </a:path>
              </a:pathLst>
            </a:custGeom>
            <a:gradFill>
              <a:gsLst>
                <a:gs pos="0">
                  <a:schemeClr val="lt2"/>
                </a:gs>
                <a:gs pos="100000">
                  <a:srgbClr val="3B95DE"/>
                </a:gs>
              </a:gsLst>
              <a:lin ang="5400012" scaled="0"/>
            </a:gradFill>
            <a:ln>
              <a:noFill/>
            </a:ln>
          </p:spPr>
        </p:sp>
        <p:sp>
          <p:nvSpPr>
            <p:cNvPr id="1376" name="Google Shape;1376;p128"/>
            <p:cNvSpPr/>
            <p:nvPr/>
          </p:nvSpPr>
          <p:spPr>
            <a:xfrm>
              <a:off x="569912"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3B95DE"/>
                </a:gs>
              </a:gsLst>
              <a:lin ang="5400012" scaled="0"/>
            </a:gradFill>
            <a:ln>
              <a:noFill/>
            </a:ln>
          </p:spPr>
        </p:sp>
        <p:sp>
          <p:nvSpPr>
            <p:cNvPr id="1377" name="Google Shape;1377;p128"/>
            <p:cNvSpPr/>
            <p:nvPr/>
          </p:nvSpPr>
          <p:spPr>
            <a:xfrm>
              <a:off x="612775"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28"/>
            <p:cNvSpPr/>
            <p:nvPr/>
          </p:nvSpPr>
          <p:spPr>
            <a:xfrm>
              <a:off x="612775"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28"/>
            <p:cNvSpPr/>
            <p:nvPr/>
          </p:nvSpPr>
          <p:spPr>
            <a:xfrm>
              <a:off x="669925" y="6330950"/>
              <a:ext cx="417513" cy="517525"/>
            </a:xfrm>
            <a:custGeom>
              <a:avLst/>
              <a:gdLst/>
              <a:ahLst/>
              <a:cxnLst/>
              <a:rect l="l" t="t" r="r" b="b"/>
              <a:pathLst>
                <a:path w="263" h="326" extrusionOk="0">
                  <a:moveTo>
                    <a:pt x="15" y="326"/>
                  </a:moveTo>
                  <a:lnTo>
                    <a:pt x="0" y="320"/>
                  </a:lnTo>
                  <a:lnTo>
                    <a:pt x="45" y="206"/>
                  </a:lnTo>
                  <a:lnTo>
                    <a:pt x="48" y="206"/>
                  </a:lnTo>
                  <a:lnTo>
                    <a:pt x="254" y="0"/>
                  </a:lnTo>
                  <a:lnTo>
                    <a:pt x="263" y="12"/>
                  </a:lnTo>
                  <a:lnTo>
                    <a:pt x="60" y="215"/>
                  </a:lnTo>
                  <a:lnTo>
                    <a:pt x="15" y="326"/>
                  </a:lnTo>
                  <a:close/>
                </a:path>
              </a:pathLst>
            </a:custGeom>
            <a:gradFill>
              <a:gsLst>
                <a:gs pos="0">
                  <a:schemeClr val="lt2"/>
                </a:gs>
                <a:gs pos="100000">
                  <a:srgbClr val="3B95DE"/>
                </a:gs>
              </a:gsLst>
              <a:lin ang="5400012" scaled="0"/>
            </a:gradFill>
            <a:ln>
              <a:noFill/>
            </a:ln>
          </p:spPr>
        </p:sp>
        <p:sp>
          <p:nvSpPr>
            <p:cNvPr id="1380" name="Google Shape;1380;p128"/>
            <p:cNvSpPr/>
            <p:nvPr/>
          </p:nvSpPr>
          <p:spPr>
            <a:xfrm>
              <a:off x="1049337"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3B95DE"/>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81" name="Google Shape;1381;p128" descr="All Gears 5 Executions (1080p 60fps)"/>
          <p:cNvPicPr preferRelativeResize="0">
            <a:picLocks noGrp="1"/>
          </p:cNvPicPr>
          <p:nvPr>
            <p:ph type="body" idx="1"/>
          </p:nvPr>
        </p:nvPicPr>
        <p:blipFill rotWithShape="1">
          <a:blip r:embed="rId5">
            <a:alphaModFix/>
          </a:blip>
          <a:srcRect/>
          <a:stretch/>
        </p:blipFill>
        <p:spPr>
          <a:xfrm>
            <a:off x="7876765" y="2620285"/>
            <a:ext cx="3354300" cy="1887000"/>
          </a:xfrm>
          <a:prstGeom prst="rect">
            <a:avLst/>
          </a:prstGeom>
          <a:noFill/>
          <a:ln>
            <a:noFill/>
          </a:ln>
        </p:spPr>
      </p:pic>
      <p:pic>
        <p:nvPicPr>
          <p:cNvPr id="1382" name="Google Shape;1382;p128" descr="Lens of Truth: Modern Warfare 2 - &quot;No Russian&quot; Airport Mission"/>
          <p:cNvPicPr preferRelativeResize="0"/>
          <p:nvPr/>
        </p:nvPicPr>
        <p:blipFill rotWithShape="1">
          <a:blip r:embed="rId6">
            <a:alphaModFix/>
          </a:blip>
          <a:srcRect/>
          <a:stretch/>
        </p:blipFill>
        <p:spPr>
          <a:xfrm>
            <a:off x="916957" y="2620285"/>
            <a:ext cx="3308850" cy="1861228"/>
          </a:xfrm>
          <a:prstGeom prst="rect">
            <a:avLst/>
          </a:prstGeom>
          <a:noFill/>
          <a:ln>
            <a:noFill/>
          </a:ln>
        </p:spPr>
      </p:pic>
      <p:sp>
        <p:nvSpPr>
          <p:cNvPr id="1383" name="Google Shape;1383;p128"/>
          <p:cNvSpPr txBox="1"/>
          <p:nvPr/>
        </p:nvSpPr>
        <p:spPr>
          <a:xfrm>
            <a:off x="980906" y="2191821"/>
            <a:ext cx="31776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lt1"/>
                </a:solidFill>
                <a:latin typeface="Twentieth Century"/>
                <a:ea typeface="Twentieth Century"/>
                <a:cs typeface="Twentieth Century"/>
                <a:sym typeface="Twentieth Century"/>
              </a:rPr>
              <a:t>Call of Duty: Modern Warfare II</a:t>
            </a:r>
            <a:endParaRPr/>
          </a:p>
        </p:txBody>
      </p:sp>
      <p:sp>
        <p:nvSpPr>
          <p:cNvPr id="1384" name="Google Shape;1384;p128"/>
          <p:cNvSpPr txBox="1"/>
          <p:nvPr/>
        </p:nvSpPr>
        <p:spPr>
          <a:xfrm>
            <a:off x="8706424" y="2176463"/>
            <a:ext cx="16950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Twentieth Century"/>
                <a:ea typeface="Twentieth Century"/>
                <a:cs typeface="Twentieth Century"/>
                <a:sym typeface="Twentieth Century"/>
              </a:rPr>
              <a:t>Gears of War 5</a:t>
            </a:r>
            <a:endParaRPr/>
          </a:p>
        </p:txBody>
      </p:sp>
      <p:pic>
        <p:nvPicPr>
          <p:cNvPr id="1385" name="Google Shape;1385;p128" descr="DOOM- Glory kills Boss kills Chainsaw kills &amp; AC/DC"/>
          <p:cNvPicPr preferRelativeResize="0"/>
          <p:nvPr/>
        </p:nvPicPr>
        <p:blipFill rotWithShape="1">
          <a:blip r:embed="rId7">
            <a:alphaModFix/>
          </a:blip>
          <a:srcRect/>
          <a:stretch/>
        </p:blipFill>
        <p:spPr>
          <a:xfrm>
            <a:off x="4337324" y="2594663"/>
            <a:ext cx="3354400" cy="1886850"/>
          </a:xfrm>
          <a:prstGeom prst="rect">
            <a:avLst/>
          </a:prstGeom>
          <a:noFill/>
          <a:ln>
            <a:noFill/>
          </a:ln>
        </p:spPr>
      </p:pic>
      <p:sp>
        <p:nvSpPr>
          <p:cNvPr id="1386" name="Google Shape;1386;p128"/>
          <p:cNvSpPr txBox="1"/>
          <p:nvPr/>
        </p:nvSpPr>
        <p:spPr>
          <a:xfrm>
            <a:off x="5667036" y="2191821"/>
            <a:ext cx="8580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Twentieth Century"/>
                <a:ea typeface="Twentieth Century"/>
                <a:cs typeface="Twentieth Century"/>
                <a:sym typeface="Twentieth Century"/>
              </a:rPr>
              <a:t>DOOM</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0"/>
        <p:cNvGrpSpPr/>
        <p:nvPr/>
      </p:nvGrpSpPr>
      <p:grpSpPr>
        <a:xfrm>
          <a:off x="0" y="0"/>
          <a:ext cx="0" cy="0"/>
          <a:chOff x="0" y="0"/>
          <a:chExt cx="0" cy="0"/>
        </a:xfrm>
      </p:grpSpPr>
      <p:sp>
        <p:nvSpPr>
          <p:cNvPr id="1391" name="Google Shape;1391;p129"/>
          <p:cNvSpPr txBox="1">
            <a:spLocks noGrp="1"/>
          </p:cNvSpPr>
          <p:nvPr>
            <p:ph type="title"/>
          </p:nvPr>
        </p:nvSpPr>
        <p:spPr>
          <a:xfrm>
            <a:off x="1141413" y="618518"/>
            <a:ext cx="9906000" cy="1478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Twentieth Century"/>
              <a:buNone/>
            </a:pPr>
            <a:r>
              <a:rPr lang="en-US"/>
              <a:t>DIFFERENT PERSPECTIVE: </a:t>
            </a:r>
            <a:br>
              <a:rPr lang="en-US"/>
            </a:br>
            <a:r>
              <a:rPr lang="en-US"/>
              <a:t>IT’S NOT THE CONTENT, IT’S THE CULTURE</a:t>
            </a:r>
            <a:endParaRPr/>
          </a:p>
        </p:txBody>
      </p:sp>
      <p:pic>
        <p:nvPicPr>
          <p:cNvPr id="1392" name="Google Shape;1392;p12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08914" y="2358395"/>
            <a:ext cx="4095900" cy="2549700"/>
          </a:xfrm>
          <a:prstGeom prst="round2DiagRect">
            <a:avLst>
              <a:gd name="adj1" fmla="val 5608"/>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pic>
      <p:sp>
        <p:nvSpPr>
          <p:cNvPr id="1393" name="Google Shape;1393;p129"/>
          <p:cNvSpPr txBox="1">
            <a:spLocks noGrp="1"/>
          </p:cNvSpPr>
          <p:nvPr>
            <p:ph type="body" idx="1"/>
          </p:nvPr>
        </p:nvSpPr>
        <p:spPr>
          <a:xfrm>
            <a:off x="5034579" y="2253455"/>
            <a:ext cx="6012900" cy="3757500"/>
          </a:xfrm>
          <a:prstGeom prst="rect">
            <a:avLst/>
          </a:prstGeom>
          <a:noFill/>
          <a:ln>
            <a:noFill/>
          </a:ln>
        </p:spPr>
        <p:txBody>
          <a:bodyPr spcFirstLastPara="1" wrap="square" lIns="91425" tIns="45700" rIns="91425" bIns="45700" anchor="t" anchorCtr="0">
            <a:noAutofit/>
          </a:bodyPr>
          <a:lstStyle/>
          <a:p>
            <a:pPr marL="228600" lvl="0" indent="-228600" algn="l" rtl="0">
              <a:lnSpc>
                <a:spcPct val="110000"/>
              </a:lnSpc>
              <a:spcBef>
                <a:spcPts val="0"/>
              </a:spcBef>
              <a:spcAft>
                <a:spcPts val="0"/>
              </a:spcAft>
              <a:buClr>
                <a:schemeClr val="lt1"/>
              </a:buClr>
              <a:buSzPts val="1750"/>
              <a:buChar char="•"/>
            </a:pPr>
            <a:r>
              <a:rPr lang="en-US" sz="1400" b="1"/>
              <a:t>Naomi Clark - Game Designer, Teacher, and Scholar at NYU Game Center:</a:t>
            </a:r>
            <a:endParaRPr/>
          </a:p>
          <a:p>
            <a:pPr marL="685800" lvl="1" indent="-228600" algn="l" rtl="0">
              <a:lnSpc>
                <a:spcPct val="110000"/>
              </a:lnSpc>
              <a:spcBef>
                <a:spcPts val="500"/>
              </a:spcBef>
              <a:spcAft>
                <a:spcPts val="0"/>
              </a:spcAft>
              <a:buClr>
                <a:schemeClr val="lt1"/>
              </a:buClr>
              <a:buSzPts val="1750"/>
              <a:buChar char="•"/>
            </a:pPr>
            <a:r>
              <a:rPr lang="en-US" sz="1400"/>
              <a:t>Even though it’s silly to say that ’games cause violence’, it’s also just as silly to say that games have nothing to do with a culture that has a violence problem.</a:t>
            </a:r>
            <a:endParaRPr/>
          </a:p>
          <a:p>
            <a:pPr marL="228600" lvl="0" indent="-228600" algn="l" rtl="0">
              <a:lnSpc>
                <a:spcPct val="110000"/>
              </a:lnSpc>
              <a:spcBef>
                <a:spcPts val="1000"/>
              </a:spcBef>
              <a:spcAft>
                <a:spcPts val="0"/>
              </a:spcAft>
              <a:buClr>
                <a:schemeClr val="lt1"/>
              </a:buClr>
              <a:buSzPts val="1750"/>
              <a:buChar char="•"/>
            </a:pPr>
            <a:r>
              <a:rPr lang="en-US" sz="1400" b="1"/>
              <a:t>Katherine Cross - Sociologist, Gaming and Social Critic at University of Washington:</a:t>
            </a:r>
            <a:endParaRPr sz="1400"/>
          </a:p>
          <a:p>
            <a:pPr marL="685800" lvl="1" indent="-228600" algn="l" rtl="0">
              <a:lnSpc>
                <a:spcPct val="110000"/>
              </a:lnSpc>
              <a:spcBef>
                <a:spcPts val="500"/>
              </a:spcBef>
              <a:spcAft>
                <a:spcPts val="0"/>
              </a:spcAft>
              <a:buClr>
                <a:schemeClr val="lt1"/>
              </a:buClr>
              <a:buSzPts val="1750"/>
              <a:buChar char="•"/>
            </a:pPr>
            <a:r>
              <a:rPr lang="en-US" sz="1400"/>
              <a:t>“At this moment, there is urgent need to shine a light on video game </a:t>
            </a:r>
            <a:r>
              <a:rPr lang="en-US" sz="1400" i="1"/>
              <a:t>culture</a:t>
            </a:r>
            <a:r>
              <a:rPr lang="en-US" sz="1400"/>
              <a:t>, the fan spaces that have been infiltrated by white supremacists looking to recruit that minority of gamers who rage against ‘political correctness’</a:t>
            </a:r>
            <a:endParaRPr/>
          </a:p>
          <a:p>
            <a:pPr marL="685800" lvl="1" indent="-228600" algn="l" rtl="0">
              <a:lnSpc>
                <a:spcPct val="110000"/>
              </a:lnSpc>
              <a:spcBef>
                <a:spcPts val="500"/>
              </a:spcBef>
              <a:spcAft>
                <a:spcPts val="0"/>
              </a:spcAft>
              <a:buClr>
                <a:schemeClr val="lt1"/>
              </a:buClr>
              <a:buSzPts val="1750"/>
              <a:buChar char="•"/>
            </a:pPr>
            <a:r>
              <a:rPr lang="en-US" sz="1400"/>
              <a:t>“We treat video games as unreal, as unserious play, and that creates a shadow over gaming forums and fan communities that has allowed toxicity to take root. It’s also allowed neo-Nazis to operate mostly unseen. </a:t>
            </a:r>
            <a:r>
              <a:rPr lang="en-US" sz="1400" i="1"/>
              <a:t>That</a:t>
            </a:r>
            <a:r>
              <a:rPr lang="en-US" sz="1400"/>
              <a:t> is what needs to change.”</a:t>
            </a:r>
            <a:endParaRPr sz="1400" b="1"/>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7"/>
        <p:cNvGrpSpPr/>
        <p:nvPr/>
      </p:nvGrpSpPr>
      <p:grpSpPr>
        <a:xfrm>
          <a:off x="0" y="0"/>
          <a:ext cx="0" cy="0"/>
          <a:chOff x="0" y="0"/>
          <a:chExt cx="0" cy="0"/>
        </a:xfrm>
      </p:grpSpPr>
      <p:sp>
        <p:nvSpPr>
          <p:cNvPr id="1398" name="Google Shape;1398;p130"/>
          <p:cNvSpPr txBox="1">
            <a:spLocks noGrp="1"/>
          </p:cNvSpPr>
          <p:nvPr>
            <p:ph type="title"/>
          </p:nvPr>
        </p:nvSpPr>
        <p:spPr>
          <a:xfrm>
            <a:off x="1141413" y="618518"/>
            <a:ext cx="9906000" cy="1478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Twentieth Century"/>
              <a:buNone/>
            </a:pPr>
            <a:r>
              <a:rPr lang="en-US"/>
              <a:t>DEALING WITH THE PROBLEM?</a:t>
            </a:r>
            <a:endParaRPr/>
          </a:p>
        </p:txBody>
      </p:sp>
      <p:pic>
        <p:nvPicPr>
          <p:cNvPr id="1399" name="Google Shape;1399;p130"/>
          <p:cNvPicPr preferRelativeResize="0"/>
          <p:nvPr/>
        </p:nvPicPr>
        <p:blipFill rotWithShape="1">
          <a:blip r:embed="rId4" cstate="screen">
            <a:alphaModFix/>
            <a:extLst>
              <a:ext uri="{28A0092B-C50C-407E-A947-70E740481C1C}">
                <a14:useLocalDpi xmlns:a14="http://schemas.microsoft.com/office/drawing/2010/main"/>
              </a:ext>
            </a:extLst>
          </a:blip>
          <a:srcRect r="1545"/>
          <a:stretch/>
        </p:blipFill>
        <p:spPr>
          <a:xfrm>
            <a:off x="7552814" y="2241551"/>
            <a:ext cx="3494700" cy="3549600"/>
          </a:xfrm>
          <a:prstGeom prst="round2DiagRect">
            <a:avLst>
              <a:gd name="adj1" fmla="val 5608"/>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pic>
      <p:sp>
        <p:nvSpPr>
          <p:cNvPr id="1400" name="Google Shape;1400;p130"/>
          <p:cNvSpPr txBox="1">
            <a:spLocks noGrp="1"/>
          </p:cNvSpPr>
          <p:nvPr>
            <p:ph type="body" idx="1"/>
          </p:nvPr>
        </p:nvSpPr>
        <p:spPr>
          <a:xfrm>
            <a:off x="1141413" y="2236859"/>
            <a:ext cx="6012900" cy="3541800"/>
          </a:xfrm>
          <a:prstGeom prst="rect">
            <a:avLst/>
          </a:prstGeom>
          <a:noFill/>
          <a:ln>
            <a:noFill/>
          </a:ln>
        </p:spPr>
        <p:txBody>
          <a:bodyPr spcFirstLastPara="1" wrap="square" lIns="91425" tIns="45700" rIns="91425" bIns="45700" anchor="t" anchorCtr="0">
            <a:noAutofit/>
          </a:bodyPr>
          <a:lstStyle/>
          <a:p>
            <a:pPr marL="228600" lvl="0" indent="-228600" algn="l" rtl="0">
              <a:lnSpc>
                <a:spcPct val="110000"/>
              </a:lnSpc>
              <a:spcBef>
                <a:spcPts val="0"/>
              </a:spcBef>
              <a:spcAft>
                <a:spcPts val="0"/>
              </a:spcAft>
              <a:buClr>
                <a:schemeClr val="lt1"/>
              </a:buClr>
              <a:buSzPts val="2775"/>
              <a:buChar char="•"/>
            </a:pPr>
            <a:r>
              <a:rPr lang="en-US" sz="2220" b="1"/>
              <a:t>World of Warcraft / League of Legends</a:t>
            </a:r>
            <a:endParaRPr/>
          </a:p>
          <a:p>
            <a:pPr marL="685800" lvl="1" indent="-228600" algn="l" rtl="0">
              <a:lnSpc>
                <a:spcPct val="110000"/>
              </a:lnSpc>
              <a:spcBef>
                <a:spcPts val="500"/>
              </a:spcBef>
              <a:spcAft>
                <a:spcPts val="0"/>
              </a:spcAft>
              <a:buClr>
                <a:schemeClr val="lt1"/>
              </a:buClr>
              <a:buSzPts val="2313"/>
              <a:buChar char="•"/>
            </a:pPr>
            <a:r>
              <a:rPr lang="en-US" sz="1850"/>
              <a:t>Reporting of negative players and manual review</a:t>
            </a:r>
            <a:endParaRPr/>
          </a:p>
          <a:p>
            <a:pPr marL="228600" lvl="0" indent="-228600" algn="l" rtl="0">
              <a:lnSpc>
                <a:spcPct val="110000"/>
              </a:lnSpc>
              <a:spcBef>
                <a:spcPts val="1000"/>
              </a:spcBef>
              <a:spcAft>
                <a:spcPts val="0"/>
              </a:spcAft>
              <a:buClr>
                <a:schemeClr val="lt1"/>
              </a:buClr>
              <a:buSzPts val="2775"/>
              <a:buChar char="•"/>
            </a:pPr>
            <a:r>
              <a:rPr lang="en-US" sz="2220" b="1"/>
              <a:t>Rainbow 6: Siege</a:t>
            </a:r>
            <a:endParaRPr/>
          </a:p>
          <a:p>
            <a:pPr marL="685800" lvl="1" indent="-228600" algn="l" rtl="0">
              <a:lnSpc>
                <a:spcPct val="110000"/>
              </a:lnSpc>
              <a:spcBef>
                <a:spcPts val="500"/>
              </a:spcBef>
              <a:spcAft>
                <a:spcPts val="0"/>
              </a:spcAft>
              <a:buClr>
                <a:schemeClr val="lt1"/>
              </a:buClr>
              <a:buSzPts val="2313"/>
              <a:buChar char="•"/>
            </a:pPr>
            <a:r>
              <a:rPr lang="en-US" sz="1850"/>
              <a:t>Tier-based suspension system for use of “slurs”</a:t>
            </a:r>
            <a:endParaRPr/>
          </a:p>
          <a:p>
            <a:pPr marL="228600" lvl="0" indent="-228600" algn="l" rtl="0">
              <a:lnSpc>
                <a:spcPct val="110000"/>
              </a:lnSpc>
              <a:spcBef>
                <a:spcPts val="1000"/>
              </a:spcBef>
              <a:spcAft>
                <a:spcPts val="0"/>
              </a:spcAft>
              <a:buClr>
                <a:schemeClr val="lt1"/>
              </a:buClr>
              <a:buSzPts val="2775"/>
              <a:buChar char="•"/>
            </a:pPr>
            <a:r>
              <a:rPr lang="en-US" sz="2220" b="1"/>
              <a:t>Dota 2</a:t>
            </a:r>
            <a:endParaRPr/>
          </a:p>
          <a:p>
            <a:pPr marL="685800" lvl="1" indent="-228600" algn="l" rtl="0">
              <a:lnSpc>
                <a:spcPct val="110000"/>
              </a:lnSpc>
              <a:spcBef>
                <a:spcPts val="500"/>
              </a:spcBef>
              <a:spcAft>
                <a:spcPts val="0"/>
              </a:spcAft>
              <a:buClr>
                <a:schemeClr val="lt1"/>
              </a:buClr>
              <a:buSzPts val="2313"/>
              <a:buChar char="•"/>
            </a:pPr>
            <a:r>
              <a:rPr lang="en-US" sz="1850"/>
              <a:t>Bans up to 19 years for low conduct scores</a:t>
            </a:r>
            <a:endParaRPr/>
          </a:p>
          <a:p>
            <a:pPr marL="228600" lvl="0" indent="-228600" algn="l" rtl="0">
              <a:lnSpc>
                <a:spcPct val="110000"/>
              </a:lnSpc>
              <a:spcBef>
                <a:spcPts val="1000"/>
              </a:spcBef>
              <a:spcAft>
                <a:spcPts val="0"/>
              </a:spcAft>
              <a:buClr>
                <a:schemeClr val="lt1"/>
              </a:buClr>
              <a:buSzPts val="2775"/>
              <a:buChar char="•"/>
            </a:pPr>
            <a:r>
              <a:rPr lang="en-US" sz="2220" b="1"/>
              <a:t>Counter Strike: Global Offensive</a:t>
            </a:r>
            <a:endParaRPr/>
          </a:p>
          <a:p>
            <a:pPr marL="685800" lvl="1" indent="-228600" algn="l" rtl="0">
              <a:lnSpc>
                <a:spcPct val="110000"/>
              </a:lnSpc>
              <a:spcBef>
                <a:spcPts val="500"/>
              </a:spcBef>
              <a:spcAft>
                <a:spcPts val="0"/>
              </a:spcAft>
              <a:buClr>
                <a:schemeClr val="lt1"/>
              </a:buClr>
              <a:buSzPts val="2313"/>
              <a:buChar char="•"/>
            </a:pPr>
            <a:r>
              <a:rPr lang="en-US" sz="1850"/>
              <a:t>Immersive chat-reading Artificial Intelligence</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
        <p:nvSpPr>
          <p:cNvPr id="1405" name="Google Shape;1405;p131"/>
          <p:cNvSpPr txBox="1">
            <a:spLocks noGrp="1"/>
          </p:cNvSpPr>
          <p:nvPr>
            <p:ph type="title"/>
          </p:nvPr>
        </p:nvSpPr>
        <p:spPr>
          <a:xfrm>
            <a:off x="1141413" y="618518"/>
            <a:ext cx="9906000" cy="1478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00"/>
              <a:buFont typeface="Twentieth Century"/>
              <a:buNone/>
            </a:pPr>
            <a:r>
              <a:rPr lang="en-US" sz="4800" b="1"/>
              <a:t>QUESTIONS?</a:t>
            </a:r>
            <a:endParaRPr/>
          </a:p>
        </p:txBody>
      </p:sp>
      <p:pic>
        <p:nvPicPr>
          <p:cNvPr id="1406" name="Google Shape;1406;p131" descr="Question Mark Free Stock Photo - Public Domain Pictures"/>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4323557" y="2249488"/>
            <a:ext cx="3541800" cy="3541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82"/>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3F3F3F"/>
              </a:buClr>
              <a:buSzPts val="4700"/>
              <a:buFont typeface="Avenir"/>
              <a:buNone/>
            </a:pPr>
            <a:r>
              <a:rPr lang="en-US" b="1"/>
              <a:t>Quinn’s Lawsuit</a:t>
            </a:r>
            <a:endParaRPr/>
          </a:p>
        </p:txBody>
      </p:sp>
      <p:sp>
        <p:nvSpPr>
          <p:cNvPr id="928" name="Google Shape;928;p82"/>
          <p:cNvSpPr txBox="1">
            <a:spLocks noGrp="1"/>
          </p:cNvSpPr>
          <p:nvPr>
            <p:ph type="body" idx="1"/>
          </p:nvPr>
        </p:nvSpPr>
        <p:spPr>
          <a:xfrm>
            <a:off x="1097280" y="2108201"/>
            <a:ext cx="10058400" cy="3760800"/>
          </a:xfrm>
          <a:prstGeom prst="rect">
            <a:avLst/>
          </a:prstGeom>
          <a:noFill/>
          <a:ln>
            <a:noFill/>
          </a:ln>
        </p:spPr>
        <p:txBody>
          <a:bodyPr spcFirstLastPara="1" wrap="square" lIns="0" tIns="45700" rIns="0" bIns="45700" anchor="t" anchorCtr="0">
            <a:noAutofit/>
          </a:bodyPr>
          <a:lstStyle/>
          <a:p>
            <a:pPr marL="91440" lvl="0" indent="-127000" algn="l" rtl="0">
              <a:lnSpc>
                <a:spcPct val="110000"/>
              </a:lnSpc>
              <a:spcBef>
                <a:spcPts val="0"/>
              </a:spcBef>
              <a:spcAft>
                <a:spcPts val="0"/>
              </a:spcAft>
              <a:buSzPts val="2000"/>
              <a:buChar char=" "/>
            </a:pPr>
            <a:r>
              <a:rPr lang="en-US"/>
              <a:t>- Quinn faced constant harassment not only about the contents of her ex-boyfriend’s blog and the relationships he speculated about, but also over the lawsuit she tried to pursue against him.</a:t>
            </a:r>
            <a:endParaRPr/>
          </a:p>
          <a:p>
            <a:pPr marL="91440" lvl="0" indent="-127000" algn="l" rtl="0">
              <a:lnSpc>
                <a:spcPct val="110000"/>
              </a:lnSpc>
              <a:spcBef>
                <a:spcPts val="1400"/>
              </a:spcBef>
              <a:spcAft>
                <a:spcPts val="0"/>
              </a:spcAft>
              <a:buSzPts val="2000"/>
              <a:buChar char=" "/>
            </a:pPr>
            <a:r>
              <a:rPr lang="en-US"/>
              <a:t>- Dropped the lawsuit against him in 2016, citing harassment as her primary reason for doing so.</a:t>
            </a:r>
            <a:endParaRPr/>
          </a:p>
          <a:p>
            <a:pPr marL="91440" lvl="0" indent="0" algn="l" rtl="0">
              <a:lnSpc>
                <a:spcPct val="110000"/>
              </a:lnSpc>
              <a:spcBef>
                <a:spcPts val="1400"/>
              </a:spcBef>
              <a:spcAft>
                <a:spcPts val="0"/>
              </a:spcAft>
              <a:buSzPts val="2000"/>
              <a:buNone/>
            </a:pPr>
            <a:endParaRPr/>
          </a:p>
          <a:p>
            <a:pPr marL="91440" lvl="0" indent="-127000" algn="ctr" rtl="0">
              <a:lnSpc>
                <a:spcPct val="110000"/>
              </a:lnSpc>
              <a:spcBef>
                <a:spcPts val="1400"/>
              </a:spcBef>
              <a:spcAft>
                <a:spcPts val="0"/>
              </a:spcAft>
              <a:buSzPts val="2000"/>
              <a:buChar char=" "/>
            </a:pPr>
            <a:r>
              <a:rPr lang="en-US"/>
              <a:t>“</a:t>
            </a:r>
            <a:r>
              <a:rPr lang="en-US" i="1"/>
              <a:t>Trying to get the law to protect me has only continually put me in harm’s way</a:t>
            </a:r>
            <a:r>
              <a:rPr lang="en-US"/>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83"/>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3F3F3F"/>
              </a:buClr>
              <a:buSzPts val="4700"/>
              <a:buFont typeface="Avenir"/>
              <a:buNone/>
            </a:pPr>
            <a:r>
              <a:rPr lang="en-US" b="1"/>
              <a:t>Online Harassment and Cyberbullying Laws in Canada</a:t>
            </a:r>
            <a:endParaRPr/>
          </a:p>
        </p:txBody>
      </p:sp>
      <p:sp>
        <p:nvSpPr>
          <p:cNvPr id="934" name="Google Shape;934;p83"/>
          <p:cNvSpPr txBox="1">
            <a:spLocks noGrp="1"/>
          </p:cNvSpPr>
          <p:nvPr>
            <p:ph type="body" idx="1"/>
          </p:nvPr>
        </p:nvSpPr>
        <p:spPr>
          <a:xfrm>
            <a:off x="1097280" y="2108201"/>
            <a:ext cx="10058400" cy="3760800"/>
          </a:xfrm>
          <a:prstGeom prst="rect">
            <a:avLst/>
          </a:prstGeom>
          <a:noFill/>
          <a:ln>
            <a:noFill/>
          </a:ln>
        </p:spPr>
        <p:txBody>
          <a:bodyPr spcFirstLastPara="1" wrap="square" lIns="0" tIns="45700" rIns="0" bIns="45700" anchor="t" anchorCtr="0">
            <a:noAutofit/>
          </a:bodyPr>
          <a:lstStyle/>
          <a:p>
            <a:pPr marL="91440" lvl="0" indent="-127000" algn="l" rtl="0">
              <a:lnSpc>
                <a:spcPct val="110000"/>
              </a:lnSpc>
              <a:spcBef>
                <a:spcPts val="0"/>
              </a:spcBef>
              <a:spcAft>
                <a:spcPts val="0"/>
              </a:spcAft>
              <a:buSzPts val="2000"/>
              <a:buChar char=" "/>
            </a:pPr>
            <a:r>
              <a:rPr lang="en-US" b="1" i="1"/>
              <a:t>Canadian Human Rights Act: </a:t>
            </a:r>
            <a:endParaRPr/>
          </a:p>
          <a:p>
            <a:pPr marL="201168" lvl="1" indent="0" algn="l" rtl="0">
              <a:lnSpc>
                <a:spcPct val="100000"/>
              </a:lnSpc>
              <a:spcBef>
                <a:spcPts val="400"/>
              </a:spcBef>
              <a:spcAft>
                <a:spcPts val="0"/>
              </a:spcAft>
              <a:buClr>
                <a:srgbClr val="3F3F3F"/>
              </a:buClr>
              <a:buSzPts val="1800"/>
              <a:buNone/>
            </a:pPr>
            <a:r>
              <a:rPr lang="en-US" i="1"/>
              <a:t>	</a:t>
            </a:r>
            <a:r>
              <a:rPr lang="en-US"/>
              <a:t>13. (1) It is a discriminatory practice for a person or a group of persons acting in concert 	to communicate telephonically or to cause to be so communicated, repeatedly, in 	whole or in part by means of the facilities of a telecommunication undertaking within 	the legislative authority of Parliament, any matter that is likely to expose a person or 	persons to hatred or contempt by reason of the fact that that person or those persons 	</a:t>
            </a:r>
            <a:endParaRPr/>
          </a:p>
          <a:p>
            <a:pPr marL="201168" lvl="1" indent="0" algn="l" rtl="0">
              <a:lnSpc>
                <a:spcPct val="100000"/>
              </a:lnSpc>
              <a:spcBef>
                <a:spcPts val="600"/>
              </a:spcBef>
              <a:spcAft>
                <a:spcPts val="0"/>
              </a:spcAft>
              <a:buClr>
                <a:srgbClr val="3F3F3F"/>
              </a:buClr>
              <a:buSzPts val="1800"/>
              <a:buNone/>
            </a:pPr>
            <a:r>
              <a:rPr lang="en-US"/>
              <a:t>	are identifiable on the basis of a prohibited ground of discrimination</a:t>
            </a:r>
            <a:endParaRPr/>
          </a:p>
          <a:p>
            <a:pPr marL="201168" lvl="1" indent="0" algn="l" rtl="0">
              <a:lnSpc>
                <a:spcPct val="100000"/>
              </a:lnSpc>
              <a:spcBef>
                <a:spcPts val="600"/>
              </a:spcBef>
              <a:spcAft>
                <a:spcPts val="0"/>
              </a:spcAft>
              <a:buClr>
                <a:srgbClr val="3F3F3F"/>
              </a:buClr>
              <a:buSzPts val="1800"/>
              <a:buNone/>
            </a:pPr>
            <a:endParaRPr/>
          </a:p>
          <a:p>
            <a:pPr marL="201168" lvl="1" indent="0" algn="ctr" rtl="0">
              <a:lnSpc>
                <a:spcPct val="100000"/>
              </a:lnSpc>
              <a:spcBef>
                <a:spcPts val="600"/>
              </a:spcBef>
              <a:spcAft>
                <a:spcPts val="0"/>
              </a:spcAft>
              <a:buClr>
                <a:srgbClr val="3F3F3F"/>
              </a:buClr>
              <a:buSzPts val="1800"/>
              <a:buNone/>
            </a:pPr>
            <a:r>
              <a:rPr lang="en-US"/>
              <a:t>Repealed in 2013 over concerns about the limitations it placed on section 2(b) </a:t>
            </a:r>
            <a:r>
              <a:rPr lang="en-US" i="1"/>
              <a:t>Charter</a:t>
            </a:r>
            <a:r>
              <a:rPr lang="en-US"/>
              <a:t> rights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84"/>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3F3F3F"/>
              </a:buClr>
              <a:buSzPts val="4700"/>
              <a:buFont typeface="Avenir"/>
              <a:buNone/>
            </a:pPr>
            <a:r>
              <a:rPr lang="en-US" b="1"/>
              <a:t>Online Harassment and Cyberbullying Laws in Canada</a:t>
            </a:r>
            <a:endParaRPr/>
          </a:p>
        </p:txBody>
      </p:sp>
      <p:sp>
        <p:nvSpPr>
          <p:cNvPr id="940" name="Google Shape;940;p84"/>
          <p:cNvSpPr txBox="1">
            <a:spLocks noGrp="1"/>
          </p:cNvSpPr>
          <p:nvPr>
            <p:ph type="body" idx="1"/>
          </p:nvPr>
        </p:nvSpPr>
        <p:spPr>
          <a:xfrm>
            <a:off x="1097280" y="2108201"/>
            <a:ext cx="10058400" cy="3760800"/>
          </a:xfrm>
          <a:prstGeom prst="rect">
            <a:avLst/>
          </a:prstGeom>
          <a:noFill/>
          <a:ln>
            <a:noFill/>
          </a:ln>
        </p:spPr>
        <p:txBody>
          <a:bodyPr spcFirstLastPara="1" wrap="square" lIns="0" tIns="45700" rIns="0" bIns="45700" anchor="t" anchorCtr="0">
            <a:noAutofit/>
          </a:bodyPr>
          <a:lstStyle/>
          <a:p>
            <a:pPr marL="91440" lvl="0" indent="-94297" algn="l" rtl="0">
              <a:lnSpc>
                <a:spcPct val="90000"/>
              </a:lnSpc>
              <a:spcBef>
                <a:spcPts val="0"/>
              </a:spcBef>
              <a:spcAft>
                <a:spcPts val="0"/>
              </a:spcAft>
              <a:buSzPts val="1485"/>
              <a:buChar char=" "/>
            </a:pPr>
            <a:r>
              <a:rPr lang="en-US" sz="1485" b="1" i="1"/>
              <a:t>Criminal Code:</a:t>
            </a:r>
            <a:endParaRPr/>
          </a:p>
          <a:p>
            <a:pPr marL="91440" lvl="0" indent="-91440" algn="l" rtl="0">
              <a:lnSpc>
                <a:spcPct val="90000"/>
              </a:lnSpc>
              <a:spcBef>
                <a:spcPts val="1400"/>
              </a:spcBef>
              <a:spcAft>
                <a:spcPts val="0"/>
              </a:spcAft>
              <a:buSzPts val="1100"/>
              <a:buChar char=" "/>
            </a:pPr>
            <a:r>
              <a:rPr lang="en-US" sz="1100" b="1"/>
              <a:t>Criminal Harassment </a:t>
            </a:r>
            <a:endParaRPr sz="1100"/>
          </a:p>
          <a:p>
            <a:pPr marL="91440" lvl="0" indent="-91440" algn="l" rtl="0">
              <a:lnSpc>
                <a:spcPct val="90000"/>
              </a:lnSpc>
              <a:spcBef>
                <a:spcPts val="1400"/>
              </a:spcBef>
              <a:spcAft>
                <a:spcPts val="0"/>
              </a:spcAft>
              <a:buSzPts val="1100"/>
              <a:buChar char=" "/>
            </a:pPr>
            <a:r>
              <a:rPr lang="en-US" sz="1100" b="1"/>
              <a:t>264:</a:t>
            </a:r>
            <a:endParaRPr/>
          </a:p>
          <a:p>
            <a:pPr marL="384048" lvl="1" indent="-182880" algn="l" rtl="0">
              <a:lnSpc>
                <a:spcPct val="80000"/>
              </a:lnSpc>
              <a:spcBef>
                <a:spcPts val="400"/>
              </a:spcBef>
              <a:spcAft>
                <a:spcPts val="0"/>
              </a:spcAft>
              <a:buClr>
                <a:srgbClr val="3F3F3F"/>
              </a:buClr>
              <a:buSzPts val="989"/>
              <a:buChar char="◦"/>
            </a:pPr>
            <a:r>
              <a:rPr lang="en-US" sz="989" b="1"/>
              <a:t>(1)</a:t>
            </a:r>
            <a:r>
              <a:rPr lang="en-US" sz="989"/>
              <a:t> No person shall, without lawful authority and knowing that another person is harassed or recklessly as to whether the other person is harassed, engage in conduct referred to in subsection (2) that causes that other person reasonably, in all the circumstances, to fear for their safety or the safety of anyone known to them.</a:t>
            </a:r>
            <a:r>
              <a:rPr lang="en-US" sz="1430"/>
              <a:t> </a:t>
            </a:r>
            <a:endParaRPr/>
          </a:p>
          <a:p>
            <a:pPr marL="384048" lvl="1" indent="-182880" algn="l" rtl="0">
              <a:lnSpc>
                <a:spcPct val="80000"/>
              </a:lnSpc>
              <a:spcBef>
                <a:spcPts val="600"/>
              </a:spcBef>
              <a:spcAft>
                <a:spcPts val="0"/>
              </a:spcAft>
              <a:buClr>
                <a:srgbClr val="3F3F3F"/>
              </a:buClr>
              <a:buSzPts val="989"/>
              <a:buChar char="◦"/>
            </a:pPr>
            <a:r>
              <a:rPr lang="en-US" sz="989" b="1"/>
              <a:t>(2)</a:t>
            </a:r>
            <a:r>
              <a:rPr lang="en-US" sz="989"/>
              <a:t> The conduct mentioned in subsection (1) consists of</a:t>
            </a:r>
            <a:endParaRPr/>
          </a:p>
          <a:p>
            <a:pPr marL="566928" lvl="2" indent="-182879" algn="l" rtl="0">
              <a:lnSpc>
                <a:spcPct val="80000"/>
              </a:lnSpc>
              <a:spcBef>
                <a:spcPts val="600"/>
              </a:spcBef>
              <a:spcAft>
                <a:spcPts val="0"/>
              </a:spcAft>
              <a:buClr>
                <a:srgbClr val="3F3F3F"/>
              </a:buClr>
              <a:buSzPts val="1100"/>
              <a:buChar char="◦"/>
            </a:pPr>
            <a:r>
              <a:rPr lang="en-US" sz="1100"/>
              <a:t> </a:t>
            </a:r>
            <a:r>
              <a:rPr lang="en-US" sz="770" b="1"/>
              <a:t>(a)</a:t>
            </a:r>
            <a:r>
              <a:rPr lang="en-US" sz="770"/>
              <a:t> repeatedly following from place to place the other person or anyone known to them;</a:t>
            </a:r>
            <a:endParaRPr sz="1100"/>
          </a:p>
          <a:p>
            <a:pPr marL="566928" lvl="2" indent="-182880" algn="l" rtl="0">
              <a:lnSpc>
                <a:spcPct val="80000"/>
              </a:lnSpc>
              <a:spcBef>
                <a:spcPts val="600"/>
              </a:spcBef>
              <a:spcAft>
                <a:spcPts val="0"/>
              </a:spcAft>
              <a:buClr>
                <a:srgbClr val="3F3F3F"/>
              </a:buClr>
              <a:buSzPts val="770"/>
              <a:buChar char="◦"/>
            </a:pPr>
            <a:r>
              <a:rPr lang="en-US" sz="770" b="1"/>
              <a:t>(b)</a:t>
            </a:r>
            <a:r>
              <a:rPr lang="en-US" sz="770"/>
              <a:t> repeatedly communicating with, either directly or indirectly, the other person or anyone known to them;</a:t>
            </a:r>
            <a:endParaRPr sz="1100"/>
          </a:p>
          <a:p>
            <a:pPr marL="566928" lvl="2" indent="-182880" algn="l" rtl="0">
              <a:lnSpc>
                <a:spcPct val="80000"/>
              </a:lnSpc>
              <a:spcBef>
                <a:spcPts val="600"/>
              </a:spcBef>
              <a:spcAft>
                <a:spcPts val="0"/>
              </a:spcAft>
              <a:buClr>
                <a:srgbClr val="3F3F3F"/>
              </a:buClr>
              <a:buSzPts val="770"/>
              <a:buChar char="◦"/>
            </a:pPr>
            <a:r>
              <a:rPr lang="en-US" sz="770" b="1"/>
              <a:t>(c)</a:t>
            </a:r>
            <a:r>
              <a:rPr lang="en-US" sz="770"/>
              <a:t> besetting or watching the dwelling-house, or place where the other person, or anyone known to them, resides, works, carries on business or happens to be; or</a:t>
            </a:r>
            <a:endParaRPr sz="1100"/>
          </a:p>
          <a:p>
            <a:pPr marL="566928" lvl="2" indent="-182880" algn="l" rtl="0">
              <a:lnSpc>
                <a:spcPct val="80000"/>
              </a:lnSpc>
              <a:spcBef>
                <a:spcPts val="600"/>
              </a:spcBef>
              <a:spcAft>
                <a:spcPts val="0"/>
              </a:spcAft>
              <a:buClr>
                <a:srgbClr val="3F3F3F"/>
              </a:buClr>
              <a:buSzPts val="770"/>
              <a:buChar char="◦"/>
            </a:pPr>
            <a:r>
              <a:rPr lang="en-US" sz="770" b="1"/>
              <a:t>(d)</a:t>
            </a:r>
            <a:r>
              <a:rPr lang="en-US" sz="770"/>
              <a:t> engaging in threatening conduct directed at the other person or any member of their family</a:t>
            </a:r>
            <a:endParaRPr/>
          </a:p>
          <a:p>
            <a:pPr marL="91440" lvl="0" indent="-91440" algn="l" rtl="0">
              <a:lnSpc>
                <a:spcPct val="90000"/>
              </a:lnSpc>
              <a:spcBef>
                <a:spcPts val="1600"/>
              </a:spcBef>
              <a:spcAft>
                <a:spcPts val="0"/>
              </a:spcAft>
              <a:buSzPts val="1100"/>
              <a:buChar char=" "/>
            </a:pPr>
            <a:r>
              <a:rPr lang="en-US" sz="1100" b="1"/>
              <a:t>Harassing Communications</a:t>
            </a:r>
            <a:endParaRPr/>
          </a:p>
          <a:p>
            <a:pPr marL="91440" lvl="0" indent="-91440" algn="l" rtl="0">
              <a:lnSpc>
                <a:spcPct val="90000"/>
              </a:lnSpc>
              <a:spcBef>
                <a:spcPts val="1400"/>
              </a:spcBef>
              <a:spcAft>
                <a:spcPts val="0"/>
              </a:spcAft>
              <a:buSzPts val="1100"/>
              <a:buChar char=" "/>
            </a:pPr>
            <a:r>
              <a:rPr lang="en-US" sz="1100" b="1"/>
              <a:t>372:</a:t>
            </a:r>
            <a:endParaRPr/>
          </a:p>
          <a:p>
            <a:pPr marL="384048" lvl="1" indent="-182880" algn="l" rtl="0">
              <a:lnSpc>
                <a:spcPct val="80000"/>
              </a:lnSpc>
              <a:spcBef>
                <a:spcPts val="400"/>
              </a:spcBef>
              <a:spcAft>
                <a:spcPts val="0"/>
              </a:spcAft>
              <a:buClr>
                <a:srgbClr val="3F3F3F"/>
              </a:buClr>
              <a:buSzPts val="989"/>
              <a:buChar char="◦"/>
            </a:pPr>
            <a:r>
              <a:rPr lang="en-US" sz="989" b="1"/>
              <a:t>(1) </a:t>
            </a:r>
            <a:r>
              <a:rPr lang="en-US" sz="989"/>
              <a:t>Everyone commits an offence who, with intent to injure or alarm a person, conveys information that they know is false, or causes such information to be conveyed by letter or any means of telecommunication.</a:t>
            </a:r>
            <a:endParaRPr/>
          </a:p>
          <a:p>
            <a:pPr marL="384048" lvl="1" indent="-182880" algn="l" rtl="0">
              <a:lnSpc>
                <a:spcPct val="80000"/>
              </a:lnSpc>
              <a:spcBef>
                <a:spcPts val="600"/>
              </a:spcBef>
              <a:spcAft>
                <a:spcPts val="0"/>
              </a:spcAft>
              <a:buClr>
                <a:srgbClr val="3F3F3F"/>
              </a:buClr>
              <a:buSzPts val="989"/>
              <a:buChar char="◦"/>
            </a:pPr>
            <a:r>
              <a:rPr lang="en-US" sz="989" b="1"/>
              <a:t>(2)</a:t>
            </a:r>
            <a:r>
              <a:rPr lang="en-US" sz="989"/>
              <a:t> Everyone commits an offence who, with intent to alarm or annoy a person, makes an indecent communication to that person or to any other person by a means of telecommunication.</a:t>
            </a:r>
            <a:endParaRPr/>
          </a:p>
          <a:p>
            <a:pPr marL="91440" lvl="0" indent="-21589" algn="l" rtl="0">
              <a:lnSpc>
                <a:spcPct val="90000"/>
              </a:lnSpc>
              <a:spcBef>
                <a:spcPts val="1600"/>
              </a:spcBef>
              <a:spcAft>
                <a:spcPts val="0"/>
              </a:spcAft>
              <a:buSzPts val="1100"/>
              <a:buNone/>
            </a:pPr>
            <a:endParaRPr sz="11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85"/>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3F3F3F"/>
              </a:buClr>
              <a:buSzPts val="4700"/>
              <a:buFont typeface="Avenir"/>
              <a:buNone/>
            </a:pPr>
            <a:r>
              <a:rPr lang="en-US" b="1"/>
              <a:t>Sources</a:t>
            </a:r>
            <a:endParaRPr/>
          </a:p>
        </p:txBody>
      </p:sp>
      <p:sp>
        <p:nvSpPr>
          <p:cNvPr id="946" name="Google Shape;946;p85"/>
          <p:cNvSpPr txBox="1">
            <a:spLocks noGrp="1"/>
          </p:cNvSpPr>
          <p:nvPr>
            <p:ph type="body" idx="1"/>
          </p:nvPr>
        </p:nvSpPr>
        <p:spPr>
          <a:xfrm>
            <a:off x="1097280" y="2108201"/>
            <a:ext cx="10058400" cy="3760800"/>
          </a:xfrm>
          <a:prstGeom prst="rect">
            <a:avLst/>
          </a:prstGeom>
          <a:noFill/>
          <a:ln>
            <a:noFill/>
          </a:ln>
        </p:spPr>
        <p:txBody>
          <a:bodyPr spcFirstLastPara="1" wrap="square" lIns="0" tIns="45700" rIns="0" bIns="45700" anchor="t" anchorCtr="0">
            <a:noAutofit/>
          </a:bodyPr>
          <a:lstStyle/>
          <a:p>
            <a:pPr marL="91440" lvl="0" indent="-91440" algn="l" rtl="0">
              <a:lnSpc>
                <a:spcPct val="90000"/>
              </a:lnSpc>
              <a:spcBef>
                <a:spcPts val="0"/>
              </a:spcBef>
              <a:spcAft>
                <a:spcPts val="0"/>
              </a:spcAft>
              <a:buSzPts val="1300"/>
              <a:buChar char=" "/>
            </a:pPr>
            <a:r>
              <a:rPr lang="en-US" sz="1300" b="1" u="sng">
                <a:solidFill>
                  <a:schemeClr val="hlink"/>
                </a:solidFill>
                <a:hlinkClick r:id="rId3"/>
              </a:rPr>
              <a:t>News Articles:</a:t>
            </a:r>
            <a:endParaRPr/>
          </a:p>
          <a:p>
            <a:pPr marL="91440" lvl="0" indent="-91440" algn="l" rtl="0">
              <a:lnSpc>
                <a:spcPct val="90000"/>
              </a:lnSpc>
              <a:spcBef>
                <a:spcPts val="1400"/>
              </a:spcBef>
              <a:spcAft>
                <a:spcPts val="0"/>
              </a:spcAft>
              <a:buSzPts val="650"/>
              <a:buChar char=" "/>
            </a:pPr>
            <a:r>
              <a:rPr lang="en-US" sz="650" u="sng">
                <a:solidFill>
                  <a:schemeClr val="hlink"/>
                </a:solidFill>
                <a:hlinkClick r:id="rId3"/>
              </a:rPr>
              <a:t>https://www.adl.org/news/press-releases/two-thirds-of-us-online-gamers-have-experienced-severe-harassment-new-adl-study</a:t>
            </a:r>
            <a:endParaRPr sz="650" u="sng">
              <a:solidFill>
                <a:srgbClr val="0070C0"/>
              </a:solidFill>
            </a:endParaRPr>
          </a:p>
          <a:p>
            <a:pPr marL="91440" lvl="0" indent="-91440" algn="l" rtl="0">
              <a:lnSpc>
                <a:spcPct val="90000"/>
              </a:lnSpc>
              <a:spcBef>
                <a:spcPts val="1400"/>
              </a:spcBef>
              <a:spcAft>
                <a:spcPts val="0"/>
              </a:spcAft>
              <a:buSzPts val="650"/>
              <a:buChar char=" "/>
            </a:pPr>
            <a:r>
              <a:rPr lang="en-US" sz="650" u="sng">
                <a:solidFill>
                  <a:schemeClr val="hlink"/>
                </a:solidFill>
                <a:hlinkClick r:id="rId4"/>
              </a:rPr>
              <a:t>https://kotaku.com/74-of-adults-have-been-harassed-while-gaming-online-s-1836678162</a:t>
            </a:r>
            <a:endParaRPr sz="650" u="sng">
              <a:solidFill>
                <a:srgbClr val="0070C0"/>
              </a:solidFill>
            </a:endParaRPr>
          </a:p>
          <a:p>
            <a:pPr marL="91440" lvl="0" indent="-91440" algn="l" rtl="0">
              <a:lnSpc>
                <a:spcPct val="90000"/>
              </a:lnSpc>
              <a:spcBef>
                <a:spcPts val="1400"/>
              </a:spcBef>
              <a:spcAft>
                <a:spcPts val="0"/>
              </a:spcAft>
              <a:buSzPts val="650"/>
              <a:buChar char=" "/>
            </a:pPr>
            <a:r>
              <a:rPr lang="en-US" sz="650" u="sng">
                <a:solidFill>
                  <a:schemeClr val="hlink"/>
                </a:solidFill>
                <a:hlinkClick r:id="rId5"/>
              </a:rPr>
              <a:t>https://www.economist.com/open-future/2019/05/03/the-vile-experiences-of-women-in-tech</a:t>
            </a:r>
            <a:endParaRPr sz="650">
              <a:solidFill>
                <a:srgbClr val="0070C0"/>
              </a:solidFill>
            </a:endParaRPr>
          </a:p>
          <a:p>
            <a:pPr marL="91440" lvl="0" indent="-91440" algn="l" rtl="0">
              <a:lnSpc>
                <a:spcPct val="90000"/>
              </a:lnSpc>
              <a:spcBef>
                <a:spcPts val="1400"/>
              </a:spcBef>
              <a:spcAft>
                <a:spcPts val="0"/>
              </a:spcAft>
              <a:buSzPts val="650"/>
              <a:buChar char=" "/>
            </a:pPr>
            <a:r>
              <a:rPr lang="en-US" sz="650" u="sng">
                <a:solidFill>
                  <a:schemeClr val="hlink"/>
                </a:solidFill>
                <a:hlinkClick r:id="rId6"/>
              </a:rPr>
              <a:t>https://www.theverge.com/2014/10/6/6901013/whats-happening-in-gamergate</a:t>
            </a:r>
            <a:endParaRPr sz="650">
              <a:solidFill>
                <a:srgbClr val="0070C0"/>
              </a:solidFill>
            </a:endParaRPr>
          </a:p>
          <a:p>
            <a:pPr marL="91440" lvl="0" indent="-91440" algn="l" rtl="0">
              <a:lnSpc>
                <a:spcPct val="90000"/>
              </a:lnSpc>
              <a:spcBef>
                <a:spcPts val="1400"/>
              </a:spcBef>
              <a:spcAft>
                <a:spcPts val="0"/>
              </a:spcAft>
              <a:buSzPts val="650"/>
              <a:buChar char=" "/>
            </a:pPr>
            <a:r>
              <a:rPr lang="en-US" sz="650" u="sng">
                <a:solidFill>
                  <a:schemeClr val="hlink"/>
                </a:solidFill>
                <a:hlinkClick r:id="rId7"/>
              </a:rPr>
              <a:t>https://www.theverge.com/2017/1/27/14412594/fbi-gamergate-harassment-threat-investigation-records-release</a:t>
            </a:r>
            <a:endParaRPr sz="650" u="sng">
              <a:solidFill>
                <a:srgbClr val="0070C0"/>
              </a:solidFill>
            </a:endParaRPr>
          </a:p>
          <a:p>
            <a:pPr marL="91440" lvl="0" indent="-91440" algn="l" rtl="0">
              <a:lnSpc>
                <a:spcPct val="90000"/>
              </a:lnSpc>
              <a:spcBef>
                <a:spcPts val="1400"/>
              </a:spcBef>
              <a:spcAft>
                <a:spcPts val="0"/>
              </a:spcAft>
              <a:buSzPts val="650"/>
              <a:buChar char=" "/>
            </a:pPr>
            <a:r>
              <a:rPr lang="en-US" sz="650" u="sng">
                <a:solidFill>
                  <a:schemeClr val="hlink"/>
                </a:solidFill>
                <a:hlinkClick r:id="rId8"/>
              </a:rPr>
              <a:t>https://www.theguardian.com/technology/2014/oct/17/brianna-wu-gamergate-human-cost</a:t>
            </a:r>
            <a:endParaRPr sz="650">
              <a:solidFill>
                <a:srgbClr val="0070C0"/>
              </a:solidFill>
            </a:endParaRPr>
          </a:p>
          <a:p>
            <a:pPr marL="91440" lvl="0" indent="-91440" algn="l" rtl="0">
              <a:lnSpc>
                <a:spcPct val="90000"/>
              </a:lnSpc>
              <a:spcBef>
                <a:spcPts val="1400"/>
              </a:spcBef>
              <a:spcAft>
                <a:spcPts val="0"/>
              </a:spcAft>
              <a:buSzPts val="650"/>
              <a:buChar char=" "/>
            </a:pPr>
            <a:r>
              <a:rPr lang="en-US" sz="650" u="sng">
                <a:solidFill>
                  <a:schemeClr val="hlink"/>
                </a:solidFill>
                <a:hlinkClick r:id="rId9"/>
              </a:rPr>
              <a:t>https://www.newsweek.com/fbi-has-file-gamergate-293441</a:t>
            </a:r>
            <a:endParaRPr sz="650">
              <a:solidFill>
                <a:srgbClr val="0070C0"/>
              </a:solidFill>
            </a:endParaRPr>
          </a:p>
          <a:p>
            <a:pPr marL="91440" lvl="0" indent="-91440" algn="l" rtl="0">
              <a:lnSpc>
                <a:spcPct val="90000"/>
              </a:lnSpc>
              <a:spcBef>
                <a:spcPts val="1400"/>
              </a:spcBef>
              <a:spcAft>
                <a:spcPts val="0"/>
              </a:spcAft>
              <a:buSzPts val="650"/>
              <a:buChar char=" "/>
            </a:pPr>
            <a:r>
              <a:rPr lang="en-US" sz="650" u="sng">
                <a:solidFill>
                  <a:schemeClr val="hlink"/>
                </a:solidFill>
                <a:hlinkClick r:id="rId10"/>
              </a:rPr>
              <a:t>https://www.theguardian.com/technology/2014/oct/15/anita-sarkeesian-feminist-games-critic-cancels-talk</a:t>
            </a:r>
            <a:endParaRPr sz="650">
              <a:solidFill>
                <a:srgbClr val="0070C0"/>
              </a:solidFill>
            </a:endParaRPr>
          </a:p>
          <a:p>
            <a:pPr marL="91440" lvl="0" indent="-91440" algn="l" rtl="0">
              <a:lnSpc>
                <a:spcPct val="90000"/>
              </a:lnSpc>
              <a:spcBef>
                <a:spcPts val="1400"/>
              </a:spcBef>
              <a:spcAft>
                <a:spcPts val="0"/>
              </a:spcAft>
              <a:buSzPts val="650"/>
              <a:buChar char=" "/>
            </a:pPr>
            <a:r>
              <a:rPr lang="en-US" sz="650" u="sng">
                <a:solidFill>
                  <a:schemeClr val="hlink"/>
                </a:solidFill>
                <a:hlinkClick r:id="rId11"/>
              </a:rPr>
              <a:t>https://www.destructoid.com/new-game-invites-players-to-beat-up-anita-sarkeesian-230831.phtml</a:t>
            </a:r>
            <a:endParaRPr sz="650">
              <a:solidFill>
                <a:srgbClr val="0070C0"/>
              </a:solidFill>
            </a:endParaRPr>
          </a:p>
          <a:p>
            <a:pPr marL="91440" lvl="0" indent="-91440" algn="l" rtl="0">
              <a:lnSpc>
                <a:spcPct val="90000"/>
              </a:lnSpc>
              <a:spcBef>
                <a:spcPts val="1400"/>
              </a:spcBef>
              <a:spcAft>
                <a:spcPts val="0"/>
              </a:spcAft>
              <a:buSzPts val="650"/>
              <a:buChar char=" "/>
            </a:pPr>
            <a:r>
              <a:rPr lang="en-US" sz="650" u="sng">
                <a:solidFill>
                  <a:schemeClr val="hlink"/>
                </a:solidFill>
                <a:hlinkClick r:id="rId12"/>
              </a:rPr>
              <a:t>https://www.vox.com/2014/9/6/6111065/gamergate-explained-everybody-fighting</a:t>
            </a:r>
            <a:endParaRPr sz="650">
              <a:solidFill>
                <a:srgbClr val="0070C0"/>
              </a:solidFill>
            </a:endParaRPr>
          </a:p>
          <a:p>
            <a:pPr marL="91440" lvl="0" indent="-91440" algn="l" rtl="0">
              <a:lnSpc>
                <a:spcPct val="90000"/>
              </a:lnSpc>
              <a:spcBef>
                <a:spcPts val="1400"/>
              </a:spcBef>
              <a:spcAft>
                <a:spcPts val="0"/>
              </a:spcAft>
              <a:buSzPts val="650"/>
              <a:buChar char=" "/>
            </a:pPr>
            <a:r>
              <a:rPr lang="en-US" sz="650">
                <a:solidFill>
                  <a:srgbClr val="0070C0"/>
                </a:solidFill>
              </a:rPr>
              <a:t> </a:t>
            </a:r>
            <a:r>
              <a:rPr lang="en-US" sz="650" u="sng">
                <a:solidFill>
                  <a:schemeClr val="hlink"/>
                </a:solidFill>
                <a:hlinkClick r:id="rId10"/>
              </a:rPr>
              <a:t>https://www.theguardian.com/technology/2014/oct/15/anita-sarkeesian-feminist-games-critic-cancels-talk</a:t>
            </a:r>
            <a:endParaRPr sz="650" u="sng">
              <a:solidFill>
                <a:srgbClr val="0070C0"/>
              </a:solidFill>
            </a:endParaRPr>
          </a:p>
          <a:p>
            <a:pPr marL="91440" lvl="0" indent="-91440" algn="l" rtl="0">
              <a:lnSpc>
                <a:spcPct val="90000"/>
              </a:lnSpc>
              <a:spcBef>
                <a:spcPts val="1400"/>
              </a:spcBef>
              <a:spcAft>
                <a:spcPts val="0"/>
              </a:spcAft>
              <a:buSzPts val="650"/>
              <a:buChar char=" "/>
            </a:pPr>
            <a:r>
              <a:rPr lang="en-US" sz="650" u="sng">
                <a:solidFill>
                  <a:schemeClr val="hlink"/>
                </a:solidFill>
                <a:hlinkClick r:id="rId9"/>
              </a:rPr>
              <a:t>https://www.newsweek.com/fbi-has-file-gamergate-293441</a:t>
            </a:r>
            <a:endParaRPr sz="650" u="sng">
              <a:solidFill>
                <a:srgbClr val="0070C0"/>
              </a:solidFil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tlas">
  <a:themeElements>
    <a:clrScheme name="Atlas">
      <a:dk1>
        <a:srgbClr val="000000"/>
      </a:dk1>
      <a:lt1>
        <a:srgbClr val="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etrospectVTI">
  <a:themeElements>
    <a:clrScheme name="">
      <a:dk1>
        <a:srgbClr val="000000"/>
      </a:dk1>
      <a:lt1>
        <a:srgbClr val="FFFFFF"/>
      </a:lt1>
      <a:dk2>
        <a:srgbClr val="2E3948"/>
      </a:dk2>
      <a:lt2>
        <a:srgbClr val="E7E6E6"/>
      </a:lt2>
      <a:accent1>
        <a:srgbClr val="5A82CB"/>
      </a:accent1>
      <a:accent2>
        <a:srgbClr val="ED7D31"/>
      </a:accent2>
      <a:accent3>
        <a:srgbClr val="A3A3A3"/>
      </a:accent3>
      <a:accent4>
        <a:srgbClr val="CF9B00"/>
      </a:accent4>
      <a:accent5>
        <a:srgbClr val="5B9BD5"/>
      </a:accent5>
      <a:accent6>
        <a:srgbClr val="70AD47"/>
      </a:accent6>
      <a:hlink>
        <a:srgbClr val="D26012"/>
      </a:hlink>
      <a:folHlink>
        <a:srgbClr val="A9718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RetrospectVTI">
  <a:themeElements>
    <a:clrScheme name="">
      <a:dk1>
        <a:srgbClr val="000000"/>
      </a:dk1>
      <a:lt1>
        <a:srgbClr val="FFFFFF"/>
      </a:lt1>
      <a:dk2>
        <a:srgbClr val="2E3948"/>
      </a:dk2>
      <a:lt2>
        <a:srgbClr val="E7E6E6"/>
      </a:lt2>
      <a:accent1>
        <a:srgbClr val="5A82CB"/>
      </a:accent1>
      <a:accent2>
        <a:srgbClr val="ED7D31"/>
      </a:accent2>
      <a:accent3>
        <a:srgbClr val="A3A3A3"/>
      </a:accent3>
      <a:accent4>
        <a:srgbClr val="CF9B00"/>
      </a:accent4>
      <a:accent5>
        <a:srgbClr val="5B9BD5"/>
      </a:accent5>
      <a:accent6>
        <a:srgbClr val="70AD47"/>
      </a:accent6>
      <a:hlink>
        <a:srgbClr val="D26012"/>
      </a:hlink>
      <a:folHlink>
        <a:srgbClr val="A9718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ircuit">
  <a:themeElements>
    <a:clrScheme name="Circuit">
      <a:dk1>
        <a:srgbClr val="000000"/>
      </a:dk1>
      <a:lt1>
        <a:srgbClr val="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4925</Words>
  <Application>Microsoft Macintosh PowerPoint</Application>
  <PresentationFormat>Widescreen</PresentationFormat>
  <Paragraphs>356</Paragraphs>
  <Slides>55</Slides>
  <Notes>55</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55</vt:i4>
      </vt:variant>
    </vt:vector>
  </HeadingPairs>
  <TitlesOfParts>
    <vt:vector size="69" baseType="lpstr">
      <vt:lpstr>Noto Sans Symbols</vt:lpstr>
      <vt:lpstr>Twentieth Century</vt:lpstr>
      <vt:lpstr>Calibri</vt:lpstr>
      <vt:lpstr>Arial</vt:lpstr>
      <vt:lpstr>Rockwell</vt:lpstr>
      <vt:lpstr>Avenir</vt:lpstr>
      <vt:lpstr>Century Gothic</vt:lpstr>
      <vt:lpstr>Office Theme</vt:lpstr>
      <vt:lpstr>Office Theme</vt:lpstr>
      <vt:lpstr>Atlas</vt:lpstr>
      <vt:lpstr>RetrospectVTI</vt:lpstr>
      <vt:lpstr>RetrospectVTI</vt:lpstr>
      <vt:lpstr>Ion</vt:lpstr>
      <vt:lpstr>Circuit</vt:lpstr>
      <vt:lpstr>Video Game Culture and Negative Behaviours</vt:lpstr>
      <vt:lpstr>Harassment and Misogyny in Gaming</vt:lpstr>
      <vt:lpstr>Harassment in Gaming: A Pervasive Problem</vt:lpstr>
      <vt:lpstr>The Gamergate Incident</vt:lpstr>
      <vt:lpstr>FBI Investigation</vt:lpstr>
      <vt:lpstr>Quinn’s Lawsuit</vt:lpstr>
      <vt:lpstr>Online Harassment and Cyberbullying Laws in Canada</vt:lpstr>
      <vt:lpstr>Online Harassment and Cyberbullying Laws in Canada</vt:lpstr>
      <vt:lpstr>Sources</vt:lpstr>
      <vt:lpstr>Sources</vt:lpstr>
      <vt:lpstr>Governance of Crime in Virtual Communities</vt:lpstr>
      <vt:lpstr>Previous Disputes </vt:lpstr>
      <vt:lpstr>Tavern of Goldshire</vt:lpstr>
      <vt:lpstr>What is Second Life?</vt:lpstr>
      <vt:lpstr>SECOND LIFE TERMS OF SERVICE </vt:lpstr>
      <vt:lpstr>Second Life and Virtual Rape</vt:lpstr>
      <vt:lpstr>Moving in the Direction of Real World Protection in Virtual Communities</vt:lpstr>
      <vt:lpstr>2. Virtual Theft </vt:lpstr>
      <vt:lpstr>PowerPoint Presentation</vt:lpstr>
      <vt:lpstr>Factors to Consider in Whether Virtual Crime Deserve Offline Punishment</vt:lpstr>
      <vt:lpstr>Racialized Video Game Culture</vt:lpstr>
      <vt:lpstr>Overview </vt:lpstr>
      <vt:lpstr>PowerPoint Presentation</vt:lpstr>
      <vt:lpstr>PowerPoint Presentation</vt:lpstr>
      <vt:lpstr>Overtly Racist Video Games: Border Patrol</vt:lpstr>
      <vt:lpstr>Watch Dogs </vt:lpstr>
      <vt:lpstr>Player Harassment: Terence Miller </vt:lpstr>
      <vt:lpstr>Blizzard’s Response</vt:lpstr>
      <vt:lpstr>Xbox’s Approach </vt:lpstr>
      <vt:lpstr>The Future? </vt:lpstr>
      <vt:lpstr>The Debate</vt:lpstr>
      <vt:lpstr>PowerPoint Presentation</vt:lpstr>
      <vt:lpstr>Priming: Fact or Fiction?</vt:lpstr>
      <vt:lpstr>Answers</vt:lpstr>
      <vt:lpstr>Considerations</vt:lpstr>
      <vt:lpstr>Why?</vt:lpstr>
      <vt:lpstr>Toxicity &amp; Anti-Social Gaming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 VIDEO GAMES DESENSITIZING US?</vt:lpstr>
      <vt:lpstr>DEATH RACE AND “EXTREME VIOLENCE”</vt:lpstr>
      <vt:lpstr>VIDEO GAMES  “CAUSE PROBLEMS”</vt:lpstr>
      <vt:lpstr>VIDEO GAMES ARE AT FAULT</vt:lpstr>
      <vt:lpstr>ARE WE DESENSITIZED TO VIOLENCE?</vt:lpstr>
      <vt:lpstr>DIFFERENT PERSPECTIVE:  IT’S NOT THE CONTENT, IT’S THE CULTURE</vt:lpstr>
      <vt:lpstr>DEALING WITH THE PROBLEM?</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 Game Culture and Negative Behaviours</dc:title>
  <cp:lastModifiedBy>Jon Festinger</cp:lastModifiedBy>
  <cp:revision>1</cp:revision>
  <dcterms:modified xsi:type="dcterms:W3CDTF">2019-11-06T22:58:02Z</dcterms:modified>
</cp:coreProperties>
</file>