
<file path=[Content_Types].xml><?xml version="1.0" encoding="utf-8"?>
<Types xmlns="http://schemas.openxmlformats.org/package/2006/content-types">
  <Default ContentType="image/x-emf" Extension="emf"/>
  <Default ContentType="image/jpeg" Extension="jpeg"/>
  <Default ContentType="audio/mp4" Extension="m4a"/>
  <Default ContentType="image/png" Extension="png"/>
  <Default ContentType="application/vnd.openxmlformats-package.relationships+xml" Extension="rels"/>
  <Default ContentType="image/tiff" Extension="tiff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theme+xml" PartName="/ppt/theme/theme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4" r:id="rId3"/>
  </p:sldMasterIdLst>
  <p:notesMasterIdLst>
    <p:notesMasterId r:id="rId70"/>
  </p:notesMasterIdLst>
  <p:sldIdLst>
    <p:sldId id="311" r:id="rId4"/>
    <p:sldId id="3926" r:id="rId5"/>
    <p:sldId id="3927" r:id="rId6"/>
    <p:sldId id="3928" r:id="rId7"/>
    <p:sldId id="3929" r:id="rId8"/>
    <p:sldId id="3930" r:id="rId9"/>
    <p:sldId id="3931" r:id="rId10"/>
    <p:sldId id="3932" r:id="rId11"/>
    <p:sldId id="3942" r:id="rId12"/>
    <p:sldId id="3943" r:id="rId13"/>
    <p:sldId id="3944" r:id="rId14"/>
    <p:sldId id="3933" r:id="rId15"/>
    <p:sldId id="3968" r:id="rId16"/>
    <p:sldId id="3998" r:id="rId17"/>
    <p:sldId id="3945" r:id="rId18"/>
    <p:sldId id="3946" r:id="rId19"/>
    <p:sldId id="3999" r:id="rId20"/>
    <p:sldId id="4001" r:id="rId21"/>
    <p:sldId id="3964" r:id="rId22"/>
    <p:sldId id="4000" r:id="rId23"/>
    <p:sldId id="3965" r:id="rId24"/>
    <p:sldId id="4002" r:id="rId25"/>
    <p:sldId id="4003" r:id="rId26"/>
    <p:sldId id="3966" r:id="rId27"/>
    <p:sldId id="4006" r:id="rId28"/>
    <p:sldId id="4004" r:id="rId29"/>
    <p:sldId id="4005" r:id="rId30"/>
    <p:sldId id="4008" r:id="rId31"/>
    <p:sldId id="4007" r:id="rId32"/>
    <p:sldId id="4009" r:id="rId33"/>
    <p:sldId id="4010" r:id="rId34"/>
    <p:sldId id="4011" r:id="rId35"/>
    <p:sldId id="4012" r:id="rId36"/>
    <p:sldId id="3934" r:id="rId37"/>
    <p:sldId id="3935" r:id="rId38"/>
    <p:sldId id="3936" r:id="rId39"/>
    <p:sldId id="3952" r:id="rId40"/>
    <p:sldId id="3971" r:id="rId41"/>
    <p:sldId id="3938" r:id="rId42"/>
    <p:sldId id="4013" r:id="rId43"/>
    <p:sldId id="3939" r:id="rId44"/>
    <p:sldId id="3940" r:id="rId45"/>
    <p:sldId id="3951" r:id="rId46"/>
    <p:sldId id="3953" r:id="rId47"/>
    <p:sldId id="4014" r:id="rId48"/>
    <p:sldId id="3954" r:id="rId49"/>
    <p:sldId id="3955" r:id="rId50"/>
    <p:sldId id="3956" r:id="rId51"/>
    <p:sldId id="3957" r:id="rId52"/>
    <p:sldId id="4293" r:id="rId53"/>
    <p:sldId id="4294" r:id="rId54"/>
    <p:sldId id="4225" r:id="rId55"/>
    <p:sldId id="4256" r:id="rId56"/>
    <p:sldId id="4292" r:id="rId57"/>
    <p:sldId id="379" r:id="rId58"/>
    <p:sldId id="310" r:id="rId59"/>
    <p:sldId id="4246" r:id="rId60"/>
    <p:sldId id="3824" r:id="rId61"/>
    <p:sldId id="4275" r:id="rId62"/>
    <p:sldId id="3961" r:id="rId63"/>
    <p:sldId id="1289" r:id="rId64"/>
    <p:sldId id="3641" r:id="rId65"/>
    <p:sldId id="3642" r:id="rId66"/>
    <p:sldId id="3643" r:id="rId67"/>
    <p:sldId id="3644" r:id="rId68"/>
    <p:sldId id="3645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EB49B3-E9C4-5240-ABFD-DB64B5A1C5D3}">
          <p14:sldIdLst>
            <p14:sldId id="311"/>
            <p14:sldId id="3926"/>
            <p14:sldId id="3927"/>
            <p14:sldId id="3928"/>
            <p14:sldId id="3929"/>
            <p14:sldId id="3930"/>
            <p14:sldId id="3931"/>
            <p14:sldId id="3932"/>
            <p14:sldId id="3942"/>
            <p14:sldId id="3943"/>
            <p14:sldId id="3944"/>
            <p14:sldId id="3933"/>
            <p14:sldId id="3968"/>
            <p14:sldId id="3998"/>
            <p14:sldId id="3945"/>
            <p14:sldId id="3946"/>
            <p14:sldId id="3999"/>
            <p14:sldId id="4001"/>
            <p14:sldId id="3964"/>
            <p14:sldId id="4000"/>
            <p14:sldId id="3965"/>
            <p14:sldId id="4002"/>
            <p14:sldId id="4003"/>
            <p14:sldId id="3966"/>
            <p14:sldId id="4006"/>
            <p14:sldId id="4004"/>
            <p14:sldId id="4005"/>
            <p14:sldId id="4008"/>
            <p14:sldId id="4007"/>
            <p14:sldId id="4009"/>
            <p14:sldId id="4010"/>
            <p14:sldId id="4011"/>
            <p14:sldId id="4012"/>
            <p14:sldId id="3934"/>
            <p14:sldId id="3935"/>
            <p14:sldId id="3936"/>
            <p14:sldId id="3952"/>
            <p14:sldId id="3971"/>
            <p14:sldId id="3938"/>
            <p14:sldId id="4013"/>
            <p14:sldId id="3939"/>
            <p14:sldId id="3940"/>
            <p14:sldId id="3951"/>
            <p14:sldId id="3953"/>
            <p14:sldId id="4014"/>
            <p14:sldId id="3954"/>
            <p14:sldId id="3955"/>
            <p14:sldId id="3956"/>
            <p14:sldId id="3957"/>
            <p14:sldId id="4293"/>
            <p14:sldId id="4294"/>
            <p14:sldId id="4225"/>
            <p14:sldId id="4256"/>
            <p14:sldId id="4292"/>
            <p14:sldId id="379"/>
            <p14:sldId id="310"/>
            <p14:sldId id="4246"/>
            <p14:sldId id="3824"/>
            <p14:sldId id="4275"/>
            <p14:sldId id="3961"/>
            <p14:sldId id="1289"/>
            <p14:sldId id="3641"/>
            <p14:sldId id="3642"/>
            <p14:sldId id="3643"/>
            <p14:sldId id="3644"/>
            <p14:sldId id="36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DDAC"/>
    <a:srgbClr val="57DDDA"/>
    <a:srgbClr val="62DDC8"/>
    <a:srgbClr val="43D099"/>
    <a:srgbClr val="FFD23B"/>
    <a:srgbClr val="8B1039"/>
    <a:srgbClr val="E11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22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10152-1A5B-954A-A7A1-61A830EBC3B2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55C76-EA38-2848-8DFD-E79590949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0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0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71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7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96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3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2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4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5.png" Type="http://schemas.openxmlformats.org/officeDocument/2006/relationships/image"/><Relationship Id="rId5" Target="mailto:jon_festinger@thecdm.ca" TargetMode="External" Type="http://schemas.openxmlformats.org/officeDocument/2006/relationships/hyperlink"/><Relationship Id="rId4" Target="http://videogamelaw.allard.ubc.ca/" TargetMode="External" Type="http://schemas.openxmlformats.org/officeDocument/2006/relationships/hyperlink"/></Relationships>
</file>

<file path=ppt/slides/_rels/slide10.xml.rels><?xml version="1.0" encoding="UTF-8" standalone="yes" ?><Relationships xmlns="http://schemas.openxmlformats.org/package/2006/relationships"><Relationship Id="rId2" Target="../media/image13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11.xml.rels><?xml version="1.0" encoding="UTF-8" standalone="yes" ?><Relationships xmlns="http://schemas.openxmlformats.org/package/2006/relationships"><Relationship Id="rId2" Target="../media/image14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 ?><Relationships xmlns="http://schemas.openxmlformats.org/package/2006/relationships"><Relationship Id="rId2" Target="../media/image15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14.xml.rels><?xml version="1.0" encoding="UTF-8" standalone="yes" ?><Relationships xmlns="http://schemas.openxmlformats.org/package/2006/relationships"><Relationship Id="rId2" Target="../media/image16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15.xml.rels><?xml version="1.0" encoding="UTF-8" standalone="yes" ?>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16.xml.rels><?xml version="1.0" encoding="UTF-8" standalone="yes" ?><Relationships xmlns="http://schemas.openxmlformats.org/package/2006/relationships"><Relationship Id="rId2" Target="../media/image18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 ?><Relationships xmlns="http://schemas.openxmlformats.org/package/2006/relationships"><Relationship Id="rId2" Target="../media/image20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2" Target="https://youtu.be/6MzM-gZC1r0" TargetMode="External" Type="http://schemas.openxmlformats.org/officeDocument/2006/relationships/hyperlink"/><Relationship Id="rId1" Target="../slideLayouts/slideLayout10.xml" Type="http://schemas.openxmlformats.org/officeDocument/2006/relationships/slideLayout"/></Relationships>
</file>

<file path=ppt/slides/_rels/slide22.xml.rels><?xml version="1.0" encoding="UTF-8" standalone="yes" ?><Relationships xmlns="http://schemas.openxmlformats.org/package/2006/relationships"><Relationship Id="rId3" Target="../media/image23.jpeg" Type="http://schemas.openxmlformats.org/officeDocument/2006/relationships/image"/><Relationship Id="rId2" Target="https://youtu.be/6GLm5c0HAk4" TargetMode="External" Type="http://schemas.openxmlformats.org/officeDocument/2006/relationships/hyperlink"/><Relationship Id="rId1" Target="../slideLayouts/slideLayout9.xml" Type="http://schemas.openxmlformats.org/officeDocument/2006/relationships/slideLayout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 ?><Relationships xmlns="http://schemas.openxmlformats.org/package/2006/relationships"><Relationship Id="rId2" Target="../media/image24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25.xml.rels><?xml version="1.0" encoding="UTF-8" standalone="yes" ?>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26.xml.rels><?xml version="1.0" encoding="UTF-8" standalone="yes" ?><Relationships xmlns="http://schemas.openxmlformats.org/package/2006/relationships"><Relationship Id="rId2" Target="../media/image26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27.xml.rels><?xml version="1.0" encoding="UTF-8" standalone="yes" ?><Relationships xmlns="http://schemas.openxmlformats.org/package/2006/relationships"><Relationship Id="rId2" Target="../media/image27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28.xml.rels><?xml version="1.0" encoding="UTF-8" standalone="yes" ?><Relationships xmlns="http://schemas.openxmlformats.org/package/2006/relationships"><Relationship Id="rId2" Target="../media/image28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29.xml.rels><?xml version="1.0" encoding="UTF-8" standalone="yes" ?><Relationships xmlns="http://schemas.openxmlformats.org/package/2006/relationships"><Relationship Id="rId2" Target="../media/image29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2" Target="../media/image6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30.xml.rels><?xml version="1.0" encoding="UTF-8" standalone="yes" ?><Relationships xmlns="http://schemas.openxmlformats.org/package/2006/relationships"><Relationship Id="rId2" Target="../media/image30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31.xml.rels><?xml version="1.0" encoding="UTF-8" standalone="yes" ?>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32.xml.rels><?xml version="1.0" encoding="UTF-8" standalone="yes" ?><Relationships xmlns="http://schemas.openxmlformats.org/package/2006/relationships"><Relationship Id="rId2" Target="../media/image29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33.xml.rels><?xml version="1.0" encoding="UTF-8" standalone="yes" ?>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34.xml.rels><?xml version="1.0" encoding="UTF-8" standalone="yes" ?><Relationships xmlns="http://schemas.openxmlformats.org/package/2006/relationships"><Relationship Id="rId2" Target="../media/image33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35.xml.rels><?xml version="1.0" encoding="UTF-8" standalone="yes" ?><Relationships xmlns="http://schemas.openxmlformats.org/package/2006/relationships"><Relationship Id="rId2" Target="../media/image34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36.xml.rels><?xml version="1.0" encoding="UTF-8" standalone="yes" ?><Relationships xmlns="http://schemas.openxmlformats.org/package/2006/relationships"><Relationship Id="rId2" Target="../media/image35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 ?><Relationships xmlns="http://schemas.openxmlformats.org/package/2006/relationships"><Relationship Id="rId2" Target="../media/image36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 ?><Relationships xmlns="http://schemas.openxmlformats.org/package/2006/relationships"><Relationship Id="rId2" Target="../media/image7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 ?><Relationships xmlns="http://schemas.openxmlformats.org/package/2006/relationships"><Relationship Id="rId2" Target="../media/image37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2.xml.rels><?xml version="1.0" encoding="UTF-8" standalone="yes" ?><Relationships xmlns="http://schemas.openxmlformats.org/package/2006/relationships"><Relationship Id="rId3" Target="../media/image39.jpeg" Type="http://schemas.openxmlformats.org/officeDocument/2006/relationships/image"/><Relationship Id="rId2" Target="../media/image38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 ?><Relationships xmlns="http://schemas.openxmlformats.org/package/2006/relationships"><Relationship Id="rId2" Target="../media/image41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5.xml.rels><?xml version="1.0" encoding="UTF-8" standalone="yes" ?><Relationships xmlns="http://schemas.openxmlformats.org/package/2006/relationships"><Relationship Id="rId2" Target="../media/image42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6.xml.rels><?xml version="1.0" encoding="UTF-8" standalone="yes" ?><Relationships xmlns="http://schemas.openxmlformats.org/package/2006/relationships"><Relationship Id="rId3" Target="../media/image43.jpeg" Type="http://schemas.openxmlformats.org/officeDocument/2006/relationships/image"/><Relationship Id="rId2" Target="https://youtu.be/9KKMnoTTHJk" TargetMode="External" Type="http://schemas.openxmlformats.org/officeDocument/2006/relationships/hyperlink"/><Relationship Id="rId1" Target="../slideLayouts/slideLayout10.xml" Type="http://schemas.openxmlformats.org/officeDocument/2006/relationships/slideLayout"/></Relationships>
</file>

<file path=ppt/slides/_rels/slide47.xml.rels><?xml version="1.0" encoding="UTF-8" standalone="yes" ?><Relationships xmlns="http://schemas.openxmlformats.org/package/2006/relationships"><Relationship Id="rId3" Target="../media/image45.jpeg" Type="http://schemas.openxmlformats.org/officeDocument/2006/relationships/image"/><Relationship Id="rId2" Target="../media/image44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8.xml.rels><?xml version="1.0" encoding="UTF-8" standalone="yes" ?>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 ?><Relationships xmlns="http://schemas.openxmlformats.org/package/2006/relationships"><Relationship Id="rId2" Target="../media/image8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0.xml.rels><?xml version="1.0" encoding="UTF-8" standalone="yes" ?><Relationships xmlns="http://schemas.openxmlformats.org/package/2006/relationships"><Relationship Id="rId2" Target="../media/image47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1.xml.rels><?xml version="1.0" encoding="UTF-8" standalone="yes" ?><Relationships xmlns="http://schemas.openxmlformats.org/package/2006/relationships"><Relationship Id="rId3" Target="../media/image48.jpeg" Type="http://schemas.openxmlformats.org/officeDocument/2006/relationships/image"/><Relationship Id="rId2" Target="https://www.ted.com/talks/carole_cadwalladr_facebook_s_role_in_brexit_and_the_threat_to_democracy" TargetMode="External" Type="http://schemas.openxmlformats.org/officeDocument/2006/relationships/hyperlink"/><Relationship Id="rId1" Target="../slideLayouts/slideLayout10.xml" Type="http://schemas.openxmlformats.org/officeDocument/2006/relationships/slideLayout"/></Relationships>
</file>

<file path=ppt/slides/_rels/slide52.xml.rels><?xml version="1.0" encoding="UTF-8" standalone="yes" ?>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3.xml.rels><?xml version="1.0" encoding="UTF-8" standalone="yes" ?><Relationships xmlns="http://schemas.openxmlformats.org/package/2006/relationships"><Relationship Id="rId2" Target="../media/image50.jpe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54.xml.rels><?xml version="1.0" encoding="UTF-8" standalone="yes" ?><Relationships xmlns="http://schemas.openxmlformats.org/package/2006/relationships"><Relationship Id="rId2" Target="../media/image51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5.xml.rels><?xml version="1.0" encoding="UTF-8" standalone="yes" ?><Relationships xmlns="http://schemas.openxmlformats.org/package/2006/relationships"><Relationship Id="rId3" Target="../slideLayouts/slideLayout10.xml" Type="http://schemas.openxmlformats.org/officeDocument/2006/relationships/slideLayout"/><Relationship Id="rId2" Target="../media/media1.m4a" Type="http://schemas.openxmlformats.org/officeDocument/2006/relationships/audio"/><Relationship Id="rId1" Target="../media/media1.m4a" Type="http://schemas.microsoft.com/office/2007/relationships/media"/><Relationship Id="rId5" Target="../media/image53.png" Type="http://schemas.openxmlformats.org/officeDocument/2006/relationships/image"/><Relationship Id="rId4" Target="../media/image52.jpeg" Type="http://schemas.openxmlformats.org/officeDocument/2006/relationships/image"/></Relationships>
</file>

<file path=ppt/slides/_rels/slide56.xml.rels><?xml version="1.0" encoding="UTF-8" standalone="yes" ?><Relationships xmlns="http://schemas.openxmlformats.org/package/2006/relationships"><Relationship Id="rId2" Target="../media/image54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7.xml.rels><?xml version="1.0" encoding="UTF-8" standalone="yes" ?><Relationships xmlns="http://schemas.openxmlformats.org/package/2006/relationships"><Relationship Id="rId2" Target="../media/image55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8.xml.rels><?xml version="1.0" encoding="UTF-8" standalone="yes" ?><Relationships xmlns="http://schemas.openxmlformats.org/package/2006/relationships"><Relationship Id="rId2" Target="../media/image56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59.xml.rels><?xml version="1.0" encoding="UTF-8" standalone="yes" ?><Relationships xmlns="http://schemas.openxmlformats.org/package/2006/relationships"><Relationship Id="rId2" Target="../media/image57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2" Target="../media/image9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 ?>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 ?><Relationships xmlns="http://schemas.openxmlformats.org/package/2006/relationships"><Relationship Id="rId2" Target="../media/image10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 ?><Relationships xmlns="http://schemas.openxmlformats.org/package/2006/relationships"><Relationship Id="rId2" Target="../media/image12.jpeg" Type="http://schemas.openxmlformats.org/officeDocument/2006/relationships/image"/><Relationship Id="rId1" Target="../slideLayouts/slideLayout10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3281" cy="15763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cs typeface="Times New Roman"/>
              </a:rPr>
              <a:t>Collaborative Class</a:t>
            </a:r>
            <a:r>
              <a:rPr lang="en-US" b="1" dirty="0">
                <a:solidFill>
                  <a:schemeClr val="tx1"/>
                </a:solidFill>
                <a:cs typeface="Times New Roman"/>
              </a:rPr>
              <a:t>: 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Games</a:t>
            </a:r>
            <a:r>
              <a:rPr lang="en-US" b="1" dirty="0">
                <a:solidFill>
                  <a:schemeClr val="tx1"/>
                </a:solidFill>
                <a:cs typeface="Times New Roman"/>
              </a:rPr>
              <a:t>,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 Politics </a:t>
            </a:r>
            <a:r>
              <a:rPr lang="en-US" b="1" dirty="0">
                <a:solidFill>
                  <a:schemeClr val="tx1"/>
                </a:solidFill>
                <a:cs typeface="Times New Roman"/>
              </a:rPr>
              <a:t>&amp;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 </a:t>
            </a:r>
            <a:br>
              <a:rPr lang="en-US" b="1" dirty="0">
                <a:solidFill>
                  <a:srgbClr val="FF0000"/>
                </a:solidFill>
                <a:cs typeface="Times New Roman"/>
              </a:rPr>
            </a:br>
            <a:r>
              <a:rPr lang="en-US" b="1" dirty="0">
                <a:solidFill>
                  <a:srgbClr val="FF0000"/>
                </a:solidFill>
                <a:cs typeface="Times New Roman"/>
              </a:rPr>
              <a:t>Our Branded Lives</a:t>
            </a:r>
            <a:endParaRPr lang="en-US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chemeClr val="tx1"/>
                </a:solidFill>
                <a:latin typeface="+mn-lt"/>
                <a:cs typeface="Lucida Console"/>
              </a:rPr>
              <a:t>Class 9B</a:t>
            </a:r>
            <a:endParaRPr lang="en-US" sz="2800" b="1" dirty="0">
              <a:solidFill>
                <a:schemeClr val="tx1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cs typeface="Lucida Console"/>
              </a:rPr>
              <a:t>PowerPoint Draft 1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cs typeface="Lucida Console"/>
              </a:rPr>
              <a:t>Video Game Law - Fall 2020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  <a:cs typeface="Lucida Console"/>
              </a:rPr>
              <a:t>UBC Law @ Allard Hall</a:t>
            </a: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Jon Festinger Q.C.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Centre for Digital Media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Allard Law of Law, UBC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QMUL School of Law (CCLS)</a:t>
            </a:r>
          </a:p>
          <a:p>
            <a:pPr marL="0" indent="0">
              <a:buNone/>
            </a:pPr>
            <a:r>
              <a:rPr lang="en-US" sz="1600" dirty="0">
                <a:hlinkClick r:id="rId4"/>
              </a:rPr>
              <a:t>http://videogamelaw.allard.ubc.ca/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Twitter: @</a:t>
            </a:r>
            <a:r>
              <a:rPr lang="en-US" sz="1600" dirty="0" err="1">
                <a:solidFill>
                  <a:schemeClr val="tx1"/>
                </a:solidFill>
              </a:rPr>
              <a:t>jonfestinger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>
                <a:hlinkClick r:id="rId5"/>
              </a:rPr>
              <a:t>jon_festinger@thecdm.ca</a:t>
            </a:r>
            <a:endParaRPr lang="en-US" sz="1600" dirty="0"/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726" y="2910693"/>
            <a:ext cx="17527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1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letter&#10;&#10;Description automatically generated">
            <a:extLst>
              <a:ext uri="{FF2B5EF4-FFF2-40B4-BE49-F238E27FC236}">
                <a16:creationId xmlns:a16="http://schemas.microsoft.com/office/drawing/2014/main" id="{590DA8E1-AE91-5E4B-8A97-D9C039D157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78" y="138897"/>
            <a:ext cx="6060244" cy="56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7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F51A6CB-64EC-DA4B-A078-63B68F10C5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196" y="127322"/>
            <a:ext cx="6131608" cy="57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FDD6A-90EE-DF46-BCC2-9B93D2942C74}"/>
              </a:ext>
            </a:extLst>
          </p:cNvPr>
          <p:cNvSpPr txBox="1"/>
          <p:nvPr/>
        </p:nvSpPr>
        <p:spPr>
          <a:xfrm>
            <a:off x="2626595" y="305966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Lindsay graham plays other games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939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B683-5D44-164C-A423-3F97C6D7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8249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Contrast to</a:t>
            </a:r>
            <a:r>
              <a:rPr lang="en-US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9C8DD30-97CF-384E-A714-5C04F5ADE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910" y="1134249"/>
            <a:ext cx="5966180" cy="47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7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D8ABF-C196-9F43-B4A4-6BE2BD82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8249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CBAC56-748E-AB4A-B08F-DCB6FC3D68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971" y="1134249"/>
            <a:ext cx="4484057" cy="46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75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E878E6-A86B-D14F-B853-97C251C76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949606"/>
            <a:ext cx="70739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E539D3CD-781D-F64F-ADBA-9588E132DB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955" y="208344"/>
            <a:ext cx="6314089" cy="559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4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432C-1437-EB49-9DB0-2F1C33527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706" y="1637819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AOC Branding a Demographic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6D144-A277-424E-8BD5-24DEBC8A8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706" y="2794453"/>
            <a:ext cx="8229600" cy="1846993"/>
          </a:xfrm>
        </p:spPr>
        <p:txBody>
          <a:bodyPr>
            <a:normAutofit/>
          </a:bodyPr>
          <a:lstStyle/>
          <a:p>
            <a:endParaRPr lang="en-US" sz="4400" dirty="0"/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V</a:t>
            </a:r>
            <a:r>
              <a:rPr lang="en-US" sz="4400" dirty="0">
                <a:solidFill>
                  <a:srgbClr val="00B050"/>
                </a:solidFill>
              </a:rPr>
              <a:t>T</a:t>
            </a:r>
            <a:r>
              <a:rPr lang="en-US" sz="4400" dirty="0">
                <a:solidFill>
                  <a:srgbClr val="00B0F0"/>
                </a:solidFill>
              </a:rPr>
              <a:t>V</a:t>
            </a:r>
            <a:r>
              <a:rPr lang="en-US" sz="4400" dirty="0">
                <a:solidFill>
                  <a:schemeClr val="bg1"/>
                </a:solidFill>
              </a:rPr>
              <a:t> Branding a Demographic</a:t>
            </a:r>
          </a:p>
        </p:txBody>
      </p:sp>
    </p:spTree>
    <p:extLst>
      <p:ext uri="{BB962C8B-B14F-4D97-AF65-F5344CB8AC3E}">
        <p14:creationId xmlns:p14="http://schemas.microsoft.com/office/powerpoint/2010/main" val="2248276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25A89F96-B399-7647-95E8-011C0A73F3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642" y="219919"/>
            <a:ext cx="4190716" cy="56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38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C0089B2-73F4-6F40-AEEA-78764830DA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153" y="266218"/>
            <a:ext cx="3355694" cy="55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7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B15F-FB16-394F-9C95-8AF5C81B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92"/>
            <a:ext cx="8229600" cy="4997761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Are video games the future of politics</a:t>
            </a:r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627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, food, glass&#10;&#10;Description automatically generated">
            <a:extLst>
              <a:ext uri="{FF2B5EF4-FFF2-40B4-BE49-F238E27FC236}">
                <a16:creationId xmlns:a16="http://schemas.microsoft.com/office/drawing/2014/main" id="{5B262F53-7103-5D4F-8354-7E3F5793D7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21" y="173620"/>
            <a:ext cx="7413157" cy="55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2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8E099-DD2B-0042-B7EC-C3D3C75092C4}"/>
              </a:ext>
            </a:extLst>
          </p:cNvPr>
          <p:cNvSpPr txBox="1"/>
          <p:nvPr/>
        </p:nvSpPr>
        <p:spPr>
          <a:xfrm>
            <a:off x="2889486" y="5555848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https://youtu.be/6MzM-gZC1r0</a:t>
            </a:r>
            <a:r>
              <a:rPr lang="en-US" dirty="0"/>
              <a:t> </a:t>
            </a:r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24325074-BE42-2C4A-A4FC-34CD67ED4D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718" y="324091"/>
            <a:ext cx="6136561" cy="51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2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01F5-88B9-8041-AD4A-700791BD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068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Demographic shift </a:t>
            </a: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>
                <a:solidFill>
                  <a:srgbClr val="FFFF00"/>
                </a:solidFill>
              </a:rPr>
              <a:t>00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>
                <a:solidFill>
                  <a:srgbClr val="FFFF00"/>
                </a:solidFill>
              </a:rPr>
              <a:t> beyond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38425-6645-FA4F-AF02-79FCAABCE4F4}"/>
              </a:ext>
            </a:extLst>
          </p:cNvPr>
          <p:cNvSpPr txBox="1"/>
          <p:nvPr/>
        </p:nvSpPr>
        <p:spPr>
          <a:xfrm>
            <a:off x="2844604" y="548640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https://youtu.be/6GLm5c0HAk4</a:t>
            </a:r>
            <a:r>
              <a:rPr lang="en-US" dirty="0"/>
              <a:t> 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37385CD-96FB-7A49-97E1-5A6733264F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3" y="1167751"/>
            <a:ext cx="6065134" cy="414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115B-30F1-5C49-AD53-44A46928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93"/>
            <a:ext cx="8229600" cy="510193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Branding Politics (AOC)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Branding Sports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Branding Sports &amp; Politics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86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918CB-5F68-A74B-AC75-6917BEF4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362200"/>
            <a:ext cx="3810000" cy="213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74EDF-81DA-564A-8DEE-FE0AEE8544FA}"/>
              </a:ext>
            </a:extLst>
          </p:cNvPr>
          <p:cNvSpPr txBox="1"/>
          <p:nvPr/>
        </p:nvSpPr>
        <p:spPr>
          <a:xfrm>
            <a:off x="3799994" y="112274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Blurred Lines</a:t>
            </a:r>
          </a:p>
        </p:txBody>
      </p:sp>
    </p:spTree>
    <p:extLst>
      <p:ext uri="{BB962C8B-B14F-4D97-AF65-F5344CB8AC3E}">
        <p14:creationId xmlns:p14="http://schemas.microsoft.com/office/powerpoint/2010/main" val="3700111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74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Jordan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basketball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0BF25-26BB-8344-B45E-3EFF02C8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62" y="1339050"/>
            <a:ext cx="3038837" cy="45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85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Jordan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shoes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3A64E-A658-9E41-A6DB-28365564B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0" y="2343150"/>
            <a:ext cx="37465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7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Jordan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acting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?!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17675-8171-B946-AF95-5E8F7DF1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3622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3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Jordan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Bad @ politics</a:t>
            </a: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5F7E76A-0F5C-6643-A040-7BEC92BEF8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24" y="1655180"/>
            <a:ext cx="4133351" cy="39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90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Lebron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acting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?!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48D45-4F6D-3543-BAE2-4FE483C6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3622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62C6914-BAD6-2744-A20A-F0E0FB1F2A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217" y="277792"/>
            <a:ext cx="4685566" cy="54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973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Lebron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basketball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CF7D8-600D-7A4D-A1C7-962F7F588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73" y="1284124"/>
            <a:ext cx="3390454" cy="45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43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Lebron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Good @ shoes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5FBD6-E438-804E-80FD-2D38B55A1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254250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40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Lebron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acting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??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48D45-4F6D-3543-BAE2-4FE483C6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3622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8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A6A7-871B-1A49-AB1C-6591674A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Lebron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</a:rPr>
              <a:t>Great @ politics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1EEB40-C892-FF4A-9ACE-9871638E0C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820" y="1306679"/>
            <a:ext cx="5516360" cy="42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97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449E7BFE-3F84-5D4E-94BE-8FB84B45ED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454" y="219919"/>
            <a:ext cx="4547091" cy="55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96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layer, person, holding&#10;&#10;Description automatically generated">
            <a:extLst>
              <a:ext uri="{FF2B5EF4-FFF2-40B4-BE49-F238E27FC236}">
                <a16:creationId xmlns:a16="http://schemas.microsoft.com/office/drawing/2014/main" id="{611E1929-5D43-014A-9C66-3E54235612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446" y="451412"/>
            <a:ext cx="4447108" cy="51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57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498E098-6F55-5F40-AA65-E2994AEA8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04" y="377543"/>
            <a:ext cx="5645391" cy="53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25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2284B6-C329-6943-BE01-61648F31E5DD}"/>
              </a:ext>
            </a:extLst>
          </p:cNvPr>
          <p:cNvSpPr txBox="1"/>
          <p:nvPr/>
        </p:nvSpPr>
        <p:spPr>
          <a:xfrm>
            <a:off x="2853420" y="2967335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Politics are commercial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981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E4637-6E96-CF47-9FE5-1DFD0152A544}"/>
              </a:ext>
            </a:extLst>
          </p:cNvPr>
          <p:cNvSpPr txBox="1"/>
          <p:nvPr/>
        </p:nvSpPr>
        <p:spPr>
          <a:xfrm>
            <a:off x="2748424" y="98384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Politics as battle of the brands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6AE21-2FB6-BC44-A2BA-A74D767C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2405444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8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E56654-233C-DB46-AD2F-E1E4EF86692E}"/>
              </a:ext>
            </a:extLst>
          </p:cNvPr>
          <p:cNvSpPr txBox="1"/>
          <p:nvPr/>
        </p:nvSpPr>
        <p:spPr>
          <a:xfrm>
            <a:off x="3580382" y="3071243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Implications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6195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882BE0B-494C-8543-B37B-42574E374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720" y="196769"/>
            <a:ext cx="4624559" cy="56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3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E56654-233C-DB46-AD2F-E1E4EF86692E}"/>
              </a:ext>
            </a:extLst>
          </p:cNvPr>
          <p:cNvSpPr txBox="1"/>
          <p:nvPr/>
        </p:nvSpPr>
        <p:spPr>
          <a:xfrm>
            <a:off x="2433433" y="3094392"/>
            <a:ext cx="427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Implications for video-games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6093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86695-FCBD-244C-BE82-4C5BC0B5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02" y="1643606"/>
            <a:ext cx="4333196" cy="31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0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23EB0A4-B3E8-5345-A1E9-1751D2C615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872" y="304446"/>
            <a:ext cx="5116256" cy="157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E6F3B-0362-AE4A-B96F-FA8C6E2CD5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872" y="1875668"/>
            <a:ext cx="5116256" cy="39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72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3AAC6-78A4-B14F-A189-0DC55ACBD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90" y="797688"/>
            <a:ext cx="6963620" cy="464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51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42287B-D07B-FF4C-A440-9E9E0304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32" y="289367"/>
            <a:ext cx="5771935" cy="536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9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D7C5628-6C55-964E-B395-F60D9F87A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51" y="173620"/>
            <a:ext cx="4320898" cy="56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40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063326-8064-7540-BA73-EFA3865F2419}"/>
              </a:ext>
            </a:extLst>
          </p:cNvPr>
          <p:cNvSpPr txBox="1"/>
          <p:nvPr/>
        </p:nvSpPr>
        <p:spPr>
          <a:xfrm>
            <a:off x="2299583" y="5347504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https://youtu.be/9KKMnoTTHJk</a:t>
            </a:r>
            <a:r>
              <a:rPr lang="en-US" sz="2400" dirty="0"/>
              <a:t> 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0BAC83C-EC4A-A447-9C43-2C137F5619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16" y="92597"/>
            <a:ext cx="5633967" cy="51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58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5D18B-125A-ED44-AB4F-5909067D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93" y="648183"/>
            <a:ext cx="3142526" cy="4826642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3B65D3-6635-334C-8D88-DFCD58D8E5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81" y="648183"/>
            <a:ext cx="3162156" cy="49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39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DDEDF-BDC8-534E-B131-82BDFCF7E8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719" y="447728"/>
            <a:ext cx="3386562" cy="52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22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A36A-B0E7-C04A-80F2-6B6DDA97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771"/>
            <a:ext cx="8229600" cy="4641329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6000" dirty="0">
                <a:solidFill>
                  <a:schemeClr val="bg1"/>
                </a:solidFill>
              </a:rPr>
              <a:t>Can voters become addicted to preferences reinforced through digital mechanics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2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BDBC4BA-D703-6B41-8B90-6C59790B47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829" y="185195"/>
            <a:ext cx="6308342" cy="56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0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AF63A8-C04F-FF4B-8B40-3E0C294DE5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962" y="185195"/>
            <a:ext cx="5446075" cy="56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7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98DAB-82FD-7444-BA4B-265AB0C6F9FA}"/>
              </a:ext>
            </a:extLst>
          </p:cNvPr>
          <p:cNvSpPr txBox="1"/>
          <p:nvPr/>
        </p:nvSpPr>
        <p:spPr>
          <a:xfrm>
            <a:off x="366490" y="5497976"/>
            <a:ext cx="841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https://www.ted.com/talks/carole_cadwalladr_facebook_s_role_in_brexit_and_the_threat_to_democracy</a:t>
            </a:r>
            <a:r>
              <a:rPr lang="en-US" sz="1400" dirty="0"/>
              <a:t> </a:t>
            </a:r>
          </a:p>
        </p:txBody>
      </p:sp>
      <p:pic>
        <p:nvPicPr>
          <p:cNvPr id="4" name="Picture 3" descr="A picture containing person, indoor, monitor, holding&#10;&#10;Description automatically generated">
            <a:extLst>
              <a:ext uri="{FF2B5EF4-FFF2-40B4-BE49-F238E27FC236}">
                <a16:creationId xmlns:a16="http://schemas.microsoft.com/office/drawing/2014/main" id="{2B1E8B40-C486-4740-B585-DFEB89664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19" y="497205"/>
            <a:ext cx="7789762" cy="47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37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A975B5-7489-6E40-A766-ADD3EA0968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778" y="180474"/>
            <a:ext cx="4298443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6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A31E187-C361-9B42-B861-4F2289C85A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90" y="335665"/>
            <a:ext cx="6292020" cy="54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5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7433F0-5A92-A443-99F4-E95F7528D6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086" y="141184"/>
            <a:ext cx="3849828" cy="570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18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5309A66-6620-4F4C-866D-4577D2BBFD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28" y="925698"/>
            <a:ext cx="8857343" cy="4737936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1E08B7-A117-F34B-805A-57C46F63A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60A951-B595-A242-A9F8-CD47EC2017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428" y="188086"/>
            <a:ext cx="3701143" cy="56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89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99BFEBCD-46BE-AF4B-88CC-968D030E3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757" y="130629"/>
            <a:ext cx="4848486" cy="57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72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6E694AF-62AF-1A40-99A4-6BA6BB98A9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390" y="200297"/>
            <a:ext cx="4139219" cy="55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1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A43F5C9-5804-8C4C-9123-22E30E2585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150" y="269339"/>
            <a:ext cx="29337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7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E03B02-02F7-5346-BC96-CE09218F7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416050"/>
            <a:ext cx="86995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09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5E6D-80CB-A44E-8748-60E552AF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383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Can Politics be Loot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FF00"/>
                </a:solidFill>
              </a:rPr>
              <a:t>Boxed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2C55D-97FA-4A45-AE1A-5BFD43F32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332" y="1105383"/>
            <a:ext cx="3229336" cy="47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50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48" y="1033042"/>
            <a:ext cx="7817504" cy="4375228"/>
          </a:xfrm>
        </p:spPr>
      </p:pic>
    </p:spTree>
    <p:extLst>
      <p:ext uri="{BB962C8B-B14F-4D97-AF65-F5344CB8AC3E}">
        <p14:creationId xmlns:p14="http://schemas.microsoft.com/office/powerpoint/2010/main" val="2714946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-745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2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504881" y="116205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850337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71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35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F8F43B-032B-9946-B071-3FA2E2B3DF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931" y="266218"/>
            <a:ext cx="6080137" cy="55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004CB79-56A0-DD4E-9F5E-B641070BA4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49" y="348441"/>
            <a:ext cx="8183301" cy="51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249733-4773-CA42-BFD1-0AE69FF35B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35" y="150471"/>
            <a:ext cx="7545730" cy="57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57863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3496</TotalTime>
  <Words>295</Words>
  <Application>Microsoft Macintosh PowerPoint</Application>
  <PresentationFormat>On-screen Show (4:3)</PresentationFormat>
  <Paragraphs>58</Paragraphs>
  <Slides>66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Klavika</vt:lpstr>
      <vt:lpstr>CDM_PPT_Template </vt:lpstr>
      <vt:lpstr>2_CDM_PPT_Template </vt:lpstr>
      <vt:lpstr>5_CDM_PPT_Template </vt:lpstr>
      <vt:lpstr>Collaborative Class: Games, Politics &amp;  Our Branded Lives</vt:lpstr>
      <vt:lpstr>Are video games the future of politics?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Contrast to…</vt:lpstr>
      <vt:lpstr>And…</vt:lpstr>
      <vt:lpstr>PowerPoint Presentation</vt:lpstr>
      <vt:lpstr>PowerPoint Presentation</vt:lpstr>
      <vt:lpstr>AOC Branding a Demographic</vt:lpstr>
      <vt:lpstr>PowerPoint Presentation</vt:lpstr>
      <vt:lpstr>PowerPoint Presentation</vt:lpstr>
      <vt:lpstr>PowerPoint Presentation</vt:lpstr>
      <vt:lpstr>PowerPoint Presentation</vt:lpstr>
      <vt:lpstr>Demographic shift @5:00 &amp; beyond</vt:lpstr>
      <vt:lpstr>Branding Politics (AOC) Branding Sports Branding Sports &amp; Politics </vt:lpstr>
      <vt:lpstr>PowerPoint Presentation</vt:lpstr>
      <vt:lpstr>Jordan – Great @ basketball</vt:lpstr>
      <vt:lpstr>Jordan – Great @ shoes</vt:lpstr>
      <vt:lpstr>Jordan – Great @ acting (?!)</vt:lpstr>
      <vt:lpstr>Jordan – Bad @ politics</vt:lpstr>
      <vt:lpstr>Lebron – Great @ acting (?!)</vt:lpstr>
      <vt:lpstr>Lebron – Great @ basketball</vt:lpstr>
      <vt:lpstr>Lebron – Good @ shoes </vt:lpstr>
      <vt:lpstr>Lebron – Great @ acting (??)</vt:lpstr>
      <vt:lpstr>Lebron – Great @ politics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Can voters become addicted to preferences reinforced through digital mechanics?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Politics be Loot-Boxed?</vt:lpstr>
      <vt:lpstr>PowerPoint Presentation</vt:lpstr>
      <vt:lpstr> A MATTER OF PERSPECTIVE</vt:lpstr>
      <vt:lpstr>PowerPoint Presentation</vt:lpstr>
      <vt:lpstr>PowerPoint Presentation</vt:lpstr>
      <vt:lpstr>  Always include a cat picture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Festinger</dc:creator>
  <cp:lastModifiedBy>Jon Festinger</cp:lastModifiedBy>
  <cp:revision>352</cp:revision>
  <cp:lastPrinted>2013-10-09T03:12:41Z</cp:lastPrinted>
  <dcterms:created xsi:type="dcterms:W3CDTF">2013-01-27T19:45:34Z</dcterms:created>
  <dcterms:modified xsi:type="dcterms:W3CDTF">2020-11-25T10:20:04Z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12133241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D8.0.8</vt:lpwstr>
  </property>
</Properties>
</file>